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5"/>
  </p:notesMasterIdLst>
  <p:sldIdLst>
    <p:sldId id="256" r:id="rId2"/>
    <p:sldId id="259" r:id="rId3"/>
    <p:sldId id="269" r:id="rId4"/>
    <p:sldId id="270" r:id="rId5"/>
    <p:sldId id="261" r:id="rId6"/>
    <p:sldId id="284" r:id="rId7"/>
    <p:sldId id="263" r:id="rId8"/>
    <p:sldId id="273" r:id="rId9"/>
    <p:sldId id="296" r:id="rId10"/>
    <p:sldId id="291" r:id="rId11"/>
    <p:sldId id="298" r:id="rId12"/>
    <p:sldId id="295" r:id="rId13"/>
    <p:sldId id="292" r:id="rId14"/>
    <p:sldId id="293" r:id="rId15"/>
    <p:sldId id="294" r:id="rId16"/>
    <p:sldId id="267" r:id="rId17"/>
    <p:sldId id="299" r:id="rId18"/>
    <p:sldId id="297" r:id="rId19"/>
    <p:sldId id="300" r:id="rId20"/>
    <p:sldId id="258" r:id="rId21"/>
    <p:sldId id="301" r:id="rId22"/>
    <p:sldId id="262" r:id="rId23"/>
    <p:sldId id="260" r:id="rId24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6"/>
    </p:embeddedFont>
    <p:embeddedFont>
      <p:font typeface="Fira Sans" panose="020B0503050000020004" pitchFamily="34" charset="0"/>
      <p:regular r:id="rId27"/>
      <p:bold r:id="rId28"/>
      <p:italic r:id="rId29"/>
      <p:boldItalic r:id="rId30"/>
    </p:embeddedFont>
    <p:embeddedFont>
      <p:font typeface="Fira Sans Extra Condensed" panose="020F0502020204030204" pitchFamily="34" charset="0"/>
      <p:regular r:id="rId31"/>
      <p:bold r:id="rId32"/>
      <p:italic r:id="rId33"/>
      <p:boldItalic r:id="rId34"/>
    </p:embeddedFont>
    <p:embeddedFont>
      <p:font typeface="Fira Sans Extra Condensed SemiBold" panose="020B0603050000020004" pitchFamily="34" charset="0"/>
      <p:regular r:id="rId35"/>
      <p:bold r:id="rId36"/>
      <p:italic r:id="rId37"/>
      <p:boldItalic r:id="rId38"/>
    </p:embeddedFont>
    <p:embeddedFont>
      <p:font typeface="Roboto" panose="02000000000000000000" pitchFamily="2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E92FFA-DA00-4544-97DD-D3A3B7F9F36C}">
  <a:tblStyle styleId="{F1E92FFA-DA00-4544-97DD-D3A3B7F9F36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0"/>
  </p:normalViewPr>
  <p:slideViewPr>
    <p:cSldViewPr snapToGrid="0">
      <p:cViewPr>
        <p:scale>
          <a:sx n="112" d="100"/>
          <a:sy n="112" d="100"/>
        </p:scale>
        <p:origin x="1640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R</a:t>
            </a:r>
            <a:r>
              <a:rPr lang="it-IT" sz="2128" b="0" i="0" u="none" strike="noStrike" baseline="0" dirty="0">
                <a:effectLst/>
              </a:rPr>
              <a:t>² - </a:t>
            </a:r>
            <a:r>
              <a:rPr lang="it-IT" sz="2128" b="0" i="0" u="none" strike="noStrike" baseline="0" dirty="0" err="1">
                <a:effectLst/>
              </a:rPr>
              <a:t>value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Validation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Foglio1!$A$2:$A$17</c:f>
              <c:strCache>
                <c:ptCount val="16"/>
                <c:pt idx="0">
                  <c:v>SVR </c:v>
                </c:pt>
                <c:pt idx="1">
                  <c:v>Rige</c:v>
                </c:pt>
                <c:pt idx="2">
                  <c:v>LARS</c:v>
                </c:pt>
                <c:pt idx="3">
                  <c:v>NuSVR </c:v>
                </c:pt>
                <c:pt idx="4">
                  <c:v>LassoLars</c:v>
                </c:pt>
                <c:pt idx="5">
                  <c:v>LinearSVR </c:v>
                </c:pt>
                <c:pt idx="6">
                  <c:v>SGDRegressor </c:v>
                </c:pt>
                <c:pt idx="7">
                  <c:v>BayesianRidge </c:v>
                </c:pt>
                <c:pt idx="8">
                  <c:v>ARDRegression </c:v>
                </c:pt>
                <c:pt idx="9">
                  <c:v>LinearRegression</c:v>
                </c:pt>
                <c:pt idx="10">
                  <c:v>TweedieRegressor </c:v>
                </c:pt>
                <c:pt idx="11">
                  <c:v>KNeighborsRegressor </c:v>
                </c:pt>
                <c:pt idx="12">
                  <c:v>DecisionTreeRegressor </c:v>
                </c:pt>
                <c:pt idx="13">
                  <c:v>RandomForestRegressor </c:v>
                </c:pt>
                <c:pt idx="14">
                  <c:v>GaussianProcessRegressor </c:v>
                </c:pt>
                <c:pt idx="15">
                  <c:v>RadiusNeighborsRegressor </c:v>
                </c:pt>
              </c:strCache>
            </c:strRef>
          </c:cat>
          <c:val>
            <c:numRef>
              <c:f>Foglio1!$B$2:$B$17</c:f>
              <c:numCache>
                <c:formatCode>General</c:formatCode>
                <c:ptCount val="16"/>
                <c:pt idx="0">
                  <c:v>0.82</c:v>
                </c:pt>
                <c:pt idx="1">
                  <c:v>0.84</c:v>
                </c:pt>
                <c:pt idx="2">
                  <c:v>0.85</c:v>
                </c:pt>
                <c:pt idx="3">
                  <c:v>0.99</c:v>
                </c:pt>
                <c:pt idx="4">
                  <c:v>0.85</c:v>
                </c:pt>
                <c:pt idx="5">
                  <c:v>0.84</c:v>
                </c:pt>
                <c:pt idx="6">
                  <c:v>0.62</c:v>
                </c:pt>
                <c:pt idx="7">
                  <c:v>0.85</c:v>
                </c:pt>
                <c:pt idx="8">
                  <c:v>0.85</c:v>
                </c:pt>
                <c:pt idx="9">
                  <c:v>0.85</c:v>
                </c:pt>
                <c:pt idx="10">
                  <c:v>0.84</c:v>
                </c:pt>
                <c:pt idx="11">
                  <c:v>0.91</c:v>
                </c:pt>
                <c:pt idx="12">
                  <c:v>0.89</c:v>
                </c:pt>
                <c:pt idx="13">
                  <c:v>0.94</c:v>
                </c:pt>
                <c:pt idx="14">
                  <c:v>0.99</c:v>
                </c:pt>
                <c:pt idx="15">
                  <c:v>7.0000000000000007E-2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50-BC43-B487-70185A65015F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k-cross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100000"/>
                    <a:shade val="100000"/>
                    <a:satMod val="130000"/>
                  </a:schemeClr>
                </a:gs>
                <a:gs pos="100000">
                  <a:schemeClr val="accent3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Foglio1!$A$2:$A$17</c:f>
              <c:strCache>
                <c:ptCount val="16"/>
                <c:pt idx="0">
                  <c:v>SVR </c:v>
                </c:pt>
                <c:pt idx="1">
                  <c:v>Rige</c:v>
                </c:pt>
                <c:pt idx="2">
                  <c:v>LARS</c:v>
                </c:pt>
                <c:pt idx="3">
                  <c:v>NuSVR </c:v>
                </c:pt>
                <c:pt idx="4">
                  <c:v>LassoLars</c:v>
                </c:pt>
                <c:pt idx="5">
                  <c:v>LinearSVR </c:v>
                </c:pt>
                <c:pt idx="6">
                  <c:v>SGDRegressor </c:v>
                </c:pt>
                <c:pt idx="7">
                  <c:v>BayesianRidge </c:v>
                </c:pt>
                <c:pt idx="8">
                  <c:v>ARDRegression </c:v>
                </c:pt>
                <c:pt idx="9">
                  <c:v>LinearRegression</c:v>
                </c:pt>
                <c:pt idx="10">
                  <c:v>TweedieRegressor </c:v>
                </c:pt>
                <c:pt idx="11">
                  <c:v>KNeighborsRegressor </c:v>
                </c:pt>
                <c:pt idx="12">
                  <c:v>DecisionTreeRegressor </c:v>
                </c:pt>
                <c:pt idx="13">
                  <c:v>RandomForestRegressor </c:v>
                </c:pt>
                <c:pt idx="14">
                  <c:v>GaussianProcessRegressor </c:v>
                </c:pt>
                <c:pt idx="15">
                  <c:v>RadiusNeighborsRegressor </c:v>
                </c:pt>
              </c:strCache>
            </c:strRef>
          </c:cat>
          <c:val>
            <c:numRef>
              <c:f>Foglio1!$C$2:$C$17</c:f>
              <c:numCache>
                <c:formatCode>General</c:formatCode>
                <c:ptCount val="16"/>
                <c:pt idx="0">
                  <c:v>0.81</c:v>
                </c:pt>
                <c:pt idx="1">
                  <c:v>0.84</c:v>
                </c:pt>
                <c:pt idx="2">
                  <c:v>0.84</c:v>
                </c:pt>
                <c:pt idx="3">
                  <c:v>0.98</c:v>
                </c:pt>
                <c:pt idx="4">
                  <c:v>0.84</c:v>
                </c:pt>
                <c:pt idx="5">
                  <c:v>0.83</c:v>
                </c:pt>
                <c:pt idx="6">
                  <c:v>0.61</c:v>
                </c:pt>
                <c:pt idx="7">
                  <c:v>0.83</c:v>
                </c:pt>
                <c:pt idx="8">
                  <c:v>0.84</c:v>
                </c:pt>
                <c:pt idx="9">
                  <c:v>0.84</c:v>
                </c:pt>
                <c:pt idx="10">
                  <c:v>0.83</c:v>
                </c:pt>
                <c:pt idx="11">
                  <c:v>0.9</c:v>
                </c:pt>
                <c:pt idx="12">
                  <c:v>0.89</c:v>
                </c:pt>
                <c:pt idx="13">
                  <c:v>0.93</c:v>
                </c:pt>
                <c:pt idx="14">
                  <c:v>0.98</c:v>
                </c:pt>
                <c:pt idx="15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550-BC43-B487-70185A6501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axId val="2078489487"/>
        <c:axId val="2079179039"/>
      </c:barChart>
      <c:catAx>
        <c:axId val="2078489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79179039"/>
        <c:crosses val="autoZero"/>
        <c:auto val="1"/>
        <c:lblAlgn val="ctr"/>
        <c:lblOffset val="100"/>
        <c:noMultiLvlLbl val="0"/>
      </c:catAx>
      <c:valAx>
        <c:axId val="2079179039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784894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R</a:t>
            </a:r>
            <a:r>
              <a:rPr lang="it-IT" sz="2128" b="0" i="0" u="none" strike="noStrike" baseline="0" dirty="0">
                <a:effectLst/>
              </a:rPr>
              <a:t>² - </a:t>
            </a:r>
            <a:r>
              <a:rPr lang="it-IT" sz="2128" b="0" i="0" u="none" strike="noStrike" baseline="0" dirty="0" err="1">
                <a:effectLst/>
              </a:rPr>
              <a:t>value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Validation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Foglio1!$A$2:$A$17</c:f>
              <c:strCache>
                <c:ptCount val="16"/>
                <c:pt idx="0">
                  <c:v>SVR </c:v>
                </c:pt>
                <c:pt idx="1">
                  <c:v>Rige</c:v>
                </c:pt>
                <c:pt idx="2">
                  <c:v>LARS</c:v>
                </c:pt>
                <c:pt idx="3">
                  <c:v>NuSVR </c:v>
                </c:pt>
                <c:pt idx="4">
                  <c:v>LassoLars</c:v>
                </c:pt>
                <c:pt idx="5">
                  <c:v>LinearSVR </c:v>
                </c:pt>
                <c:pt idx="6">
                  <c:v>SGDRegressor </c:v>
                </c:pt>
                <c:pt idx="7">
                  <c:v>BayesianRidge </c:v>
                </c:pt>
                <c:pt idx="8">
                  <c:v>ARDRegression </c:v>
                </c:pt>
                <c:pt idx="9">
                  <c:v>LinearRegression</c:v>
                </c:pt>
                <c:pt idx="10">
                  <c:v>TweedieRegressor </c:v>
                </c:pt>
                <c:pt idx="11">
                  <c:v>KNeighborsRegressor </c:v>
                </c:pt>
                <c:pt idx="12">
                  <c:v>DecisionTreeRegressor </c:v>
                </c:pt>
                <c:pt idx="13">
                  <c:v>RandomForestRegressor </c:v>
                </c:pt>
                <c:pt idx="14">
                  <c:v>GaussianProcessRegressor </c:v>
                </c:pt>
                <c:pt idx="15">
                  <c:v>RadiusNeighborsRegressor </c:v>
                </c:pt>
              </c:strCache>
            </c:strRef>
          </c:cat>
          <c:val>
            <c:numRef>
              <c:f>Foglio1!$B$2:$B$17</c:f>
              <c:numCache>
                <c:formatCode>General</c:formatCode>
                <c:ptCount val="16"/>
                <c:pt idx="0">
                  <c:v>0.14000000000000001</c:v>
                </c:pt>
                <c:pt idx="1">
                  <c:v>0.8</c:v>
                </c:pt>
                <c:pt idx="2">
                  <c:v>0.83</c:v>
                </c:pt>
                <c:pt idx="3">
                  <c:v>0.18</c:v>
                </c:pt>
                <c:pt idx="4">
                  <c:v>0.78</c:v>
                </c:pt>
                <c:pt idx="5">
                  <c:v>0.71</c:v>
                </c:pt>
                <c:pt idx="6">
                  <c:v>0</c:v>
                </c:pt>
                <c:pt idx="7">
                  <c:v>0.8</c:v>
                </c:pt>
                <c:pt idx="8">
                  <c:v>0.73</c:v>
                </c:pt>
                <c:pt idx="9">
                  <c:v>0.78</c:v>
                </c:pt>
                <c:pt idx="10">
                  <c:v>0.72</c:v>
                </c:pt>
                <c:pt idx="11">
                  <c:v>0.88</c:v>
                </c:pt>
                <c:pt idx="12">
                  <c:v>0.88</c:v>
                </c:pt>
                <c:pt idx="13">
                  <c:v>0.88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50-BC43-B487-70185A65015F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k-cross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100000"/>
                    <a:shade val="100000"/>
                    <a:satMod val="130000"/>
                  </a:schemeClr>
                </a:gs>
                <a:gs pos="100000">
                  <a:schemeClr val="accent3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Foglio1!$A$2:$A$17</c:f>
              <c:strCache>
                <c:ptCount val="16"/>
                <c:pt idx="0">
                  <c:v>SVR </c:v>
                </c:pt>
                <c:pt idx="1">
                  <c:v>Rige</c:v>
                </c:pt>
                <c:pt idx="2">
                  <c:v>LARS</c:v>
                </c:pt>
                <c:pt idx="3">
                  <c:v>NuSVR </c:v>
                </c:pt>
                <c:pt idx="4">
                  <c:v>LassoLars</c:v>
                </c:pt>
                <c:pt idx="5">
                  <c:v>LinearSVR </c:v>
                </c:pt>
                <c:pt idx="6">
                  <c:v>SGDRegressor </c:v>
                </c:pt>
                <c:pt idx="7">
                  <c:v>BayesianRidge </c:v>
                </c:pt>
                <c:pt idx="8">
                  <c:v>ARDRegression </c:v>
                </c:pt>
                <c:pt idx="9">
                  <c:v>LinearRegression</c:v>
                </c:pt>
                <c:pt idx="10">
                  <c:v>TweedieRegressor </c:v>
                </c:pt>
                <c:pt idx="11">
                  <c:v>KNeighborsRegressor </c:v>
                </c:pt>
                <c:pt idx="12">
                  <c:v>DecisionTreeRegressor </c:v>
                </c:pt>
                <c:pt idx="13">
                  <c:v>RandomForestRegressor </c:v>
                </c:pt>
                <c:pt idx="14">
                  <c:v>GaussianProcessRegressor </c:v>
                </c:pt>
                <c:pt idx="15">
                  <c:v>RadiusNeighborsRegressor </c:v>
                </c:pt>
              </c:strCache>
            </c:strRef>
          </c:cat>
          <c:val>
            <c:numRef>
              <c:f>Foglio1!$C$2:$C$17</c:f>
              <c:numCache>
                <c:formatCode>General</c:formatCode>
                <c:ptCount val="16"/>
                <c:pt idx="0">
                  <c:v>0.06</c:v>
                </c:pt>
                <c:pt idx="1">
                  <c:v>0.71</c:v>
                </c:pt>
                <c:pt idx="2">
                  <c:v>0.7</c:v>
                </c:pt>
                <c:pt idx="3">
                  <c:v>0.13</c:v>
                </c:pt>
                <c:pt idx="4">
                  <c:v>0.72</c:v>
                </c:pt>
                <c:pt idx="5">
                  <c:v>0.59</c:v>
                </c:pt>
                <c:pt idx="6">
                  <c:v>0</c:v>
                </c:pt>
                <c:pt idx="7">
                  <c:v>0.71</c:v>
                </c:pt>
                <c:pt idx="8">
                  <c:v>0.76</c:v>
                </c:pt>
                <c:pt idx="9">
                  <c:v>0.72</c:v>
                </c:pt>
                <c:pt idx="10">
                  <c:v>0.75</c:v>
                </c:pt>
                <c:pt idx="11">
                  <c:v>0.85</c:v>
                </c:pt>
                <c:pt idx="12">
                  <c:v>0.86</c:v>
                </c:pt>
                <c:pt idx="13">
                  <c:v>0.83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550-BC43-B487-70185A6501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axId val="2078489487"/>
        <c:axId val="2079179039"/>
      </c:barChart>
      <c:catAx>
        <c:axId val="2078489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79179039"/>
        <c:crosses val="autoZero"/>
        <c:auto val="1"/>
        <c:lblAlgn val="ctr"/>
        <c:lblOffset val="100"/>
        <c:noMultiLvlLbl val="0"/>
      </c:catAx>
      <c:valAx>
        <c:axId val="2079179039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784894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4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tiff>
</file>

<file path=ppt/media/image28.tiff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e96fd5876e_0_4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e96fd5876e_0_4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45336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e96fd5876e_0_4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e96fd5876e_0_4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86110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e96fd5876e_0_1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e96fd5876e_0_1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9566a474a_0_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9566a474a_0_8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e96fd5876e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e96fd5876e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e9566a474a_0_1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e9566a474a_0_1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e9566a474a_0_1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e9566a474a_0_10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e96fd5876e_0_1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e96fd5876e_0_1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e96fd5876e_0_16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e96fd5876e_0_16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2761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e96fd5876e_0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e96fd5876e_0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ge96fd5876e_0_45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7" name="Google Shape;2197;ge96fd5876e_0_45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e96fd5876e_0_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e96fd5876e_0_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e96fd5876e_0_28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" name="Google Shape;1434;ge96fd5876e_0_28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e96fd5876e_0_4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e96fd5876e_0_4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1861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140950" y="1074150"/>
            <a:ext cx="3545700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0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105525" y="3562950"/>
            <a:ext cx="2581200" cy="7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7" Type="http://schemas.openxmlformats.org/officeDocument/2006/relationships/image" Target="../media/image32.png"/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4469905" y="2038696"/>
            <a:ext cx="4523196" cy="13833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Machine Learning</a:t>
            </a:r>
            <a:br>
              <a:rPr lang="en" dirty="0"/>
            </a:br>
            <a:r>
              <a:rPr lang="en" sz="2800" dirty="0" err="1"/>
              <a:t>RegressorComparator</a:t>
            </a:r>
            <a:endParaRPr sz="2800" dirty="0"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6329292" y="4492701"/>
            <a:ext cx="2663809" cy="3178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Fira Sans" panose="020F0502020204030204" pitchFamily="34" charset="0"/>
              </a:rPr>
              <a:t>Daniele Russo - 0512109800</a:t>
            </a:r>
            <a:endParaRPr sz="1400" dirty="0">
              <a:latin typeface="Fira Sans" panose="020F0502020204030204" pitchFamily="34" charset="0"/>
            </a:endParaRPr>
          </a:p>
        </p:txBody>
      </p:sp>
      <p:grpSp>
        <p:nvGrpSpPr>
          <p:cNvPr id="48" name="Google Shape;48;p15"/>
          <p:cNvGrpSpPr/>
          <p:nvPr/>
        </p:nvGrpSpPr>
        <p:grpSpPr>
          <a:xfrm>
            <a:off x="298593" y="484051"/>
            <a:ext cx="4067181" cy="4326470"/>
            <a:chOff x="457194" y="411475"/>
            <a:chExt cx="4385617" cy="4733627"/>
          </a:xfrm>
        </p:grpSpPr>
        <p:sp>
          <p:nvSpPr>
            <p:cNvPr id="49" name="Google Shape;49;p15"/>
            <p:cNvSpPr/>
            <p:nvPr/>
          </p:nvSpPr>
          <p:spPr>
            <a:xfrm>
              <a:off x="489688" y="411475"/>
              <a:ext cx="4320600" cy="4320600"/>
            </a:xfrm>
            <a:prstGeom prst="ellipse">
              <a:avLst/>
            </a:pr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" name="Google Shape;50;p15"/>
            <p:cNvGrpSpPr/>
            <p:nvPr/>
          </p:nvGrpSpPr>
          <p:grpSpPr>
            <a:xfrm>
              <a:off x="457194" y="824705"/>
              <a:ext cx="4385617" cy="4320397"/>
              <a:chOff x="457209" y="411470"/>
              <a:chExt cx="4385617" cy="4320397"/>
            </a:xfrm>
          </p:grpSpPr>
          <p:sp>
            <p:nvSpPr>
              <p:cNvPr id="51" name="Google Shape;51;p15"/>
              <p:cNvSpPr/>
              <p:nvPr/>
            </p:nvSpPr>
            <p:spPr>
              <a:xfrm>
                <a:off x="3130216" y="1066327"/>
                <a:ext cx="106048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6" h="28156" extrusionOk="0">
                    <a:moveTo>
                      <a:pt x="24126" y="0"/>
                    </a:moveTo>
                    <a:lnTo>
                      <a:pt x="23529" y="25"/>
                    </a:lnTo>
                    <a:lnTo>
                      <a:pt x="22932" y="50"/>
                    </a:lnTo>
                    <a:lnTo>
                      <a:pt x="22360" y="124"/>
                    </a:lnTo>
                    <a:lnTo>
                      <a:pt x="21788" y="199"/>
                    </a:lnTo>
                    <a:lnTo>
                      <a:pt x="21216" y="299"/>
                    </a:lnTo>
                    <a:lnTo>
                      <a:pt x="20644" y="448"/>
                    </a:lnTo>
                    <a:lnTo>
                      <a:pt x="20097" y="597"/>
                    </a:lnTo>
                    <a:lnTo>
                      <a:pt x="19575" y="771"/>
                    </a:lnTo>
                    <a:lnTo>
                      <a:pt x="19027" y="945"/>
                    </a:lnTo>
                    <a:lnTo>
                      <a:pt x="18505" y="1169"/>
                    </a:lnTo>
                    <a:lnTo>
                      <a:pt x="18008" y="1393"/>
                    </a:lnTo>
                    <a:lnTo>
                      <a:pt x="17510" y="1667"/>
                    </a:lnTo>
                    <a:lnTo>
                      <a:pt x="17013" y="1940"/>
                    </a:lnTo>
                    <a:lnTo>
                      <a:pt x="16540" y="2214"/>
                    </a:lnTo>
                    <a:lnTo>
                      <a:pt x="16068" y="2537"/>
                    </a:lnTo>
                    <a:lnTo>
                      <a:pt x="15620" y="2860"/>
                    </a:lnTo>
                    <a:lnTo>
                      <a:pt x="15197" y="3209"/>
                    </a:lnTo>
                    <a:lnTo>
                      <a:pt x="14774" y="3557"/>
                    </a:lnTo>
                    <a:lnTo>
                      <a:pt x="14351" y="3955"/>
                    </a:lnTo>
                    <a:lnTo>
                      <a:pt x="13978" y="4328"/>
                    </a:lnTo>
                    <a:lnTo>
                      <a:pt x="13605" y="4751"/>
                    </a:lnTo>
                    <a:lnTo>
                      <a:pt x="13232" y="5174"/>
                    </a:lnTo>
                    <a:lnTo>
                      <a:pt x="12884" y="5596"/>
                    </a:lnTo>
                    <a:lnTo>
                      <a:pt x="12561" y="6044"/>
                    </a:lnTo>
                    <a:lnTo>
                      <a:pt x="12262" y="6517"/>
                    </a:lnTo>
                    <a:lnTo>
                      <a:pt x="11964" y="6989"/>
                    </a:lnTo>
                    <a:lnTo>
                      <a:pt x="11690" y="7487"/>
                    </a:lnTo>
                    <a:lnTo>
                      <a:pt x="11441" y="7984"/>
                    </a:lnTo>
                    <a:lnTo>
                      <a:pt x="11217" y="8482"/>
                    </a:lnTo>
                    <a:lnTo>
                      <a:pt x="10994" y="9004"/>
                    </a:lnTo>
                    <a:lnTo>
                      <a:pt x="10795" y="9551"/>
                    </a:lnTo>
                    <a:lnTo>
                      <a:pt x="10621" y="10073"/>
                    </a:lnTo>
                    <a:lnTo>
                      <a:pt x="9874" y="9974"/>
                    </a:lnTo>
                    <a:lnTo>
                      <a:pt x="9476" y="9949"/>
                    </a:lnTo>
                    <a:lnTo>
                      <a:pt x="8631" y="9949"/>
                    </a:lnTo>
                    <a:lnTo>
                      <a:pt x="8158" y="9999"/>
                    </a:lnTo>
                    <a:lnTo>
                      <a:pt x="7710" y="10049"/>
                    </a:lnTo>
                    <a:lnTo>
                      <a:pt x="7263" y="10123"/>
                    </a:lnTo>
                    <a:lnTo>
                      <a:pt x="6815" y="10223"/>
                    </a:lnTo>
                    <a:lnTo>
                      <a:pt x="6392" y="10347"/>
                    </a:lnTo>
                    <a:lnTo>
                      <a:pt x="5969" y="10496"/>
                    </a:lnTo>
                    <a:lnTo>
                      <a:pt x="5547" y="10670"/>
                    </a:lnTo>
                    <a:lnTo>
                      <a:pt x="5149" y="10844"/>
                    </a:lnTo>
                    <a:lnTo>
                      <a:pt x="4751" y="11043"/>
                    </a:lnTo>
                    <a:lnTo>
                      <a:pt x="4378" y="11267"/>
                    </a:lnTo>
                    <a:lnTo>
                      <a:pt x="4005" y="11491"/>
                    </a:lnTo>
                    <a:lnTo>
                      <a:pt x="3656" y="11765"/>
                    </a:lnTo>
                    <a:lnTo>
                      <a:pt x="3308" y="12038"/>
                    </a:lnTo>
                    <a:lnTo>
                      <a:pt x="2985" y="12312"/>
                    </a:lnTo>
                    <a:lnTo>
                      <a:pt x="2661" y="12610"/>
                    </a:lnTo>
                    <a:lnTo>
                      <a:pt x="2363" y="12934"/>
                    </a:lnTo>
                    <a:lnTo>
                      <a:pt x="2064" y="13257"/>
                    </a:lnTo>
                    <a:lnTo>
                      <a:pt x="1791" y="13605"/>
                    </a:lnTo>
                    <a:lnTo>
                      <a:pt x="1542" y="13954"/>
                    </a:lnTo>
                    <a:lnTo>
                      <a:pt x="1318" y="14327"/>
                    </a:lnTo>
                    <a:lnTo>
                      <a:pt x="1094" y="14700"/>
                    </a:lnTo>
                    <a:lnTo>
                      <a:pt x="895" y="15098"/>
                    </a:lnTo>
                    <a:lnTo>
                      <a:pt x="697" y="15496"/>
                    </a:lnTo>
                    <a:lnTo>
                      <a:pt x="547" y="15918"/>
                    </a:lnTo>
                    <a:lnTo>
                      <a:pt x="398" y="16341"/>
                    </a:lnTo>
                    <a:lnTo>
                      <a:pt x="274" y="16764"/>
                    </a:lnTo>
                    <a:lnTo>
                      <a:pt x="174" y="17212"/>
                    </a:lnTo>
                    <a:lnTo>
                      <a:pt x="100" y="17660"/>
                    </a:lnTo>
                    <a:lnTo>
                      <a:pt x="50" y="18132"/>
                    </a:lnTo>
                    <a:lnTo>
                      <a:pt x="0" y="18580"/>
                    </a:lnTo>
                    <a:lnTo>
                      <a:pt x="0" y="19052"/>
                    </a:lnTo>
                    <a:lnTo>
                      <a:pt x="0" y="19525"/>
                    </a:lnTo>
                    <a:lnTo>
                      <a:pt x="50" y="19973"/>
                    </a:lnTo>
                    <a:lnTo>
                      <a:pt x="100" y="20445"/>
                    </a:lnTo>
                    <a:lnTo>
                      <a:pt x="174" y="20893"/>
                    </a:lnTo>
                    <a:lnTo>
                      <a:pt x="274" y="21316"/>
                    </a:lnTo>
                    <a:lnTo>
                      <a:pt x="398" y="21763"/>
                    </a:lnTo>
                    <a:lnTo>
                      <a:pt x="547" y="22186"/>
                    </a:lnTo>
                    <a:lnTo>
                      <a:pt x="697" y="22584"/>
                    </a:lnTo>
                    <a:lnTo>
                      <a:pt x="895" y="23007"/>
                    </a:lnTo>
                    <a:lnTo>
                      <a:pt x="1094" y="23380"/>
                    </a:lnTo>
                    <a:lnTo>
                      <a:pt x="1318" y="23778"/>
                    </a:lnTo>
                    <a:lnTo>
                      <a:pt x="1542" y="24151"/>
                    </a:lnTo>
                    <a:lnTo>
                      <a:pt x="1791" y="24499"/>
                    </a:lnTo>
                    <a:lnTo>
                      <a:pt x="2064" y="24848"/>
                    </a:lnTo>
                    <a:lnTo>
                      <a:pt x="2363" y="25171"/>
                    </a:lnTo>
                    <a:lnTo>
                      <a:pt x="2661" y="25494"/>
                    </a:lnTo>
                    <a:lnTo>
                      <a:pt x="2985" y="25793"/>
                    </a:lnTo>
                    <a:lnTo>
                      <a:pt x="3308" y="26066"/>
                    </a:lnTo>
                    <a:lnTo>
                      <a:pt x="3656" y="26340"/>
                    </a:lnTo>
                    <a:lnTo>
                      <a:pt x="4005" y="26614"/>
                    </a:lnTo>
                    <a:lnTo>
                      <a:pt x="4378" y="26837"/>
                    </a:lnTo>
                    <a:lnTo>
                      <a:pt x="4751" y="27061"/>
                    </a:lnTo>
                    <a:lnTo>
                      <a:pt x="5149" y="27260"/>
                    </a:lnTo>
                    <a:lnTo>
                      <a:pt x="5547" y="27434"/>
                    </a:lnTo>
                    <a:lnTo>
                      <a:pt x="5969" y="27608"/>
                    </a:lnTo>
                    <a:lnTo>
                      <a:pt x="6392" y="27758"/>
                    </a:lnTo>
                    <a:lnTo>
                      <a:pt x="6815" y="27882"/>
                    </a:lnTo>
                    <a:lnTo>
                      <a:pt x="7263" y="27982"/>
                    </a:lnTo>
                    <a:lnTo>
                      <a:pt x="7710" y="28056"/>
                    </a:lnTo>
                    <a:lnTo>
                      <a:pt x="8158" y="28106"/>
                    </a:lnTo>
                    <a:lnTo>
                      <a:pt x="8631" y="28156"/>
                    </a:lnTo>
                    <a:lnTo>
                      <a:pt x="40492" y="28156"/>
                    </a:lnTo>
                    <a:lnTo>
                      <a:pt x="41238" y="28131"/>
                    </a:lnTo>
                    <a:lnTo>
                      <a:pt x="41960" y="28056"/>
                    </a:lnTo>
                    <a:lnTo>
                      <a:pt x="42656" y="27932"/>
                    </a:lnTo>
                    <a:lnTo>
                      <a:pt x="43353" y="27783"/>
                    </a:lnTo>
                    <a:lnTo>
                      <a:pt x="44024" y="27559"/>
                    </a:lnTo>
                    <a:lnTo>
                      <a:pt x="44696" y="27310"/>
                    </a:lnTo>
                    <a:lnTo>
                      <a:pt x="45317" y="27036"/>
                    </a:lnTo>
                    <a:lnTo>
                      <a:pt x="45939" y="26713"/>
                    </a:lnTo>
                    <a:lnTo>
                      <a:pt x="46536" y="26340"/>
                    </a:lnTo>
                    <a:lnTo>
                      <a:pt x="47083" y="25942"/>
                    </a:lnTo>
                    <a:lnTo>
                      <a:pt x="47631" y="25519"/>
                    </a:lnTo>
                    <a:lnTo>
                      <a:pt x="48128" y="25047"/>
                    </a:lnTo>
                    <a:lnTo>
                      <a:pt x="48601" y="24549"/>
                    </a:lnTo>
                    <a:lnTo>
                      <a:pt x="49048" y="24027"/>
                    </a:lnTo>
                    <a:lnTo>
                      <a:pt x="49471" y="23455"/>
                    </a:lnTo>
                    <a:lnTo>
                      <a:pt x="49844" y="22883"/>
                    </a:lnTo>
                    <a:lnTo>
                      <a:pt x="50192" y="22261"/>
                    </a:lnTo>
                    <a:lnTo>
                      <a:pt x="50516" y="21589"/>
                    </a:lnTo>
                    <a:lnTo>
                      <a:pt x="50789" y="20918"/>
                    </a:lnTo>
                    <a:lnTo>
                      <a:pt x="51013" y="20221"/>
                    </a:lnTo>
                    <a:lnTo>
                      <a:pt x="51187" y="19475"/>
                    </a:lnTo>
                    <a:lnTo>
                      <a:pt x="51312" y="18754"/>
                    </a:lnTo>
                    <a:lnTo>
                      <a:pt x="51411" y="17983"/>
                    </a:lnTo>
                    <a:lnTo>
                      <a:pt x="51436" y="17212"/>
                    </a:lnTo>
                    <a:lnTo>
                      <a:pt x="51411" y="16665"/>
                    </a:lnTo>
                    <a:lnTo>
                      <a:pt x="51361" y="16093"/>
                    </a:lnTo>
                    <a:lnTo>
                      <a:pt x="51312" y="15545"/>
                    </a:lnTo>
                    <a:lnTo>
                      <a:pt x="51212" y="15023"/>
                    </a:lnTo>
                    <a:lnTo>
                      <a:pt x="51088" y="14476"/>
                    </a:lnTo>
                    <a:lnTo>
                      <a:pt x="50939" y="13954"/>
                    </a:lnTo>
                    <a:lnTo>
                      <a:pt x="50764" y="13456"/>
                    </a:lnTo>
                    <a:lnTo>
                      <a:pt x="50565" y="12959"/>
                    </a:lnTo>
                    <a:lnTo>
                      <a:pt x="50342" y="12486"/>
                    </a:lnTo>
                    <a:lnTo>
                      <a:pt x="50118" y="12013"/>
                    </a:lnTo>
                    <a:lnTo>
                      <a:pt x="49844" y="11541"/>
                    </a:lnTo>
                    <a:lnTo>
                      <a:pt x="49571" y="11093"/>
                    </a:lnTo>
                    <a:lnTo>
                      <a:pt x="49247" y="10670"/>
                    </a:lnTo>
                    <a:lnTo>
                      <a:pt x="48924" y="10248"/>
                    </a:lnTo>
                    <a:lnTo>
                      <a:pt x="48576" y="9874"/>
                    </a:lnTo>
                    <a:lnTo>
                      <a:pt x="48227" y="9477"/>
                    </a:lnTo>
                    <a:lnTo>
                      <a:pt x="47854" y="9128"/>
                    </a:lnTo>
                    <a:lnTo>
                      <a:pt x="47456" y="8780"/>
                    </a:lnTo>
                    <a:lnTo>
                      <a:pt x="47034" y="8457"/>
                    </a:lnTo>
                    <a:lnTo>
                      <a:pt x="46611" y="8158"/>
                    </a:lnTo>
                    <a:lnTo>
                      <a:pt x="46163" y="7860"/>
                    </a:lnTo>
                    <a:lnTo>
                      <a:pt x="45715" y="7611"/>
                    </a:lnTo>
                    <a:lnTo>
                      <a:pt x="45243" y="7362"/>
                    </a:lnTo>
                    <a:lnTo>
                      <a:pt x="44745" y="7139"/>
                    </a:lnTo>
                    <a:lnTo>
                      <a:pt x="44248" y="6940"/>
                    </a:lnTo>
                    <a:lnTo>
                      <a:pt x="43750" y="6765"/>
                    </a:lnTo>
                    <a:lnTo>
                      <a:pt x="43228" y="6616"/>
                    </a:lnTo>
                    <a:lnTo>
                      <a:pt x="42706" y="6492"/>
                    </a:lnTo>
                    <a:lnTo>
                      <a:pt x="42159" y="6392"/>
                    </a:lnTo>
                    <a:lnTo>
                      <a:pt x="41611" y="6343"/>
                    </a:lnTo>
                    <a:lnTo>
                      <a:pt x="41064" y="6293"/>
                    </a:lnTo>
                    <a:lnTo>
                      <a:pt x="40492" y="6268"/>
                    </a:lnTo>
                    <a:lnTo>
                      <a:pt x="39945" y="6293"/>
                    </a:lnTo>
                    <a:lnTo>
                      <a:pt x="39398" y="6343"/>
                    </a:lnTo>
                    <a:lnTo>
                      <a:pt x="38875" y="6392"/>
                    </a:lnTo>
                    <a:lnTo>
                      <a:pt x="38353" y="6492"/>
                    </a:lnTo>
                    <a:lnTo>
                      <a:pt x="37831" y="6616"/>
                    </a:lnTo>
                    <a:lnTo>
                      <a:pt x="37333" y="6741"/>
                    </a:lnTo>
                    <a:lnTo>
                      <a:pt x="36836" y="6915"/>
                    </a:lnTo>
                    <a:lnTo>
                      <a:pt x="36339" y="7089"/>
                    </a:lnTo>
                    <a:lnTo>
                      <a:pt x="35866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50" y="4204"/>
                    </a:lnTo>
                    <a:lnTo>
                      <a:pt x="33478" y="3582"/>
                    </a:lnTo>
                    <a:lnTo>
                      <a:pt x="32782" y="2985"/>
                    </a:lnTo>
                    <a:lnTo>
                      <a:pt x="32060" y="2462"/>
                    </a:lnTo>
                    <a:lnTo>
                      <a:pt x="31289" y="1965"/>
                    </a:lnTo>
                    <a:lnTo>
                      <a:pt x="30891" y="1741"/>
                    </a:lnTo>
                    <a:lnTo>
                      <a:pt x="30494" y="1517"/>
                    </a:lnTo>
                    <a:lnTo>
                      <a:pt x="30071" y="1318"/>
                    </a:lnTo>
                    <a:lnTo>
                      <a:pt x="29648" y="1144"/>
                    </a:lnTo>
                    <a:lnTo>
                      <a:pt x="29225" y="970"/>
                    </a:lnTo>
                    <a:lnTo>
                      <a:pt x="28777" y="796"/>
                    </a:lnTo>
                    <a:lnTo>
                      <a:pt x="28355" y="647"/>
                    </a:lnTo>
                    <a:lnTo>
                      <a:pt x="27907" y="522"/>
                    </a:lnTo>
                    <a:lnTo>
                      <a:pt x="27434" y="398"/>
                    </a:lnTo>
                    <a:lnTo>
                      <a:pt x="26987" y="299"/>
                    </a:lnTo>
                    <a:lnTo>
                      <a:pt x="26514" y="199"/>
                    </a:lnTo>
                    <a:lnTo>
                      <a:pt x="26041" y="149"/>
                    </a:lnTo>
                    <a:lnTo>
                      <a:pt x="25569" y="75"/>
                    </a:lnTo>
                    <a:lnTo>
                      <a:pt x="25096" y="50"/>
                    </a:lnTo>
                    <a:lnTo>
                      <a:pt x="24624" y="25"/>
                    </a:lnTo>
                    <a:lnTo>
                      <a:pt x="24126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15"/>
              <p:cNvSpPr/>
              <p:nvPr/>
            </p:nvSpPr>
            <p:spPr>
              <a:xfrm>
                <a:off x="4063251" y="2231933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0" y="1517"/>
                    </a:moveTo>
                    <a:lnTo>
                      <a:pt x="0" y="1517"/>
                    </a:lnTo>
                    <a:lnTo>
                      <a:pt x="0" y="1368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4"/>
                    </a:lnTo>
                    <a:lnTo>
                      <a:pt x="1070" y="75"/>
                    </a:lnTo>
                    <a:lnTo>
                      <a:pt x="1219" y="25"/>
                    </a:lnTo>
                    <a:lnTo>
                      <a:pt x="1368" y="0"/>
                    </a:lnTo>
                    <a:lnTo>
                      <a:pt x="1517" y="0"/>
                    </a:lnTo>
                    <a:lnTo>
                      <a:pt x="1517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5" y="75"/>
                    </a:lnTo>
                    <a:lnTo>
                      <a:pt x="2114" y="124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5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4" y="1368"/>
                    </a:lnTo>
                    <a:lnTo>
                      <a:pt x="3034" y="1517"/>
                    </a:lnTo>
                    <a:lnTo>
                      <a:pt x="3034" y="1517"/>
                    </a:lnTo>
                    <a:lnTo>
                      <a:pt x="3034" y="1691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14"/>
                    </a:lnTo>
                    <a:lnTo>
                      <a:pt x="2786" y="2388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4" y="2935"/>
                    </a:lnTo>
                    <a:lnTo>
                      <a:pt x="1965" y="2985"/>
                    </a:lnTo>
                    <a:lnTo>
                      <a:pt x="1816" y="3010"/>
                    </a:lnTo>
                    <a:lnTo>
                      <a:pt x="1667" y="3034"/>
                    </a:lnTo>
                    <a:lnTo>
                      <a:pt x="1517" y="3059"/>
                    </a:lnTo>
                    <a:lnTo>
                      <a:pt x="1517" y="3059"/>
                    </a:lnTo>
                    <a:lnTo>
                      <a:pt x="1368" y="3034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0" y="2935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00" y="2114"/>
                    </a:lnTo>
                    <a:lnTo>
                      <a:pt x="50" y="1990"/>
                    </a:lnTo>
                    <a:lnTo>
                      <a:pt x="25" y="1841"/>
                    </a:lnTo>
                    <a:lnTo>
                      <a:pt x="0" y="1691"/>
                    </a:lnTo>
                    <a:lnTo>
                      <a:pt x="0" y="1517"/>
                    </a:lnTo>
                    <a:lnTo>
                      <a:pt x="0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15"/>
              <p:cNvSpPr/>
              <p:nvPr/>
            </p:nvSpPr>
            <p:spPr>
              <a:xfrm>
                <a:off x="4094527" y="2018604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0"/>
                    </a:moveTo>
                    <a:lnTo>
                      <a:pt x="0" y="1034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15"/>
              <p:cNvSpPr/>
              <p:nvPr/>
            </p:nvSpPr>
            <p:spPr>
              <a:xfrm>
                <a:off x="3717619" y="152168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1"/>
                    </a:moveTo>
                    <a:lnTo>
                      <a:pt x="0" y="8482"/>
                    </a:lnTo>
                    <a:lnTo>
                      <a:pt x="6144" y="11616"/>
                    </a:lnTo>
                    <a:lnTo>
                      <a:pt x="6144" y="19675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15"/>
              <p:cNvSpPr/>
              <p:nvPr/>
            </p:nvSpPr>
            <p:spPr>
              <a:xfrm>
                <a:off x="4151947" y="1978606"/>
                <a:ext cx="76429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6267" fill="none" extrusionOk="0">
                    <a:moveTo>
                      <a:pt x="3707" y="16267"/>
                    </a:moveTo>
                    <a:lnTo>
                      <a:pt x="3632" y="11342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15"/>
              <p:cNvSpPr/>
              <p:nvPr/>
            </p:nvSpPr>
            <p:spPr>
              <a:xfrm>
                <a:off x="3979647" y="2052953"/>
                <a:ext cx="45668" cy="387197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8780" fill="none" extrusionOk="0">
                    <a:moveTo>
                      <a:pt x="1" y="18779"/>
                    </a:moveTo>
                    <a:lnTo>
                      <a:pt x="1" y="8930"/>
                    </a:lnTo>
                    <a:lnTo>
                      <a:pt x="2215" y="7487"/>
                    </a:lnTo>
                    <a:lnTo>
                      <a:pt x="2215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5"/>
              <p:cNvSpPr/>
              <p:nvPr/>
            </p:nvSpPr>
            <p:spPr>
              <a:xfrm>
                <a:off x="3844272" y="1521681"/>
                <a:ext cx="21" cy="53358"/>
              </a:xfrm>
              <a:custGeom>
                <a:avLst/>
                <a:gdLst/>
                <a:ahLst/>
                <a:cxnLst/>
                <a:rect l="l" t="t" r="r" b="b"/>
                <a:pathLst>
                  <a:path w="1" h="2588" fill="none" extrusionOk="0">
                    <a:moveTo>
                      <a:pt x="1" y="1"/>
                    </a:moveTo>
                    <a:lnTo>
                      <a:pt x="1" y="258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15"/>
              <p:cNvSpPr/>
              <p:nvPr/>
            </p:nvSpPr>
            <p:spPr>
              <a:xfrm>
                <a:off x="3844272" y="1624769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0"/>
                    </a:moveTo>
                    <a:lnTo>
                      <a:pt x="1" y="4179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5"/>
              <p:cNvSpPr/>
              <p:nvPr/>
            </p:nvSpPr>
            <p:spPr>
              <a:xfrm>
                <a:off x="4094527" y="2353968"/>
                <a:ext cx="21" cy="132323"/>
              </a:xfrm>
              <a:custGeom>
                <a:avLst/>
                <a:gdLst/>
                <a:ahLst/>
                <a:cxnLst/>
                <a:rect l="l" t="t" r="r" b="b"/>
                <a:pathLst>
                  <a:path w="1" h="6418" fill="none" extrusionOk="0">
                    <a:moveTo>
                      <a:pt x="0" y="641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15"/>
              <p:cNvSpPr/>
              <p:nvPr/>
            </p:nvSpPr>
            <p:spPr>
              <a:xfrm>
                <a:off x="1327432" y="1744762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5"/>
              <p:cNvSpPr/>
              <p:nvPr/>
            </p:nvSpPr>
            <p:spPr>
              <a:xfrm>
                <a:off x="1396666" y="1497579"/>
                <a:ext cx="45647" cy="508737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4675" fill="none" extrusionOk="0">
                    <a:moveTo>
                      <a:pt x="2214" y="1"/>
                    </a:moveTo>
                    <a:lnTo>
                      <a:pt x="2214" y="9875"/>
                    </a:lnTo>
                    <a:lnTo>
                      <a:pt x="0" y="11293"/>
                    </a:lnTo>
                    <a:lnTo>
                      <a:pt x="0" y="24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2875064" y="1207841"/>
                <a:ext cx="197969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04" extrusionOk="0">
                    <a:moveTo>
                      <a:pt x="9602" y="1"/>
                    </a:moveTo>
                    <a:lnTo>
                      <a:pt x="7985" y="274"/>
                    </a:lnTo>
                    <a:lnTo>
                      <a:pt x="6368" y="523"/>
                    </a:lnTo>
                    <a:lnTo>
                      <a:pt x="4727" y="772"/>
                    </a:lnTo>
                    <a:lnTo>
                      <a:pt x="3085" y="971"/>
                    </a:lnTo>
                    <a:lnTo>
                      <a:pt x="2787" y="2115"/>
                    </a:lnTo>
                    <a:lnTo>
                      <a:pt x="2463" y="3209"/>
                    </a:lnTo>
                    <a:lnTo>
                      <a:pt x="2115" y="4304"/>
                    </a:lnTo>
                    <a:lnTo>
                      <a:pt x="1742" y="5348"/>
                    </a:lnTo>
                    <a:lnTo>
                      <a:pt x="1344" y="6393"/>
                    </a:lnTo>
                    <a:lnTo>
                      <a:pt x="921" y="7388"/>
                    </a:lnTo>
                    <a:lnTo>
                      <a:pt x="473" y="8358"/>
                    </a:lnTo>
                    <a:lnTo>
                      <a:pt x="1" y="9303"/>
                    </a:lnTo>
                    <a:lnTo>
                      <a:pt x="747" y="8880"/>
                    </a:lnTo>
                    <a:lnTo>
                      <a:pt x="1468" y="8433"/>
                    </a:lnTo>
                    <a:lnTo>
                      <a:pt x="2165" y="7960"/>
                    </a:lnTo>
                    <a:lnTo>
                      <a:pt x="2836" y="7463"/>
                    </a:lnTo>
                    <a:lnTo>
                      <a:pt x="3508" y="6965"/>
                    </a:lnTo>
                    <a:lnTo>
                      <a:pt x="4179" y="6418"/>
                    </a:lnTo>
                    <a:lnTo>
                      <a:pt x="4801" y="5871"/>
                    </a:lnTo>
                    <a:lnTo>
                      <a:pt x="5423" y="5274"/>
                    </a:lnTo>
                    <a:lnTo>
                      <a:pt x="6020" y="4677"/>
                    </a:lnTo>
                    <a:lnTo>
                      <a:pt x="6592" y="4080"/>
                    </a:lnTo>
                    <a:lnTo>
                      <a:pt x="7139" y="3433"/>
                    </a:lnTo>
                    <a:lnTo>
                      <a:pt x="7686" y="2787"/>
                    </a:lnTo>
                    <a:lnTo>
                      <a:pt x="8184" y="2115"/>
                    </a:lnTo>
                    <a:lnTo>
                      <a:pt x="8681" y="1419"/>
                    </a:lnTo>
                    <a:lnTo>
                      <a:pt x="9154" y="722"/>
                    </a:lnTo>
                    <a:lnTo>
                      <a:pt x="960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2948916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170" y="0"/>
                    </a:moveTo>
                    <a:lnTo>
                      <a:pt x="1145" y="1393"/>
                    </a:lnTo>
                    <a:lnTo>
                      <a:pt x="1070" y="2786"/>
                    </a:lnTo>
                    <a:lnTo>
                      <a:pt x="971" y="4179"/>
                    </a:lnTo>
                    <a:lnTo>
                      <a:pt x="846" y="5547"/>
                    </a:lnTo>
                    <a:lnTo>
                      <a:pt x="672" y="6890"/>
                    </a:lnTo>
                    <a:lnTo>
                      <a:pt x="473" y="8208"/>
                    </a:lnTo>
                    <a:lnTo>
                      <a:pt x="249" y="9527"/>
                    </a:lnTo>
                    <a:lnTo>
                      <a:pt x="1" y="10820"/>
                    </a:lnTo>
                    <a:lnTo>
                      <a:pt x="1841" y="10571"/>
                    </a:lnTo>
                    <a:lnTo>
                      <a:pt x="3657" y="10298"/>
                    </a:lnTo>
                    <a:lnTo>
                      <a:pt x="5472" y="9999"/>
                    </a:lnTo>
                    <a:lnTo>
                      <a:pt x="7263" y="9651"/>
                    </a:lnTo>
                    <a:lnTo>
                      <a:pt x="7736" y="8532"/>
                    </a:lnTo>
                    <a:lnTo>
                      <a:pt x="8184" y="7388"/>
                    </a:lnTo>
                    <a:lnTo>
                      <a:pt x="8383" y="6791"/>
                    </a:lnTo>
                    <a:lnTo>
                      <a:pt x="8557" y="6219"/>
                    </a:lnTo>
                    <a:lnTo>
                      <a:pt x="8731" y="5622"/>
                    </a:lnTo>
                    <a:lnTo>
                      <a:pt x="8880" y="5000"/>
                    </a:lnTo>
                    <a:lnTo>
                      <a:pt x="9029" y="4403"/>
                    </a:lnTo>
                    <a:lnTo>
                      <a:pt x="9154" y="3781"/>
                    </a:lnTo>
                    <a:lnTo>
                      <a:pt x="9253" y="3159"/>
                    </a:lnTo>
                    <a:lnTo>
                      <a:pt x="9353" y="2537"/>
                    </a:lnTo>
                    <a:lnTo>
                      <a:pt x="9427" y="1916"/>
                    </a:lnTo>
                    <a:lnTo>
                      <a:pt x="9502" y="1269"/>
                    </a:lnTo>
                    <a:lnTo>
                      <a:pt x="9552" y="647"/>
                    </a:lnTo>
                    <a:lnTo>
                      <a:pt x="9576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2641241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2212" y="1"/>
                    </a:moveTo>
                    <a:lnTo>
                      <a:pt x="10695" y="150"/>
                    </a:lnTo>
                    <a:lnTo>
                      <a:pt x="9203" y="274"/>
                    </a:lnTo>
                    <a:lnTo>
                      <a:pt x="7686" y="374"/>
                    </a:lnTo>
                    <a:lnTo>
                      <a:pt x="6144" y="473"/>
                    </a:lnTo>
                    <a:lnTo>
                      <a:pt x="4626" y="548"/>
                    </a:lnTo>
                    <a:lnTo>
                      <a:pt x="3084" y="598"/>
                    </a:lnTo>
                    <a:lnTo>
                      <a:pt x="1542" y="647"/>
                    </a:lnTo>
                    <a:lnTo>
                      <a:pt x="0" y="647"/>
                    </a:lnTo>
                    <a:lnTo>
                      <a:pt x="0" y="11268"/>
                    </a:lnTo>
                    <a:lnTo>
                      <a:pt x="1045" y="11218"/>
                    </a:lnTo>
                    <a:lnTo>
                      <a:pt x="2089" y="11094"/>
                    </a:lnTo>
                    <a:lnTo>
                      <a:pt x="3109" y="10969"/>
                    </a:lnTo>
                    <a:lnTo>
                      <a:pt x="4129" y="10770"/>
                    </a:lnTo>
                    <a:lnTo>
                      <a:pt x="5124" y="10546"/>
                    </a:lnTo>
                    <a:lnTo>
                      <a:pt x="6119" y="10273"/>
                    </a:lnTo>
                    <a:lnTo>
                      <a:pt x="7089" y="9974"/>
                    </a:lnTo>
                    <a:lnTo>
                      <a:pt x="8034" y="9626"/>
                    </a:lnTo>
                    <a:lnTo>
                      <a:pt x="8681" y="8606"/>
                    </a:lnTo>
                    <a:lnTo>
                      <a:pt x="9278" y="7512"/>
                    </a:lnTo>
                    <a:lnTo>
                      <a:pt x="9874" y="6393"/>
                    </a:lnTo>
                    <a:lnTo>
                      <a:pt x="10397" y="5199"/>
                    </a:lnTo>
                    <a:lnTo>
                      <a:pt x="10919" y="3955"/>
                    </a:lnTo>
                    <a:lnTo>
                      <a:pt x="11367" y="2687"/>
                    </a:lnTo>
                    <a:lnTo>
                      <a:pt x="11814" y="1369"/>
                    </a:lnTo>
                    <a:lnTo>
                      <a:pt x="1221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5"/>
              <p:cNvSpPr/>
              <p:nvPr/>
            </p:nvSpPr>
            <p:spPr>
              <a:xfrm>
                <a:off x="2948916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1" y="1"/>
                    </a:moveTo>
                    <a:lnTo>
                      <a:pt x="249" y="1294"/>
                    </a:lnTo>
                    <a:lnTo>
                      <a:pt x="473" y="2587"/>
                    </a:lnTo>
                    <a:lnTo>
                      <a:pt x="672" y="3931"/>
                    </a:lnTo>
                    <a:lnTo>
                      <a:pt x="846" y="5274"/>
                    </a:lnTo>
                    <a:lnTo>
                      <a:pt x="971" y="6642"/>
                    </a:lnTo>
                    <a:lnTo>
                      <a:pt x="1070" y="8010"/>
                    </a:lnTo>
                    <a:lnTo>
                      <a:pt x="1145" y="9402"/>
                    </a:lnTo>
                    <a:lnTo>
                      <a:pt x="1170" y="10820"/>
                    </a:lnTo>
                    <a:lnTo>
                      <a:pt x="9576" y="10820"/>
                    </a:lnTo>
                    <a:lnTo>
                      <a:pt x="9552" y="10174"/>
                    </a:lnTo>
                    <a:lnTo>
                      <a:pt x="9502" y="9527"/>
                    </a:lnTo>
                    <a:lnTo>
                      <a:pt x="9427" y="8905"/>
                    </a:lnTo>
                    <a:lnTo>
                      <a:pt x="9353" y="8258"/>
                    </a:lnTo>
                    <a:lnTo>
                      <a:pt x="9253" y="7637"/>
                    </a:lnTo>
                    <a:lnTo>
                      <a:pt x="9154" y="7015"/>
                    </a:lnTo>
                    <a:lnTo>
                      <a:pt x="9029" y="6418"/>
                    </a:lnTo>
                    <a:lnTo>
                      <a:pt x="8880" y="5796"/>
                    </a:lnTo>
                    <a:lnTo>
                      <a:pt x="8731" y="5199"/>
                    </a:lnTo>
                    <a:lnTo>
                      <a:pt x="8557" y="4602"/>
                    </a:lnTo>
                    <a:lnTo>
                      <a:pt x="8383" y="4005"/>
                    </a:lnTo>
                    <a:lnTo>
                      <a:pt x="8184" y="3433"/>
                    </a:lnTo>
                    <a:lnTo>
                      <a:pt x="7736" y="2264"/>
                    </a:lnTo>
                    <a:lnTo>
                      <a:pt x="7263" y="1145"/>
                    </a:lnTo>
                    <a:lnTo>
                      <a:pt x="5472" y="821"/>
                    </a:lnTo>
                    <a:lnTo>
                      <a:pt x="3657" y="523"/>
                    </a:lnTo>
                    <a:lnTo>
                      <a:pt x="1841" y="24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5"/>
              <p:cNvSpPr/>
              <p:nvPr/>
            </p:nvSpPr>
            <p:spPr>
              <a:xfrm>
                <a:off x="2641241" y="960163"/>
                <a:ext cx="288727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790" extrusionOk="0">
                    <a:moveTo>
                      <a:pt x="0" y="0"/>
                    </a:moveTo>
                    <a:lnTo>
                      <a:pt x="0" y="11790"/>
                    </a:lnTo>
                    <a:lnTo>
                      <a:pt x="1617" y="11765"/>
                    </a:lnTo>
                    <a:lnTo>
                      <a:pt x="3234" y="11740"/>
                    </a:lnTo>
                    <a:lnTo>
                      <a:pt x="4825" y="11666"/>
                    </a:lnTo>
                    <a:lnTo>
                      <a:pt x="6442" y="11591"/>
                    </a:lnTo>
                    <a:lnTo>
                      <a:pt x="8034" y="11492"/>
                    </a:lnTo>
                    <a:lnTo>
                      <a:pt x="9601" y="11367"/>
                    </a:lnTo>
                    <a:lnTo>
                      <a:pt x="11168" y="11218"/>
                    </a:lnTo>
                    <a:lnTo>
                      <a:pt x="12735" y="11069"/>
                    </a:lnTo>
                    <a:lnTo>
                      <a:pt x="13008" y="9775"/>
                    </a:lnTo>
                    <a:lnTo>
                      <a:pt x="13257" y="8432"/>
                    </a:lnTo>
                    <a:lnTo>
                      <a:pt x="13456" y="7064"/>
                    </a:lnTo>
                    <a:lnTo>
                      <a:pt x="13630" y="5696"/>
                    </a:lnTo>
                    <a:lnTo>
                      <a:pt x="13779" y="4303"/>
                    </a:lnTo>
                    <a:lnTo>
                      <a:pt x="13904" y="2886"/>
                    </a:lnTo>
                    <a:lnTo>
                      <a:pt x="13978" y="1443"/>
                    </a:lnTo>
                    <a:lnTo>
                      <a:pt x="1400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2875064" y="477095"/>
                <a:ext cx="197969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28" extrusionOk="0">
                    <a:moveTo>
                      <a:pt x="1" y="1"/>
                    </a:moveTo>
                    <a:lnTo>
                      <a:pt x="473" y="946"/>
                    </a:lnTo>
                    <a:lnTo>
                      <a:pt x="921" y="1916"/>
                    </a:lnTo>
                    <a:lnTo>
                      <a:pt x="1344" y="2936"/>
                    </a:lnTo>
                    <a:lnTo>
                      <a:pt x="1742" y="3955"/>
                    </a:lnTo>
                    <a:lnTo>
                      <a:pt x="2115" y="5025"/>
                    </a:lnTo>
                    <a:lnTo>
                      <a:pt x="2463" y="6094"/>
                    </a:lnTo>
                    <a:lnTo>
                      <a:pt x="2787" y="7214"/>
                    </a:lnTo>
                    <a:lnTo>
                      <a:pt x="3085" y="8333"/>
                    </a:lnTo>
                    <a:lnTo>
                      <a:pt x="4727" y="8557"/>
                    </a:lnTo>
                    <a:lnTo>
                      <a:pt x="6368" y="8781"/>
                    </a:lnTo>
                    <a:lnTo>
                      <a:pt x="7985" y="9054"/>
                    </a:lnTo>
                    <a:lnTo>
                      <a:pt x="9602" y="9328"/>
                    </a:lnTo>
                    <a:lnTo>
                      <a:pt x="9154" y="8607"/>
                    </a:lnTo>
                    <a:lnTo>
                      <a:pt x="8681" y="7885"/>
                    </a:lnTo>
                    <a:lnTo>
                      <a:pt x="8184" y="7214"/>
                    </a:lnTo>
                    <a:lnTo>
                      <a:pt x="7686" y="6542"/>
                    </a:lnTo>
                    <a:lnTo>
                      <a:pt x="7139" y="5871"/>
                    </a:lnTo>
                    <a:lnTo>
                      <a:pt x="6592" y="5249"/>
                    </a:lnTo>
                    <a:lnTo>
                      <a:pt x="6020" y="4627"/>
                    </a:lnTo>
                    <a:lnTo>
                      <a:pt x="5423" y="4030"/>
                    </a:lnTo>
                    <a:lnTo>
                      <a:pt x="4801" y="3458"/>
                    </a:lnTo>
                    <a:lnTo>
                      <a:pt x="4179" y="2911"/>
                    </a:lnTo>
                    <a:lnTo>
                      <a:pt x="3508" y="2364"/>
                    </a:lnTo>
                    <a:lnTo>
                      <a:pt x="2836" y="1841"/>
                    </a:lnTo>
                    <a:lnTo>
                      <a:pt x="2165" y="1344"/>
                    </a:lnTo>
                    <a:lnTo>
                      <a:pt x="1468" y="871"/>
                    </a:lnTo>
                    <a:lnTo>
                      <a:pt x="747" y="4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2641241" y="673498"/>
                <a:ext cx="288727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816" extrusionOk="0">
                    <a:moveTo>
                      <a:pt x="0" y="1"/>
                    </a:moveTo>
                    <a:lnTo>
                      <a:pt x="0" y="11815"/>
                    </a:lnTo>
                    <a:lnTo>
                      <a:pt x="14003" y="11815"/>
                    </a:lnTo>
                    <a:lnTo>
                      <a:pt x="13978" y="10348"/>
                    </a:lnTo>
                    <a:lnTo>
                      <a:pt x="13904" y="8930"/>
                    </a:lnTo>
                    <a:lnTo>
                      <a:pt x="13779" y="7512"/>
                    </a:lnTo>
                    <a:lnTo>
                      <a:pt x="13630" y="6119"/>
                    </a:lnTo>
                    <a:lnTo>
                      <a:pt x="13456" y="4727"/>
                    </a:lnTo>
                    <a:lnTo>
                      <a:pt x="13257" y="3383"/>
                    </a:lnTo>
                    <a:lnTo>
                      <a:pt x="13008" y="2040"/>
                    </a:lnTo>
                    <a:lnTo>
                      <a:pt x="12735" y="747"/>
                    </a:lnTo>
                    <a:lnTo>
                      <a:pt x="11168" y="573"/>
                    </a:lnTo>
                    <a:lnTo>
                      <a:pt x="9601" y="449"/>
                    </a:lnTo>
                    <a:lnTo>
                      <a:pt x="8034" y="324"/>
                    </a:lnTo>
                    <a:lnTo>
                      <a:pt x="6442" y="225"/>
                    </a:lnTo>
                    <a:lnTo>
                      <a:pt x="4825" y="125"/>
                    </a:lnTo>
                    <a:lnTo>
                      <a:pt x="3234" y="75"/>
                    </a:lnTo>
                    <a:lnTo>
                      <a:pt x="1617" y="2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2641241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0" y="0"/>
                    </a:moveTo>
                    <a:lnTo>
                      <a:pt x="0" y="10621"/>
                    </a:lnTo>
                    <a:lnTo>
                      <a:pt x="1542" y="10645"/>
                    </a:lnTo>
                    <a:lnTo>
                      <a:pt x="3084" y="10670"/>
                    </a:lnTo>
                    <a:lnTo>
                      <a:pt x="4626" y="10745"/>
                    </a:lnTo>
                    <a:lnTo>
                      <a:pt x="6168" y="10819"/>
                    </a:lnTo>
                    <a:lnTo>
                      <a:pt x="7686" y="10894"/>
                    </a:lnTo>
                    <a:lnTo>
                      <a:pt x="9203" y="11018"/>
                    </a:lnTo>
                    <a:lnTo>
                      <a:pt x="10695" y="11143"/>
                    </a:lnTo>
                    <a:lnTo>
                      <a:pt x="12212" y="11292"/>
                    </a:lnTo>
                    <a:lnTo>
                      <a:pt x="11814" y="9924"/>
                    </a:lnTo>
                    <a:lnTo>
                      <a:pt x="11367" y="8606"/>
                    </a:lnTo>
                    <a:lnTo>
                      <a:pt x="10919" y="7312"/>
                    </a:lnTo>
                    <a:lnTo>
                      <a:pt x="10397" y="6094"/>
                    </a:lnTo>
                    <a:lnTo>
                      <a:pt x="9874" y="4900"/>
                    </a:lnTo>
                    <a:lnTo>
                      <a:pt x="9278" y="3756"/>
                    </a:lnTo>
                    <a:lnTo>
                      <a:pt x="8681" y="2686"/>
                    </a:lnTo>
                    <a:lnTo>
                      <a:pt x="8034" y="1642"/>
                    </a:lnTo>
                    <a:lnTo>
                      <a:pt x="7089" y="1318"/>
                    </a:lnTo>
                    <a:lnTo>
                      <a:pt x="6119" y="1020"/>
                    </a:lnTo>
                    <a:lnTo>
                      <a:pt x="5124" y="746"/>
                    </a:lnTo>
                    <a:lnTo>
                      <a:pt x="4129" y="522"/>
                    </a:lnTo>
                    <a:lnTo>
                      <a:pt x="3109" y="323"/>
                    </a:lnTo>
                    <a:lnTo>
                      <a:pt x="2089" y="174"/>
                    </a:lnTo>
                    <a:lnTo>
                      <a:pt x="1045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2308928" y="673498"/>
                <a:ext cx="289243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816" extrusionOk="0">
                    <a:moveTo>
                      <a:pt x="14029" y="1"/>
                    </a:moveTo>
                    <a:lnTo>
                      <a:pt x="12412" y="26"/>
                    </a:lnTo>
                    <a:lnTo>
                      <a:pt x="10795" y="75"/>
                    </a:lnTo>
                    <a:lnTo>
                      <a:pt x="9179" y="125"/>
                    </a:lnTo>
                    <a:lnTo>
                      <a:pt x="7587" y="225"/>
                    </a:lnTo>
                    <a:lnTo>
                      <a:pt x="5995" y="324"/>
                    </a:lnTo>
                    <a:lnTo>
                      <a:pt x="4403" y="449"/>
                    </a:lnTo>
                    <a:lnTo>
                      <a:pt x="2836" y="573"/>
                    </a:lnTo>
                    <a:lnTo>
                      <a:pt x="1269" y="747"/>
                    </a:lnTo>
                    <a:lnTo>
                      <a:pt x="996" y="2040"/>
                    </a:lnTo>
                    <a:lnTo>
                      <a:pt x="772" y="3383"/>
                    </a:lnTo>
                    <a:lnTo>
                      <a:pt x="548" y="4727"/>
                    </a:lnTo>
                    <a:lnTo>
                      <a:pt x="374" y="6119"/>
                    </a:lnTo>
                    <a:lnTo>
                      <a:pt x="250" y="7512"/>
                    </a:lnTo>
                    <a:lnTo>
                      <a:pt x="125" y="8930"/>
                    </a:lnTo>
                    <a:lnTo>
                      <a:pt x="51" y="10348"/>
                    </a:lnTo>
                    <a:lnTo>
                      <a:pt x="1" y="11815"/>
                    </a:lnTo>
                    <a:lnTo>
                      <a:pt x="14029" y="11815"/>
                    </a:lnTo>
                    <a:lnTo>
                      <a:pt x="14029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2092527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9577" y="1"/>
                    </a:moveTo>
                    <a:lnTo>
                      <a:pt x="7761" y="249"/>
                    </a:lnTo>
                    <a:lnTo>
                      <a:pt x="5920" y="523"/>
                    </a:lnTo>
                    <a:lnTo>
                      <a:pt x="4130" y="821"/>
                    </a:lnTo>
                    <a:lnTo>
                      <a:pt x="2339" y="1145"/>
                    </a:lnTo>
                    <a:lnTo>
                      <a:pt x="1841" y="2264"/>
                    </a:lnTo>
                    <a:lnTo>
                      <a:pt x="1419" y="3433"/>
                    </a:lnTo>
                    <a:lnTo>
                      <a:pt x="1220" y="4005"/>
                    </a:lnTo>
                    <a:lnTo>
                      <a:pt x="1045" y="4602"/>
                    </a:lnTo>
                    <a:lnTo>
                      <a:pt x="871" y="5199"/>
                    </a:lnTo>
                    <a:lnTo>
                      <a:pt x="722" y="5796"/>
                    </a:lnTo>
                    <a:lnTo>
                      <a:pt x="573" y="6418"/>
                    </a:lnTo>
                    <a:lnTo>
                      <a:pt x="448" y="7015"/>
                    </a:lnTo>
                    <a:lnTo>
                      <a:pt x="324" y="7637"/>
                    </a:lnTo>
                    <a:lnTo>
                      <a:pt x="250" y="8258"/>
                    </a:lnTo>
                    <a:lnTo>
                      <a:pt x="150" y="8905"/>
                    </a:lnTo>
                    <a:lnTo>
                      <a:pt x="100" y="9527"/>
                    </a:lnTo>
                    <a:lnTo>
                      <a:pt x="51" y="10174"/>
                    </a:lnTo>
                    <a:lnTo>
                      <a:pt x="1" y="10820"/>
                    </a:lnTo>
                    <a:lnTo>
                      <a:pt x="8408" y="10820"/>
                    </a:lnTo>
                    <a:lnTo>
                      <a:pt x="8457" y="9402"/>
                    </a:lnTo>
                    <a:lnTo>
                      <a:pt x="8532" y="8010"/>
                    </a:lnTo>
                    <a:lnTo>
                      <a:pt x="8631" y="6642"/>
                    </a:lnTo>
                    <a:lnTo>
                      <a:pt x="8756" y="5274"/>
                    </a:lnTo>
                    <a:lnTo>
                      <a:pt x="8930" y="3931"/>
                    </a:lnTo>
                    <a:lnTo>
                      <a:pt x="9104" y="2587"/>
                    </a:lnTo>
                    <a:lnTo>
                      <a:pt x="9328" y="1294"/>
                    </a:lnTo>
                    <a:lnTo>
                      <a:pt x="9577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2346369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" y="1"/>
                    </a:moveTo>
                    <a:lnTo>
                      <a:pt x="399" y="1369"/>
                    </a:lnTo>
                    <a:lnTo>
                      <a:pt x="821" y="2687"/>
                    </a:lnTo>
                    <a:lnTo>
                      <a:pt x="1294" y="3955"/>
                    </a:lnTo>
                    <a:lnTo>
                      <a:pt x="1791" y="5199"/>
                    </a:lnTo>
                    <a:lnTo>
                      <a:pt x="2339" y="6393"/>
                    </a:lnTo>
                    <a:lnTo>
                      <a:pt x="2911" y="7512"/>
                    </a:lnTo>
                    <a:lnTo>
                      <a:pt x="3532" y="8606"/>
                    </a:lnTo>
                    <a:lnTo>
                      <a:pt x="4154" y="9626"/>
                    </a:lnTo>
                    <a:lnTo>
                      <a:pt x="5124" y="9974"/>
                    </a:lnTo>
                    <a:lnTo>
                      <a:pt x="6094" y="10273"/>
                    </a:lnTo>
                    <a:lnTo>
                      <a:pt x="7064" y="10546"/>
                    </a:lnTo>
                    <a:lnTo>
                      <a:pt x="8059" y="10770"/>
                    </a:lnTo>
                    <a:lnTo>
                      <a:pt x="9079" y="10969"/>
                    </a:lnTo>
                    <a:lnTo>
                      <a:pt x="10124" y="11094"/>
                    </a:lnTo>
                    <a:lnTo>
                      <a:pt x="11143" y="11218"/>
                    </a:lnTo>
                    <a:lnTo>
                      <a:pt x="12213" y="11268"/>
                    </a:lnTo>
                    <a:lnTo>
                      <a:pt x="12213" y="647"/>
                    </a:lnTo>
                    <a:lnTo>
                      <a:pt x="10671" y="647"/>
                    </a:lnTo>
                    <a:lnTo>
                      <a:pt x="9104" y="598"/>
                    </a:lnTo>
                    <a:lnTo>
                      <a:pt x="7587" y="548"/>
                    </a:lnTo>
                    <a:lnTo>
                      <a:pt x="6045" y="473"/>
                    </a:lnTo>
                    <a:lnTo>
                      <a:pt x="4527" y="374"/>
                    </a:lnTo>
                    <a:lnTo>
                      <a:pt x="3010" y="274"/>
                    </a:lnTo>
                    <a:lnTo>
                      <a:pt x="1493" y="1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2346369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12213" y="0"/>
                    </a:moveTo>
                    <a:lnTo>
                      <a:pt x="11143" y="75"/>
                    </a:lnTo>
                    <a:lnTo>
                      <a:pt x="10124" y="174"/>
                    </a:lnTo>
                    <a:lnTo>
                      <a:pt x="9079" y="323"/>
                    </a:lnTo>
                    <a:lnTo>
                      <a:pt x="8059" y="522"/>
                    </a:lnTo>
                    <a:lnTo>
                      <a:pt x="7064" y="746"/>
                    </a:lnTo>
                    <a:lnTo>
                      <a:pt x="6094" y="1020"/>
                    </a:lnTo>
                    <a:lnTo>
                      <a:pt x="5124" y="1318"/>
                    </a:lnTo>
                    <a:lnTo>
                      <a:pt x="4154" y="1666"/>
                    </a:lnTo>
                    <a:lnTo>
                      <a:pt x="3532" y="2686"/>
                    </a:lnTo>
                    <a:lnTo>
                      <a:pt x="2911" y="3756"/>
                    </a:lnTo>
                    <a:lnTo>
                      <a:pt x="2339" y="4900"/>
                    </a:lnTo>
                    <a:lnTo>
                      <a:pt x="1791" y="6094"/>
                    </a:lnTo>
                    <a:lnTo>
                      <a:pt x="1294" y="7312"/>
                    </a:lnTo>
                    <a:lnTo>
                      <a:pt x="821" y="8606"/>
                    </a:lnTo>
                    <a:lnTo>
                      <a:pt x="399" y="9924"/>
                    </a:lnTo>
                    <a:lnTo>
                      <a:pt x="1" y="11292"/>
                    </a:lnTo>
                    <a:lnTo>
                      <a:pt x="1493" y="11143"/>
                    </a:lnTo>
                    <a:lnTo>
                      <a:pt x="3010" y="11018"/>
                    </a:lnTo>
                    <a:lnTo>
                      <a:pt x="4527" y="10894"/>
                    </a:lnTo>
                    <a:lnTo>
                      <a:pt x="6045" y="10819"/>
                    </a:lnTo>
                    <a:lnTo>
                      <a:pt x="7587" y="10745"/>
                    </a:lnTo>
                    <a:lnTo>
                      <a:pt x="9104" y="10670"/>
                    </a:lnTo>
                    <a:lnTo>
                      <a:pt x="10671" y="10645"/>
                    </a:lnTo>
                    <a:lnTo>
                      <a:pt x="12213" y="10621"/>
                    </a:lnTo>
                    <a:lnTo>
                      <a:pt x="1221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2308928" y="960163"/>
                <a:ext cx="289243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790" extrusionOk="0">
                    <a:moveTo>
                      <a:pt x="1" y="0"/>
                    </a:moveTo>
                    <a:lnTo>
                      <a:pt x="51" y="1443"/>
                    </a:lnTo>
                    <a:lnTo>
                      <a:pt x="125" y="2886"/>
                    </a:lnTo>
                    <a:lnTo>
                      <a:pt x="250" y="4303"/>
                    </a:lnTo>
                    <a:lnTo>
                      <a:pt x="374" y="5696"/>
                    </a:lnTo>
                    <a:lnTo>
                      <a:pt x="548" y="7064"/>
                    </a:lnTo>
                    <a:lnTo>
                      <a:pt x="772" y="8432"/>
                    </a:lnTo>
                    <a:lnTo>
                      <a:pt x="996" y="9775"/>
                    </a:lnTo>
                    <a:lnTo>
                      <a:pt x="1269" y="11069"/>
                    </a:lnTo>
                    <a:lnTo>
                      <a:pt x="2836" y="11218"/>
                    </a:lnTo>
                    <a:lnTo>
                      <a:pt x="4403" y="11367"/>
                    </a:lnTo>
                    <a:lnTo>
                      <a:pt x="5995" y="11492"/>
                    </a:lnTo>
                    <a:lnTo>
                      <a:pt x="7587" y="11591"/>
                    </a:lnTo>
                    <a:lnTo>
                      <a:pt x="9179" y="11666"/>
                    </a:lnTo>
                    <a:lnTo>
                      <a:pt x="10795" y="11740"/>
                    </a:lnTo>
                    <a:lnTo>
                      <a:pt x="12412" y="11765"/>
                    </a:lnTo>
                    <a:lnTo>
                      <a:pt x="14029" y="11790"/>
                    </a:lnTo>
                    <a:lnTo>
                      <a:pt x="14029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2166379" y="1207841"/>
                <a:ext cx="197454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04" extrusionOk="0">
                    <a:moveTo>
                      <a:pt x="0" y="1"/>
                    </a:moveTo>
                    <a:lnTo>
                      <a:pt x="448" y="722"/>
                    </a:lnTo>
                    <a:lnTo>
                      <a:pt x="921" y="1419"/>
                    </a:lnTo>
                    <a:lnTo>
                      <a:pt x="1393" y="2115"/>
                    </a:lnTo>
                    <a:lnTo>
                      <a:pt x="1916" y="2787"/>
                    </a:lnTo>
                    <a:lnTo>
                      <a:pt x="2438" y="3433"/>
                    </a:lnTo>
                    <a:lnTo>
                      <a:pt x="3010" y="4080"/>
                    </a:lnTo>
                    <a:lnTo>
                      <a:pt x="3582" y="4677"/>
                    </a:lnTo>
                    <a:lnTo>
                      <a:pt x="4179" y="5274"/>
                    </a:lnTo>
                    <a:lnTo>
                      <a:pt x="4801" y="5871"/>
                    </a:lnTo>
                    <a:lnTo>
                      <a:pt x="5423" y="6418"/>
                    </a:lnTo>
                    <a:lnTo>
                      <a:pt x="6069" y="6965"/>
                    </a:lnTo>
                    <a:lnTo>
                      <a:pt x="6741" y="7463"/>
                    </a:lnTo>
                    <a:lnTo>
                      <a:pt x="7437" y="7960"/>
                    </a:lnTo>
                    <a:lnTo>
                      <a:pt x="8134" y="8433"/>
                    </a:lnTo>
                    <a:lnTo>
                      <a:pt x="8855" y="8880"/>
                    </a:lnTo>
                    <a:lnTo>
                      <a:pt x="9576" y="9303"/>
                    </a:lnTo>
                    <a:lnTo>
                      <a:pt x="9129" y="8358"/>
                    </a:lnTo>
                    <a:lnTo>
                      <a:pt x="8681" y="7388"/>
                    </a:lnTo>
                    <a:lnTo>
                      <a:pt x="8258" y="6393"/>
                    </a:lnTo>
                    <a:lnTo>
                      <a:pt x="7860" y="5348"/>
                    </a:lnTo>
                    <a:lnTo>
                      <a:pt x="7487" y="4304"/>
                    </a:lnTo>
                    <a:lnTo>
                      <a:pt x="7139" y="3209"/>
                    </a:lnTo>
                    <a:lnTo>
                      <a:pt x="6815" y="2115"/>
                    </a:lnTo>
                    <a:lnTo>
                      <a:pt x="6492" y="971"/>
                    </a:lnTo>
                    <a:lnTo>
                      <a:pt x="4850" y="772"/>
                    </a:lnTo>
                    <a:lnTo>
                      <a:pt x="3234" y="523"/>
                    </a:lnTo>
                    <a:lnTo>
                      <a:pt x="1617" y="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2166379" y="477095"/>
                <a:ext cx="197454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28" extrusionOk="0">
                    <a:moveTo>
                      <a:pt x="9576" y="1"/>
                    </a:moveTo>
                    <a:lnTo>
                      <a:pt x="8855" y="423"/>
                    </a:lnTo>
                    <a:lnTo>
                      <a:pt x="8134" y="871"/>
                    </a:lnTo>
                    <a:lnTo>
                      <a:pt x="7437" y="1344"/>
                    </a:lnTo>
                    <a:lnTo>
                      <a:pt x="6741" y="1841"/>
                    </a:lnTo>
                    <a:lnTo>
                      <a:pt x="6069" y="2364"/>
                    </a:lnTo>
                    <a:lnTo>
                      <a:pt x="5423" y="2911"/>
                    </a:lnTo>
                    <a:lnTo>
                      <a:pt x="4801" y="3458"/>
                    </a:lnTo>
                    <a:lnTo>
                      <a:pt x="4179" y="4030"/>
                    </a:lnTo>
                    <a:lnTo>
                      <a:pt x="3582" y="4627"/>
                    </a:lnTo>
                    <a:lnTo>
                      <a:pt x="3010" y="5249"/>
                    </a:lnTo>
                    <a:lnTo>
                      <a:pt x="2438" y="5871"/>
                    </a:lnTo>
                    <a:lnTo>
                      <a:pt x="1916" y="6542"/>
                    </a:lnTo>
                    <a:lnTo>
                      <a:pt x="1393" y="7214"/>
                    </a:lnTo>
                    <a:lnTo>
                      <a:pt x="921" y="7885"/>
                    </a:lnTo>
                    <a:lnTo>
                      <a:pt x="448" y="8607"/>
                    </a:lnTo>
                    <a:lnTo>
                      <a:pt x="0" y="9328"/>
                    </a:lnTo>
                    <a:lnTo>
                      <a:pt x="1617" y="9054"/>
                    </a:lnTo>
                    <a:lnTo>
                      <a:pt x="3234" y="8781"/>
                    </a:lnTo>
                    <a:lnTo>
                      <a:pt x="4850" y="8557"/>
                    </a:lnTo>
                    <a:lnTo>
                      <a:pt x="6492" y="8333"/>
                    </a:lnTo>
                    <a:lnTo>
                      <a:pt x="6815" y="7214"/>
                    </a:lnTo>
                    <a:lnTo>
                      <a:pt x="7139" y="6094"/>
                    </a:lnTo>
                    <a:lnTo>
                      <a:pt x="7487" y="5025"/>
                    </a:lnTo>
                    <a:lnTo>
                      <a:pt x="7860" y="3955"/>
                    </a:lnTo>
                    <a:lnTo>
                      <a:pt x="8258" y="2936"/>
                    </a:lnTo>
                    <a:lnTo>
                      <a:pt x="8681" y="1916"/>
                    </a:lnTo>
                    <a:lnTo>
                      <a:pt x="9129" y="946"/>
                    </a:lnTo>
                    <a:lnTo>
                      <a:pt x="9576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2092527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" y="0"/>
                    </a:moveTo>
                    <a:lnTo>
                      <a:pt x="51" y="647"/>
                    </a:lnTo>
                    <a:lnTo>
                      <a:pt x="100" y="1269"/>
                    </a:lnTo>
                    <a:lnTo>
                      <a:pt x="150" y="1916"/>
                    </a:lnTo>
                    <a:lnTo>
                      <a:pt x="250" y="2537"/>
                    </a:lnTo>
                    <a:lnTo>
                      <a:pt x="324" y="3159"/>
                    </a:lnTo>
                    <a:lnTo>
                      <a:pt x="448" y="3781"/>
                    </a:lnTo>
                    <a:lnTo>
                      <a:pt x="573" y="4403"/>
                    </a:lnTo>
                    <a:lnTo>
                      <a:pt x="722" y="5000"/>
                    </a:lnTo>
                    <a:lnTo>
                      <a:pt x="871" y="5622"/>
                    </a:lnTo>
                    <a:lnTo>
                      <a:pt x="1045" y="6219"/>
                    </a:lnTo>
                    <a:lnTo>
                      <a:pt x="1220" y="6791"/>
                    </a:lnTo>
                    <a:lnTo>
                      <a:pt x="1419" y="7388"/>
                    </a:lnTo>
                    <a:lnTo>
                      <a:pt x="1841" y="8532"/>
                    </a:lnTo>
                    <a:lnTo>
                      <a:pt x="2339" y="9651"/>
                    </a:lnTo>
                    <a:lnTo>
                      <a:pt x="4130" y="9999"/>
                    </a:lnTo>
                    <a:lnTo>
                      <a:pt x="5920" y="10298"/>
                    </a:lnTo>
                    <a:lnTo>
                      <a:pt x="7761" y="10571"/>
                    </a:lnTo>
                    <a:lnTo>
                      <a:pt x="9577" y="10820"/>
                    </a:lnTo>
                    <a:lnTo>
                      <a:pt x="9328" y="9527"/>
                    </a:lnTo>
                    <a:lnTo>
                      <a:pt x="9104" y="8208"/>
                    </a:lnTo>
                    <a:lnTo>
                      <a:pt x="8930" y="6890"/>
                    </a:lnTo>
                    <a:lnTo>
                      <a:pt x="8756" y="5547"/>
                    </a:lnTo>
                    <a:lnTo>
                      <a:pt x="8631" y="4179"/>
                    </a:lnTo>
                    <a:lnTo>
                      <a:pt x="8532" y="2786"/>
                    </a:lnTo>
                    <a:lnTo>
                      <a:pt x="8457" y="1393"/>
                    </a:lnTo>
                    <a:lnTo>
                      <a:pt x="8408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954585" y="892465"/>
                <a:ext cx="106050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7" h="28156" extrusionOk="0">
                    <a:moveTo>
                      <a:pt x="24152" y="0"/>
                    </a:moveTo>
                    <a:lnTo>
                      <a:pt x="23555" y="25"/>
                    </a:lnTo>
                    <a:lnTo>
                      <a:pt x="22958" y="50"/>
                    </a:lnTo>
                    <a:lnTo>
                      <a:pt x="22386" y="125"/>
                    </a:lnTo>
                    <a:lnTo>
                      <a:pt x="21789" y="199"/>
                    </a:lnTo>
                    <a:lnTo>
                      <a:pt x="21242" y="299"/>
                    </a:lnTo>
                    <a:lnTo>
                      <a:pt x="20670" y="448"/>
                    </a:lnTo>
                    <a:lnTo>
                      <a:pt x="20122" y="597"/>
                    </a:lnTo>
                    <a:lnTo>
                      <a:pt x="19575" y="771"/>
                    </a:lnTo>
                    <a:lnTo>
                      <a:pt x="19053" y="970"/>
                    </a:lnTo>
                    <a:lnTo>
                      <a:pt x="18531" y="1169"/>
                    </a:lnTo>
                    <a:lnTo>
                      <a:pt x="18008" y="1418"/>
                    </a:lnTo>
                    <a:lnTo>
                      <a:pt x="17511" y="1667"/>
                    </a:lnTo>
                    <a:lnTo>
                      <a:pt x="17038" y="1940"/>
                    </a:lnTo>
                    <a:lnTo>
                      <a:pt x="16566" y="2214"/>
                    </a:lnTo>
                    <a:lnTo>
                      <a:pt x="16093" y="2537"/>
                    </a:lnTo>
                    <a:lnTo>
                      <a:pt x="15645" y="2861"/>
                    </a:lnTo>
                    <a:lnTo>
                      <a:pt x="15223" y="3209"/>
                    </a:lnTo>
                    <a:lnTo>
                      <a:pt x="14800" y="3557"/>
                    </a:lnTo>
                    <a:lnTo>
                      <a:pt x="14377" y="3955"/>
                    </a:lnTo>
                    <a:lnTo>
                      <a:pt x="13979" y="4328"/>
                    </a:lnTo>
                    <a:lnTo>
                      <a:pt x="13606" y="4751"/>
                    </a:lnTo>
                    <a:lnTo>
                      <a:pt x="13258" y="5174"/>
                    </a:lnTo>
                    <a:lnTo>
                      <a:pt x="12909" y="5597"/>
                    </a:lnTo>
                    <a:lnTo>
                      <a:pt x="12586" y="6044"/>
                    </a:lnTo>
                    <a:lnTo>
                      <a:pt x="12288" y="6517"/>
                    </a:lnTo>
                    <a:lnTo>
                      <a:pt x="11989" y="6989"/>
                    </a:lnTo>
                    <a:lnTo>
                      <a:pt x="11716" y="7487"/>
                    </a:lnTo>
                    <a:lnTo>
                      <a:pt x="11467" y="7984"/>
                    </a:lnTo>
                    <a:lnTo>
                      <a:pt x="11218" y="8482"/>
                    </a:lnTo>
                    <a:lnTo>
                      <a:pt x="11019" y="9004"/>
                    </a:lnTo>
                    <a:lnTo>
                      <a:pt x="10820" y="9551"/>
                    </a:lnTo>
                    <a:lnTo>
                      <a:pt x="10646" y="10098"/>
                    </a:lnTo>
                    <a:lnTo>
                      <a:pt x="9900" y="9999"/>
                    </a:lnTo>
                    <a:lnTo>
                      <a:pt x="9502" y="9949"/>
                    </a:lnTo>
                    <a:lnTo>
                      <a:pt x="8656" y="9949"/>
                    </a:lnTo>
                    <a:lnTo>
                      <a:pt x="8184" y="9999"/>
                    </a:lnTo>
                    <a:lnTo>
                      <a:pt x="7736" y="10049"/>
                    </a:lnTo>
                    <a:lnTo>
                      <a:pt x="7288" y="10123"/>
                    </a:lnTo>
                    <a:lnTo>
                      <a:pt x="6841" y="10248"/>
                    </a:lnTo>
                    <a:lnTo>
                      <a:pt x="6418" y="10347"/>
                    </a:lnTo>
                    <a:lnTo>
                      <a:pt x="5995" y="10496"/>
                    </a:lnTo>
                    <a:lnTo>
                      <a:pt x="5572" y="10670"/>
                    </a:lnTo>
                    <a:lnTo>
                      <a:pt x="5174" y="10845"/>
                    </a:lnTo>
                    <a:lnTo>
                      <a:pt x="4776" y="11044"/>
                    </a:lnTo>
                    <a:lnTo>
                      <a:pt x="4403" y="11267"/>
                    </a:lnTo>
                    <a:lnTo>
                      <a:pt x="4030" y="11516"/>
                    </a:lnTo>
                    <a:lnTo>
                      <a:pt x="3682" y="11765"/>
                    </a:lnTo>
                    <a:lnTo>
                      <a:pt x="3334" y="12038"/>
                    </a:lnTo>
                    <a:lnTo>
                      <a:pt x="2985" y="12312"/>
                    </a:lnTo>
                    <a:lnTo>
                      <a:pt x="2687" y="12611"/>
                    </a:lnTo>
                    <a:lnTo>
                      <a:pt x="2389" y="12934"/>
                    </a:lnTo>
                    <a:lnTo>
                      <a:pt x="2090" y="13257"/>
                    </a:lnTo>
                    <a:lnTo>
                      <a:pt x="1816" y="13605"/>
                    </a:lnTo>
                    <a:lnTo>
                      <a:pt x="1568" y="13954"/>
                    </a:lnTo>
                    <a:lnTo>
                      <a:pt x="1319" y="14327"/>
                    </a:lnTo>
                    <a:lnTo>
                      <a:pt x="1120" y="14725"/>
                    </a:lnTo>
                    <a:lnTo>
                      <a:pt x="921" y="15098"/>
                    </a:lnTo>
                    <a:lnTo>
                      <a:pt x="722" y="15521"/>
                    </a:lnTo>
                    <a:lnTo>
                      <a:pt x="573" y="15919"/>
                    </a:lnTo>
                    <a:lnTo>
                      <a:pt x="424" y="16341"/>
                    </a:lnTo>
                    <a:lnTo>
                      <a:pt x="299" y="16789"/>
                    </a:lnTo>
                    <a:lnTo>
                      <a:pt x="200" y="17212"/>
                    </a:lnTo>
                    <a:lnTo>
                      <a:pt x="125" y="17660"/>
                    </a:lnTo>
                    <a:lnTo>
                      <a:pt x="51" y="18132"/>
                    </a:lnTo>
                    <a:lnTo>
                      <a:pt x="26" y="18580"/>
                    </a:lnTo>
                    <a:lnTo>
                      <a:pt x="1" y="19052"/>
                    </a:lnTo>
                    <a:lnTo>
                      <a:pt x="26" y="19525"/>
                    </a:lnTo>
                    <a:lnTo>
                      <a:pt x="51" y="19998"/>
                    </a:lnTo>
                    <a:lnTo>
                      <a:pt x="125" y="20445"/>
                    </a:lnTo>
                    <a:lnTo>
                      <a:pt x="200" y="20893"/>
                    </a:lnTo>
                    <a:lnTo>
                      <a:pt x="299" y="21341"/>
                    </a:lnTo>
                    <a:lnTo>
                      <a:pt x="424" y="21764"/>
                    </a:lnTo>
                    <a:lnTo>
                      <a:pt x="573" y="22186"/>
                    </a:lnTo>
                    <a:lnTo>
                      <a:pt x="722" y="22609"/>
                    </a:lnTo>
                    <a:lnTo>
                      <a:pt x="921" y="23007"/>
                    </a:lnTo>
                    <a:lnTo>
                      <a:pt x="1120" y="23405"/>
                    </a:lnTo>
                    <a:lnTo>
                      <a:pt x="1319" y="23778"/>
                    </a:lnTo>
                    <a:lnTo>
                      <a:pt x="1568" y="24151"/>
                    </a:lnTo>
                    <a:lnTo>
                      <a:pt x="1816" y="24500"/>
                    </a:lnTo>
                    <a:lnTo>
                      <a:pt x="2090" y="24848"/>
                    </a:lnTo>
                    <a:lnTo>
                      <a:pt x="2389" y="25171"/>
                    </a:lnTo>
                    <a:lnTo>
                      <a:pt x="2687" y="25494"/>
                    </a:lnTo>
                    <a:lnTo>
                      <a:pt x="2985" y="25793"/>
                    </a:lnTo>
                    <a:lnTo>
                      <a:pt x="3334" y="26091"/>
                    </a:lnTo>
                    <a:lnTo>
                      <a:pt x="3682" y="26340"/>
                    </a:lnTo>
                    <a:lnTo>
                      <a:pt x="4030" y="26614"/>
                    </a:lnTo>
                    <a:lnTo>
                      <a:pt x="4403" y="26838"/>
                    </a:lnTo>
                    <a:lnTo>
                      <a:pt x="4776" y="27061"/>
                    </a:lnTo>
                    <a:lnTo>
                      <a:pt x="5174" y="27260"/>
                    </a:lnTo>
                    <a:lnTo>
                      <a:pt x="5572" y="27434"/>
                    </a:lnTo>
                    <a:lnTo>
                      <a:pt x="5995" y="27609"/>
                    </a:lnTo>
                    <a:lnTo>
                      <a:pt x="6418" y="27758"/>
                    </a:lnTo>
                    <a:lnTo>
                      <a:pt x="6841" y="27882"/>
                    </a:lnTo>
                    <a:lnTo>
                      <a:pt x="7288" y="27982"/>
                    </a:lnTo>
                    <a:lnTo>
                      <a:pt x="7736" y="28056"/>
                    </a:lnTo>
                    <a:lnTo>
                      <a:pt x="8184" y="28106"/>
                    </a:lnTo>
                    <a:lnTo>
                      <a:pt x="8656" y="28156"/>
                    </a:lnTo>
                    <a:lnTo>
                      <a:pt x="40518" y="28156"/>
                    </a:lnTo>
                    <a:lnTo>
                      <a:pt x="41239" y="28131"/>
                    </a:lnTo>
                    <a:lnTo>
                      <a:pt x="41960" y="28056"/>
                    </a:lnTo>
                    <a:lnTo>
                      <a:pt x="42682" y="27932"/>
                    </a:lnTo>
                    <a:lnTo>
                      <a:pt x="43378" y="27783"/>
                    </a:lnTo>
                    <a:lnTo>
                      <a:pt x="44050" y="27584"/>
                    </a:lnTo>
                    <a:lnTo>
                      <a:pt x="44696" y="27335"/>
                    </a:lnTo>
                    <a:lnTo>
                      <a:pt x="45343" y="27037"/>
                    </a:lnTo>
                    <a:lnTo>
                      <a:pt x="45965" y="26713"/>
                    </a:lnTo>
                    <a:lnTo>
                      <a:pt x="46537" y="26340"/>
                    </a:lnTo>
                    <a:lnTo>
                      <a:pt x="47109" y="25942"/>
                    </a:lnTo>
                    <a:lnTo>
                      <a:pt x="47656" y="25519"/>
                    </a:lnTo>
                    <a:lnTo>
                      <a:pt x="48154" y="25047"/>
                    </a:lnTo>
                    <a:lnTo>
                      <a:pt x="48626" y="24549"/>
                    </a:lnTo>
                    <a:lnTo>
                      <a:pt x="49074" y="24027"/>
                    </a:lnTo>
                    <a:lnTo>
                      <a:pt x="49497" y="23455"/>
                    </a:lnTo>
                    <a:lnTo>
                      <a:pt x="49870" y="22883"/>
                    </a:lnTo>
                    <a:lnTo>
                      <a:pt x="50218" y="22261"/>
                    </a:lnTo>
                    <a:lnTo>
                      <a:pt x="50541" y="21589"/>
                    </a:lnTo>
                    <a:lnTo>
                      <a:pt x="50815" y="20918"/>
                    </a:lnTo>
                    <a:lnTo>
                      <a:pt x="51039" y="20222"/>
                    </a:lnTo>
                    <a:lnTo>
                      <a:pt x="51213" y="19500"/>
                    </a:lnTo>
                    <a:lnTo>
                      <a:pt x="51337" y="18754"/>
                    </a:lnTo>
                    <a:lnTo>
                      <a:pt x="51412" y="17983"/>
                    </a:lnTo>
                    <a:lnTo>
                      <a:pt x="51437" y="17212"/>
                    </a:lnTo>
                    <a:lnTo>
                      <a:pt x="51437" y="16665"/>
                    </a:lnTo>
                    <a:lnTo>
                      <a:pt x="51387" y="16093"/>
                    </a:lnTo>
                    <a:lnTo>
                      <a:pt x="51312" y="15545"/>
                    </a:lnTo>
                    <a:lnTo>
                      <a:pt x="51238" y="15023"/>
                    </a:lnTo>
                    <a:lnTo>
                      <a:pt x="51113" y="14476"/>
                    </a:lnTo>
                    <a:lnTo>
                      <a:pt x="50964" y="13979"/>
                    </a:lnTo>
                    <a:lnTo>
                      <a:pt x="50790" y="13456"/>
                    </a:lnTo>
                    <a:lnTo>
                      <a:pt x="50591" y="12959"/>
                    </a:lnTo>
                    <a:lnTo>
                      <a:pt x="50367" y="12486"/>
                    </a:lnTo>
                    <a:lnTo>
                      <a:pt x="50118" y="12014"/>
                    </a:lnTo>
                    <a:lnTo>
                      <a:pt x="49870" y="11541"/>
                    </a:lnTo>
                    <a:lnTo>
                      <a:pt x="49571" y="11093"/>
                    </a:lnTo>
                    <a:lnTo>
                      <a:pt x="49273" y="10670"/>
                    </a:lnTo>
                    <a:lnTo>
                      <a:pt x="48949" y="10273"/>
                    </a:lnTo>
                    <a:lnTo>
                      <a:pt x="48601" y="9875"/>
                    </a:lnTo>
                    <a:lnTo>
                      <a:pt x="48253" y="9477"/>
                    </a:lnTo>
                    <a:lnTo>
                      <a:pt x="47855" y="9128"/>
                    </a:lnTo>
                    <a:lnTo>
                      <a:pt x="47457" y="8780"/>
                    </a:lnTo>
                    <a:lnTo>
                      <a:pt x="47059" y="8457"/>
                    </a:lnTo>
                    <a:lnTo>
                      <a:pt x="46636" y="8158"/>
                    </a:lnTo>
                    <a:lnTo>
                      <a:pt x="46189" y="7860"/>
                    </a:lnTo>
                    <a:lnTo>
                      <a:pt x="45716" y="7611"/>
                    </a:lnTo>
                    <a:lnTo>
                      <a:pt x="45243" y="7362"/>
                    </a:lnTo>
                    <a:lnTo>
                      <a:pt x="44771" y="7139"/>
                    </a:lnTo>
                    <a:lnTo>
                      <a:pt x="44273" y="6940"/>
                    </a:lnTo>
                    <a:lnTo>
                      <a:pt x="43751" y="6766"/>
                    </a:lnTo>
                    <a:lnTo>
                      <a:pt x="43254" y="6616"/>
                    </a:lnTo>
                    <a:lnTo>
                      <a:pt x="42707" y="6492"/>
                    </a:lnTo>
                    <a:lnTo>
                      <a:pt x="42184" y="6417"/>
                    </a:lnTo>
                    <a:lnTo>
                      <a:pt x="41637" y="6343"/>
                    </a:lnTo>
                    <a:lnTo>
                      <a:pt x="41065" y="6293"/>
                    </a:lnTo>
                    <a:lnTo>
                      <a:pt x="39971" y="6293"/>
                    </a:lnTo>
                    <a:lnTo>
                      <a:pt x="39423" y="6343"/>
                    </a:lnTo>
                    <a:lnTo>
                      <a:pt x="38901" y="6392"/>
                    </a:lnTo>
                    <a:lnTo>
                      <a:pt x="38354" y="6492"/>
                    </a:lnTo>
                    <a:lnTo>
                      <a:pt x="37856" y="6616"/>
                    </a:lnTo>
                    <a:lnTo>
                      <a:pt x="37334" y="6741"/>
                    </a:lnTo>
                    <a:lnTo>
                      <a:pt x="36837" y="6915"/>
                    </a:lnTo>
                    <a:lnTo>
                      <a:pt x="36364" y="7089"/>
                    </a:lnTo>
                    <a:lnTo>
                      <a:pt x="35892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75" y="4204"/>
                    </a:lnTo>
                    <a:lnTo>
                      <a:pt x="33504" y="3582"/>
                    </a:lnTo>
                    <a:lnTo>
                      <a:pt x="32807" y="2985"/>
                    </a:lnTo>
                    <a:lnTo>
                      <a:pt x="32086" y="2463"/>
                    </a:lnTo>
                    <a:lnTo>
                      <a:pt x="31315" y="1965"/>
                    </a:lnTo>
                    <a:lnTo>
                      <a:pt x="30917" y="1741"/>
                    </a:lnTo>
                    <a:lnTo>
                      <a:pt x="30494" y="1517"/>
                    </a:lnTo>
                    <a:lnTo>
                      <a:pt x="30096" y="1318"/>
                    </a:lnTo>
                    <a:lnTo>
                      <a:pt x="29673" y="1144"/>
                    </a:lnTo>
                    <a:lnTo>
                      <a:pt x="29251" y="970"/>
                    </a:lnTo>
                    <a:lnTo>
                      <a:pt x="28803" y="796"/>
                    </a:lnTo>
                    <a:lnTo>
                      <a:pt x="28355" y="647"/>
                    </a:lnTo>
                    <a:lnTo>
                      <a:pt x="27907" y="523"/>
                    </a:lnTo>
                    <a:lnTo>
                      <a:pt x="27460" y="398"/>
                    </a:lnTo>
                    <a:lnTo>
                      <a:pt x="27012" y="299"/>
                    </a:lnTo>
                    <a:lnTo>
                      <a:pt x="26540" y="224"/>
                    </a:lnTo>
                    <a:lnTo>
                      <a:pt x="26067" y="149"/>
                    </a:lnTo>
                    <a:lnTo>
                      <a:pt x="25594" y="75"/>
                    </a:lnTo>
                    <a:lnTo>
                      <a:pt x="25122" y="50"/>
                    </a:lnTo>
                    <a:lnTo>
                      <a:pt x="24624" y="25"/>
                    </a:lnTo>
                    <a:lnTo>
                      <a:pt x="24152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930009" y="3342660"/>
                <a:ext cx="3397352" cy="1389207"/>
              </a:xfrm>
              <a:custGeom>
                <a:avLst/>
                <a:gdLst/>
                <a:ahLst/>
                <a:cxnLst/>
                <a:rect l="l" t="t" r="r" b="b"/>
                <a:pathLst>
                  <a:path w="164780" h="67380" extrusionOk="0">
                    <a:moveTo>
                      <a:pt x="80164" y="1"/>
                    </a:moveTo>
                    <a:lnTo>
                      <a:pt x="79617" y="7761"/>
                    </a:lnTo>
                    <a:lnTo>
                      <a:pt x="61559" y="13108"/>
                    </a:lnTo>
                    <a:lnTo>
                      <a:pt x="61435" y="14004"/>
                    </a:lnTo>
                    <a:lnTo>
                      <a:pt x="61087" y="16392"/>
                    </a:lnTo>
                    <a:lnTo>
                      <a:pt x="60539" y="19849"/>
                    </a:lnTo>
                    <a:lnTo>
                      <a:pt x="60216" y="21839"/>
                    </a:lnTo>
                    <a:lnTo>
                      <a:pt x="59868" y="23903"/>
                    </a:lnTo>
                    <a:lnTo>
                      <a:pt x="59470" y="26042"/>
                    </a:lnTo>
                    <a:lnTo>
                      <a:pt x="59072" y="28156"/>
                    </a:lnTo>
                    <a:lnTo>
                      <a:pt x="58649" y="30196"/>
                    </a:lnTo>
                    <a:lnTo>
                      <a:pt x="58201" y="32111"/>
                    </a:lnTo>
                    <a:lnTo>
                      <a:pt x="57953" y="33031"/>
                    </a:lnTo>
                    <a:lnTo>
                      <a:pt x="57729" y="33877"/>
                    </a:lnTo>
                    <a:lnTo>
                      <a:pt x="57505" y="34648"/>
                    </a:lnTo>
                    <a:lnTo>
                      <a:pt x="57256" y="35394"/>
                    </a:lnTo>
                    <a:lnTo>
                      <a:pt x="57032" y="36041"/>
                    </a:lnTo>
                    <a:lnTo>
                      <a:pt x="56809" y="36613"/>
                    </a:lnTo>
                    <a:lnTo>
                      <a:pt x="56560" y="37110"/>
                    </a:lnTo>
                    <a:lnTo>
                      <a:pt x="56336" y="37483"/>
                    </a:lnTo>
                    <a:lnTo>
                      <a:pt x="56261" y="37608"/>
                    </a:lnTo>
                    <a:lnTo>
                      <a:pt x="56137" y="37732"/>
                    </a:lnTo>
                    <a:lnTo>
                      <a:pt x="55839" y="37981"/>
                    </a:lnTo>
                    <a:lnTo>
                      <a:pt x="55441" y="38230"/>
                    </a:lnTo>
                    <a:lnTo>
                      <a:pt x="54943" y="38503"/>
                    </a:lnTo>
                    <a:lnTo>
                      <a:pt x="54371" y="38802"/>
                    </a:lnTo>
                    <a:lnTo>
                      <a:pt x="53700" y="39100"/>
                    </a:lnTo>
                    <a:lnTo>
                      <a:pt x="52953" y="39399"/>
                    </a:lnTo>
                    <a:lnTo>
                      <a:pt x="52157" y="39722"/>
                    </a:lnTo>
                    <a:lnTo>
                      <a:pt x="51262" y="40045"/>
                    </a:lnTo>
                    <a:lnTo>
                      <a:pt x="50317" y="40369"/>
                    </a:lnTo>
                    <a:lnTo>
                      <a:pt x="48253" y="41040"/>
                    </a:lnTo>
                    <a:lnTo>
                      <a:pt x="45964" y="41737"/>
                    </a:lnTo>
                    <a:lnTo>
                      <a:pt x="43527" y="42458"/>
                    </a:lnTo>
                    <a:lnTo>
                      <a:pt x="40940" y="43179"/>
                    </a:lnTo>
                    <a:lnTo>
                      <a:pt x="38229" y="43900"/>
                    </a:lnTo>
                    <a:lnTo>
                      <a:pt x="35493" y="44622"/>
                    </a:lnTo>
                    <a:lnTo>
                      <a:pt x="32707" y="45318"/>
                    </a:lnTo>
                    <a:lnTo>
                      <a:pt x="27186" y="46686"/>
                    </a:lnTo>
                    <a:lnTo>
                      <a:pt x="21987" y="47905"/>
                    </a:lnTo>
                    <a:lnTo>
                      <a:pt x="21266" y="48079"/>
                    </a:lnTo>
                    <a:lnTo>
                      <a:pt x="20545" y="48278"/>
                    </a:lnTo>
                    <a:lnTo>
                      <a:pt x="19848" y="48502"/>
                    </a:lnTo>
                    <a:lnTo>
                      <a:pt x="19127" y="48726"/>
                    </a:lnTo>
                    <a:lnTo>
                      <a:pt x="18431" y="48974"/>
                    </a:lnTo>
                    <a:lnTo>
                      <a:pt x="17759" y="49248"/>
                    </a:lnTo>
                    <a:lnTo>
                      <a:pt x="17063" y="49522"/>
                    </a:lnTo>
                    <a:lnTo>
                      <a:pt x="16391" y="49845"/>
                    </a:lnTo>
                    <a:lnTo>
                      <a:pt x="15720" y="50143"/>
                    </a:lnTo>
                    <a:lnTo>
                      <a:pt x="15073" y="50492"/>
                    </a:lnTo>
                    <a:lnTo>
                      <a:pt x="14426" y="50840"/>
                    </a:lnTo>
                    <a:lnTo>
                      <a:pt x="13804" y="51188"/>
                    </a:lnTo>
                    <a:lnTo>
                      <a:pt x="13158" y="51586"/>
                    </a:lnTo>
                    <a:lnTo>
                      <a:pt x="12561" y="51959"/>
                    </a:lnTo>
                    <a:lnTo>
                      <a:pt x="11939" y="52382"/>
                    </a:lnTo>
                    <a:lnTo>
                      <a:pt x="11342" y="52805"/>
                    </a:lnTo>
                    <a:lnTo>
                      <a:pt x="10770" y="53252"/>
                    </a:lnTo>
                    <a:lnTo>
                      <a:pt x="10198" y="53700"/>
                    </a:lnTo>
                    <a:lnTo>
                      <a:pt x="9626" y="54173"/>
                    </a:lnTo>
                    <a:lnTo>
                      <a:pt x="9079" y="54670"/>
                    </a:lnTo>
                    <a:lnTo>
                      <a:pt x="8531" y="55168"/>
                    </a:lnTo>
                    <a:lnTo>
                      <a:pt x="8009" y="55665"/>
                    </a:lnTo>
                    <a:lnTo>
                      <a:pt x="7487" y="56187"/>
                    </a:lnTo>
                    <a:lnTo>
                      <a:pt x="6989" y="56735"/>
                    </a:lnTo>
                    <a:lnTo>
                      <a:pt x="6517" y="57282"/>
                    </a:lnTo>
                    <a:lnTo>
                      <a:pt x="6044" y="57854"/>
                    </a:lnTo>
                    <a:lnTo>
                      <a:pt x="5572" y="58426"/>
                    </a:lnTo>
                    <a:lnTo>
                      <a:pt x="5124" y="59023"/>
                    </a:lnTo>
                    <a:lnTo>
                      <a:pt x="4701" y="59620"/>
                    </a:lnTo>
                    <a:lnTo>
                      <a:pt x="4278" y="60242"/>
                    </a:lnTo>
                    <a:lnTo>
                      <a:pt x="3880" y="60863"/>
                    </a:lnTo>
                    <a:lnTo>
                      <a:pt x="3482" y="61485"/>
                    </a:lnTo>
                    <a:lnTo>
                      <a:pt x="0" y="67380"/>
                    </a:lnTo>
                    <a:lnTo>
                      <a:pt x="164779" y="67380"/>
                    </a:lnTo>
                    <a:lnTo>
                      <a:pt x="161297" y="61485"/>
                    </a:lnTo>
                    <a:lnTo>
                      <a:pt x="160924" y="60863"/>
                    </a:lnTo>
                    <a:lnTo>
                      <a:pt x="160501" y="60242"/>
                    </a:lnTo>
                    <a:lnTo>
                      <a:pt x="160103" y="59620"/>
                    </a:lnTo>
                    <a:lnTo>
                      <a:pt x="159656" y="59023"/>
                    </a:lnTo>
                    <a:lnTo>
                      <a:pt x="159208" y="58426"/>
                    </a:lnTo>
                    <a:lnTo>
                      <a:pt x="158760" y="57854"/>
                    </a:lnTo>
                    <a:lnTo>
                      <a:pt x="158288" y="57282"/>
                    </a:lnTo>
                    <a:lnTo>
                      <a:pt x="157790" y="56735"/>
                    </a:lnTo>
                    <a:lnTo>
                      <a:pt x="157293" y="56187"/>
                    </a:lnTo>
                    <a:lnTo>
                      <a:pt x="156770" y="55665"/>
                    </a:lnTo>
                    <a:lnTo>
                      <a:pt x="156248" y="55168"/>
                    </a:lnTo>
                    <a:lnTo>
                      <a:pt x="155701" y="54670"/>
                    </a:lnTo>
                    <a:lnTo>
                      <a:pt x="155154" y="54173"/>
                    </a:lnTo>
                    <a:lnTo>
                      <a:pt x="154607" y="53700"/>
                    </a:lnTo>
                    <a:lnTo>
                      <a:pt x="154034" y="53252"/>
                    </a:lnTo>
                    <a:lnTo>
                      <a:pt x="153438" y="52805"/>
                    </a:lnTo>
                    <a:lnTo>
                      <a:pt x="152841" y="52382"/>
                    </a:lnTo>
                    <a:lnTo>
                      <a:pt x="152244" y="51959"/>
                    </a:lnTo>
                    <a:lnTo>
                      <a:pt x="151622" y="51586"/>
                    </a:lnTo>
                    <a:lnTo>
                      <a:pt x="151000" y="51188"/>
                    </a:lnTo>
                    <a:lnTo>
                      <a:pt x="150353" y="50840"/>
                    </a:lnTo>
                    <a:lnTo>
                      <a:pt x="149707" y="50492"/>
                    </a:lnTo>
                    <a:lnTo>
                      <a:pt x="149060" y="50143"/>
                    </a:lnTo>
                    <a:lnTo>
                      <a:pt x="148388" y="49845"/>
                    </a:lnTo>
                    <a:lnTo>
                      <a:pt x="147717" y="49522"/>
                    </a:lnTo>
                    <a:lnTo>
                      <a:pt x="147045" y="49248"/>
                    </a:lnTo>
                    <a:lnTo>
                      <a:pt x="146349" y="48974"/>
                    </a:lnTo>
                    <a:lnTo>
                      <a:pt x="145652" y="48726"/>
                    </a:lnTo>
                    <a:lnTo>
                      <a:pt x="144956" y="48502"/>
                    </a:lnTo>
                    <a:lnTo>
                      <a:pt x="144235" y="48278"/>
                    </a:lnTo>
                    <a:lnTo>
                      <a:pt x="143513" y="48079"/>
                    </a:lnTo>
                    <a:lnTo>
                      <a:pt x="142792" y="47905"/>
                    </a:lnTo>
                    <a:lnTo>
                      <a:pt x="137594" y="46686"/>
                    </a:lnTo>
                    <a:lnTo>
                      <a:pt x="132072" y="45318"/>
                    </a:lnTo>
                    <a:lnTo>
                      <a:pt x="129311" y="44622"/>
                    </a:lnTo>
                    <a:lnTo>
                      <a:pt x="126551" y="43900"/>
                    </a:lnTo>
                    <a:lnTo>
                      <a:pt x="123864" y="43179"/>
                    </a:lnTo>
                    <a:lnTo>
                      <a:pt x="121278" y="42458"/>
                    </a:lnTo>
                    <a:lnTo>
                      <a:pt x="118815" y="41737"/>
                    </a:lnTo>
                    <a:lnTo>
                      <a:pt x="116552" y="41040"/>
                    </a:lnTo>
                    <a:lnTo>
                      <a:pt x="114463" y="40369"/>
                    </a:lnTo>
                    <a:lnTo>
                      <a:pt x="113517" y="40045"/>
                    </a:lnTo>
                    <a:lnTo>
                      <a:pt x="112647" y="39722"/>
                    </a:lnTo>
                    <a:lnTo>
                      <a:pt x="111826" y="39399"/>
                    </a:lnTo>
                    <a:lnTo>
                      <a:pt x="111080" y="39100"/>
                    </a:lnTo>
                    <a:lnTo>
                      <a:pt x="110433" y="38802"/>
                    </a:lnTo>
                    <a:lnTo>
                      <a:pt x="109836" y="38503"/>
                    </a:lnTo>
                    <a:lnTo>
                      <a:pt x="109364" y="38230"/>
                    </a:lnTo>
                    <a:lnTo>
                      <a:pt x="108966" y="37981"/>
                    </a:lnTo>
                    <a:lnTo>
                      <a:pt x="108643" y="37732"/>
                    </a:lnTo>
                    <a:lnTo>
                      <a:pt x="108543" y="37608"/>
                    </a:lnTo>
                    <a:lnTo>
                      <a:pt x="108444" y="37483"/>
                    </a:lnTo>
                    <a:lnTo>
                      <a:pt x="108220" y="37110"/>
                    </a:lnTo>
                    <a:lnTo>
                      <a:pt x="107996" y="36613"/>
                    </a:lnTo>
                    <a:lnTo>
                      <a:pt x="107747" y="36041"/>
                    </a:lnTo>
                    <a:lnTo>
                      <a:pt x="107523" y="35394"/>
                    </a:lnTo>
                    <a:lnTo>
                      <a:pt x="107299" y="34648"/>
                    </a:lnTo>
                    <a:lnTo>
                      <a:pt x="107051" y="33877"/>
                    </a:lnTo>
                    <a:lnTo>
                      <a:pt x="106827" y="33031"/>
                    </a:lnTo>
                    <a:lnTo>
                      <a:pt x="106603" y="32111"/>
                    </a:lnTo>
                    <a:lnTo>
                      <a:pt x="106155" y="30196"/>
                    </a:lnTo>
                    <a:lnTo>
                      <a:pt x="105732" y="28156"/>
                    </a:lnTo>
                    <a:lnTo>
                      <a:pt x="105310" y="26042"/>
                    </a:lnTo>
                    <a:lnTo>
                      <a:pt x="104912" y="23903"/>
                    </a:lnTo>
                    <a:lnTo>
                      <a:pt x="104563" y="21839"/>
                    </a:lnTo>
                    <a:lnTo>
                      <a:pt x="104240" y="19849"/>
                    </a:lnTo>
                    <a:lnTo>
                      <a:pt x="103718" y="16392"/>
                    </a:lnTo>
                    <a:lnTo>
                      <a:pt x="103370" y="14004"/>
                    </a:lnTo>
                    <a:lnTo>
                      <a:pt x="103245" y="13108"/>
                    </a:lnTo>
                    <a:lnTo>
                      <a:pt x="88844" y="8855"/>
                    </a:lnTo>
                    <a:lnTo>
                      <a:pt x="89391" y="1195"/>
                    </a:lnTo>
                    <a:lnTo>
                      <a:pt x="801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1934081" y="2035016"/>
                <a:ext cx="1389207" cy="1967652"/>
              </a:xfrm>
              <a:custGeom>
                <a:avLst/>
                <a:gdLst/>
                <a:ahLst/>
                <a:cxnLst/>
                <a:rect l="l" t="t" r="r" b="b"/>
                <a:pathLst>
                  <a:path w="67380" h="95436" extrusionOk="0">
                    <a:moveTo>
                      <a:pt x="33478" y="0"/>
                    </a:moveTo>
                    <a:lnTo>
                      <a:pt x="32857" y="25"/>
                    </a:lnTo>
                    <a:lnTo>
                      <a:pt x="31862" y="75"/>
                    </a:lnTo>
                    <a:lnTo>
                      <a:pt x="30519" y="174"/>
                    </a:lnTo>
                    <a:lnTo>
                      <a:pt x="29748" y="249"/>
                    </a:lnTo>
                    <a:lnTo>
                      <a:pt x="28902" y="348"/>
                    </a:lnTo>
                    <a:lnTo>
                      <a:pt x="28006" y="497"/>
                    </a:lnTo>
                    <a:lnTo>
                      <a:pt x="27061" y="647"/>
                    </a:lnTo>
                    <a:lnTo>
                      <a:pt x="26042" y="846"/>
                    </a:lnTo>
                    <a:lnTo>
                      <a:pt x="24997" y="1070"/>
                    </a:lnTo>
                    <a:lnTo>
                      <a:pt x="23903" y="1318"/>
                    </a:lnTo>
                    <a:lnTo>
                      <a:pt x="22758" y="1617"/>
                    </a:lnTo>
                    <a:lnTo>
                      <a:pt x="21589" y="1965"/>
                    </a:lnTo>
                    <a:lnTo>
                      <a:pt x="20396" y="2363"/>
                    </a:lnTo>
                    <a:lnTo>
                      <a:pt x="19202" y="2786"/>
                    </a:lnTo>
                    <a:lnTo>
                      <a:pt x="17958" y="3283"/>
                    </a:lnTo>
                    <a:lnTo>
                      <a:pt x="16739" y="3830"/>
                    </a:lnTo>
                    <a:lnTo>
                      <a:pt x="15496" y="4427"/>
                    </a:lnTo>
                    <a:lnTo>
                      <a:pt x="14252" y="5099"/>
                    </a:lnTo>
                    <a:lnTo>
                      <a:pt x="13630" y="5447"/>
                    </a:lnTo>
                    <a:lnTo>
                      <a:pt x="13008" y="5820"/>
                    </a:lnTo>
                    <a:lnTo>
                      <a:pt x="12387" y="6193"/>
                    </a:lnTo>
                    <a:lnTo>
                      <a:pt x="11790" y="6616"/>
                    </a:lnTo>
                    <a:lnTo>
                      <a:pt x="11168" y="7014"/>
                    </a:lnTo>
                    <a:lnTo>
                      <a:pt x="10571" y="7462"/>
                    </a:lnTo>
                    <a:lnTo>
                      <a:pt x="9974" y="7909"/>
                    </a:lnTo>
                    <a:lnTo>
                      <a:pt x="9377" y="8382"/>
                    </a:lnTo>
                    <a:lnTo>
                      <a:pt x="8780" y="8879"/>
                    </a:lnTo>
                    <a:lnTo>
                      <a:pt x="8208" y="9402"/>
                    </a:lnTo>
                    <a:lnTo>
                      <a:pt x="7636" y="9924"/>
                    </a:lnTo>
                    <a:lnTo>
                      <a:pt x="7064" y="10471"/>
                    </a:lnTo>
                    <a:lnTo>
                      <a:pt x="6517" y="11043"/>
                    </a:lnTo>
                    <a:lnTo>
                      <a:pt x="5970" y="11640"/>
                    </a:lnTo>
                    <a:lnTo>
                      <a:pt x="5422" y="12237"/>
                    </a:lnTo>
                    <a:lnTo>
                      <a:pt x="4900" y="12884"/>
                    </a:lnTo>
                    <a:lnTo>
                      <a:pt x="4403" y="13531"/>
                    </a:lnTo>
                    <a:lnTo>
                      <a:pt x="3880" y="14202"/>
                    </a:lnTo>
                    <a:lnTo>
                      <a:pt x="3632" y="14774"/>
                    </a:lnTo>
                    <a:lnTo>
                      <a:pt x="3333" y="15471"/>
                    </a:lnTo>
                    <a:lnTo>
                      <a:pt x="2960" y="16466"/>
                    </a:lnTo>
                    <a:lnTo>
                      <a:pt x="2537" y="17759"/>
                    </a:lnTo>
                    <a:lnTo>
                      <a:pt x="2313" y="18505"/>
                    </a:lnTo>
                    <a:lnTo>
                      <a:pt x="2065" y="19351"/>
                    </a:lnTo>
                    <a:lnTo>
                      <a:pt x="1841" y="20246"/>
                    </a:lnTo>
                    <a:lnTo>
                      <a:pt x="1617" y="21216"/>
                    </a:lnTo>
                    <a:lnTo>
                      <a:pt x="1393" y="22261"/>
                    </a:lnTo>
                    <a:lnTo>
                      <a:pt x="1169" y="23380"/>
                    </a:lnTo>
                    <a:lnTo>
                      <a:pt x="945" y="24574"/>
                    </a:lnTo>
                    <a:lnTo>
                      <a:pt x="771" y="25842"/>
                    </a:lnTo>
                    <a:lnTo>
                      <a:pt x="572" y="27186"/>
                    </a:lnTo>
                    <a:lnTo>
                      <a:pt x="423" y="28603"/>
                    </a:lnTo>
                    <a:lnTo>
                      <a:pt x="274" y="30096"/>
                    </a:lnTo>
                    <a:lnTo>
                      <a:pt x="174" y="31663"/>
                    </a:lnTo>
                    <a:lnTo>
                      <a:pt x="75" y="33304"/>
                    </a:lnTo>
                    <a:lnTo>
                      <a:pt x="25" y="35020"/>
                    </a:lnTo>
                    <a:lnTo>
                      <a:pt x="0" y="36836"/>
                    </a:lnTo>
                    <a:lnTo>
                      <a:pt x="25" y="38701"/>
                    </a:lnTo>
                    <a:lnTo>
                      <a:pt x="75" y="40642"/>
                    </a:lnTo>
                    <a:lnTo>
                      <a:pt x="174" y="42681"/>
                    </a:lnTo>
                    <a:lnTo>
                      <a:pt x="324" y="44770"/>
                    </a:lnTo>
                    <a:lnTo>
                      <a:pt x="498" y="46959"/>
                    </a:lnTo>
                    <a:lnTo>
                      <a:pt x="746" y="49223"/>
                    </a:lnTo>
                    <a:lnTo>
                      <a:pt x="1045" y="51561"/>
                    </a:lnTo>
                    <a:lnTo>
                      <a:pt x="1468" y="59719"/>
                    </a:lnTo>
                    <a:lnTo>
                      <a:pt x="1791" y="65663"/>
                    </a:lnTo>
                    <a:lnTo>
                      <a:pt x="1915" y="67852"/>
                    </a:lnTo>
                    <a:lnTo>
                      <a:pt x="1990" y="69071"/>
                    </a:lnTo>
                    <a:lnTo>
                      <a:pt x="2065" y="69270"/>
                    </a:lnTo>
                    <a:lnTo>
                      <a:pt x="2214" y="69568"/>
                    </a:lnTo>
                    <a:lnTo>
                      <a:pt x="2438" y="69966"/>
                    </a:lnTo>
                    <a:lnTo>
                      <a:pt x="2761" y="70464"/>
                    </a:lnTo>
                    <a:lnTo>
                      <a:pt x="3607" y="71682"/>
                    </a:lnTo>
                    <a:lnTo>
                      <a:pt x="4726" y="73150"/>
                    </a:lnTo>
                    <a:lnTo>
                      <a:pt x="6044" y="74866"/>
                    </a:lnTo>
                    <a:lnTo>
                      <a:pt x="7537" y="76731"/>
                    </a:lnTo>
                    <a:lnTo>
                      <a:pt x="9153" y="78721"/>
                    </a:lnTo>
                    <a:lnTo>
                      <a:pt x="10845" y="80786"/>
                    </a:lnTo>
                    <a:lnTo>
                      <a:pt x="12611" y="82850"/>
                    </a:lnTo>
                    <a:lnTo>
                      <a:pt x="14376" y="84865"/>
                    </a:lnTo>
                    <a:lnTo>
                      <a:pt x="16093" y="86805"/>
                    </a:lnTo>
                    <a:lnTo>
                      <a:pt x="17734" y="88596"/>
                    </a:lnTo>
                    <a:lnTo>
                      <a:pt x="19251" y="90187"/>
                    </a:lnTo>
                    <a:lnTo>
                      <a:pt x="19948" y="90884"/>
                    </a:lnTo>
                    <a:lnTo>
                      <a:pt x="20619" y="91530"/>
                    </a:lnTo>
                    <a:lnTo>
                      <a:pt x="21216" y="92078"/>
                    </a:lnTo>
                    <a:lnTo>
                      <a:pt x="21764" y="92575"/>
                    </a:lnTo>
                    <a:lnTo>
                      <a:pt x="22261" y="92948"/>
                    </a:lnTo>
                    <a:lnTo>
                      <a:pt x="22684" y="93247"/>
                    </a:lnTo>
                    <a:lnTo>
                      <a:pt x="23057" y="93495"/>
                    </a:lnTo>
                    <a:lnTo>
                      <a:pt x="23480" y="93694"/>
                    </a:lnTo>
                    <a:lnTo>
                      <a:pt x="23903" y="93893"/>
                    </a:lnTo>
                    <a:lnTo>
                      <a:pt x="24325" y="94092"/>
                    </a:lnTo>
                    <a:lnTo>
                      <a:pt x="24773" y="94266"/>
                    </a:lnTo>
                    <a:lnTo>
                      <a:pt x="25221" y="94416"/>
                    </a:lnTo>
                    <a:lnTo>
                      <a:pt x="26116" y="94689"/>
                    </a:lnTo>
                    <a:lnTo>
                      <a:pt x="27036" y="94913"/>
                    </a:lnTo>
                    <a:lnTo>
                      <a:pt x="27957" y="95087"/>
                    </a:lnTo>
                    <a:lnTo>
                      <a:pt x="28852" y="95212"/>
                    </a:lnTo>
                    <a:lnTo>
                      <a:pt x="29723" y="95311"/>
                    </a:lnTo>
                    <a:lnTo>
                      <a:pt x="30543" y="95386"/>
                    </a:lnTo>
                    <a:lnTo>
                      <a:pt x="31290" y="95411"/>
                    </a:lnTo>
                    <a:lnTo>
                      <a:pt x="31961" y="95435"/>
                    </a:lnTo>
                    <a:lnTo>
                      <a:pt x="33379" y="95435"/>
                    </a:lnTo>
                    <a:lnTo>
                      <a:pt x="33702" y="95411"/>
                    </a:lnTo>
                    <a:lnTo>
                      <a:pt x="34001" y="95435"/>
                    </a:lnTo>
                    <a:lnTo>
                      <a:pt x="35418" y="95435"/>
                    </a:lnTo>
                    <a:lnTo>
                      <a:pt x="36090" y="95411"/>
                    </a:lnTo>
                    <a:lnTo>
                      <a:pt x="36861" y="95386"/>
                    </a:lnTo>
                    <a:lnTo>
                      <a:pt x="37657" y="95311"/>
                    </a:lnTo>
                    <a:lnTo>
                      <a:pt x="38527" y="95212"/>
                    </a:lnTo>
                    <a:lnTo>
                      <a:pt x="39423" y="95087"/>
                    </a:lnTo>
                    <a:lnTo>
                      <a:pt x="40343" y="94913"/>
                    </a:lnTo>
                    <a:lnTo>
                      <a:pt x="41263" y="94689"/>
                    </a:lnTo>
                    <a:lnTo>
                      <a:pt x="42184" y="94416"/>
                    </a:lnTo>
                    <a:lnTo>
                      <a:pt x="42631" y="94266"/>
                    </a:lnTo>
                    <a:lnTo>
                      <a:pt x="43054" y="94092"/>
                    </a:lnTo>
                    <a:lnTo>
                      <a:pt x="43502" y="93893"/>
                    </a:lnTo>
                    <a:lnTo>
                      <a:pt x="43925" y="93694"/>
                    </a:lnTo>
                    <a:lnTo>
                      <a:pt x="44323" y="93495"/>
                    </a:lnTo>
                    <a:lnTo>
                      <a:pt x="44721" y="93247"/>
                    </a:lnTo>
                    <a:lnTo>
                      <a:pt x="45143" y="92948"/>
                    </a:lnTo>
                    <a:lnTo>
                      <a:pt x="45616" y="92575"/>
                    </a:lnTo>
                    <a:lnTo>
                      <a:pt x="46163" y="92078"/>
                    </a:lnTo>
                    <a:lnTo>
                      <a:pt x="46785" y="91530"/>
                    </a:lnTo>
                    <a:lnTo>
                      <a:pt x="47432" y="90884"/>
                    </a:lnTo>
                    <a:lnTo>
                      <a:pt x="48128" y="90187"/>
                    </a:lnTo>
                    <a:lnTo>
                      <a:pt x="49645" y="88596"/>
                    </a:lnTo>
                    <a:lnTo>
                      <a:pt x="51287" y="86805"/>
                    </a:lnTo>
                    <a:lnTo>
                      <a:pt x="53028" y="84865"/>
                    </a:lnTo>
                    <a:lnTo>
                      <a:pt x="54769" y="82850"/>
                    </a:lnTo>
                    <a:lnTo>
                      <a:pt x="56535" y="80786"/>
                    </a:lnTo>
                    <a:lnTo>
                      <a:pt x="58251" y="78721"/>
                    </a:lnTo>
                    <a:lnTo>
                      <a:pt x="59868" y="76731"/>
                    </a:lnTo>
                    <a:lnTo>
                      <a:pt x="61360" y="74866"/>
                    </a:lnTo>
                    <a:lnTo>
                      <a:pt x="62678" y="73150"/>
                    </a:lnTo>
                    <a:lnTo>
                      <a:pt x="63773" y="71682"/>
                    </a:lnTo>
                    <a:lnTo>
                      <a:pt x="64618" y="70464"/>
                    </a:lnTo>
                    <a:lnTo>
                      <a:pt x="64942" y="69966"/>
                    </a:lnTo>
                    <a:lnTo>
                      <a:pt x="65191" y="69568"/>
                    </a:lnTo>
                    <a:lnTo>
                      <a:pt x="65340" y="69270"/>
                    </a:lnTo>
                    <a:lnTo>
                      <a:pt x="65390" y="69071"/>
                    </a:lnTo>
                    <a:lnTo>
                      <a:pt x="65489" y="67852"/>
                    </a:lnTo>
                    <a:lnTo>
                      <a:pt x="65613" y="65663"/>
                    </a:lnTo>
                    <a:lnTo>
                      <a:pt x="65937" y="59719"/>
                    </a:lnTo>
                    <a:lnTo>
                      <a:pt x="66335" y="51561"/>
                    </a:lnTo>
                    <a:lnTo>
                      <a:pt x="66633" y="49223"/>
                    </a:lnTo>
                    <a:lnTo>
                      <a:pt x="66882" y="46959"/>
                    </a:lnTo>
                    <a:lnTo>
                      <a:pt x="67081" y="44770"/>
                    </a:lnTo>
                    <a:lnTo>
                      <a:pt x="67205" y="42681"/>
                    </a:lnTo>
                    <a:lnTo>
                      <a:pt x="67305" y="40642"/>
                    </a:lnTo>
                    <a:lnTo>
                      <a:pt x="67379" y="38701"/>
                    </a:lnTo>
                    <a:lnTo>
                      <a:pt x="67379" y="36836"/>
                    </a:lnTo>
                    <a:lnTo>
                      <a:pt x="67354" y="35020"/>
                    </a:lnTo>
                    <a:lnTo>
                      <a:pt x="67305" y="33304"/>
                    </a:lnTo>
                    <a:lnTo>
                      <a:pt x="67230" y="31663"/>
                    </a:lnTo>
                    <a:lnTo>
                      <a:pt x="67106" y="30096"/>
                    </a:lnTo>
                    <a:lnTo>
                      <a:pt x="66956" y="28603"/>
                    </a:lnTo>
                    <a:lnTo>
                      <a:pt x="66807" y="27186"/>
                    </a:lnTo>
                    <a:lnTo>
                      <a:pt x="66633" y="25842"/>
                    </a:lnTo>
                    <a:lnTo>
                      <a:pt x="66434" y="24574"/>
                    </a:lnTo>
                    <a:lnTo>
                      <a:pt x="66235" y="23380"/>
                    </a:lnTo>
                    <a:lnTo>
                      <a:pt x="66011" y="22261"/>
                    </a:lnTo>
                    <a:lnTo>
                      <a:pt x="65787" y="21216"/>
                    </a:lnTo>
                    <a:lnTo>
                      <a:pt x="65539" y="20246"/>
                    </a:lnTo>
                    <a:lnTo>
                      <a:pt x="65315" y="19351"/>
                    </a:lnTo>
                    <a:lnTo>
                      <a:pt x="65091" y="18505"/>
                    </a:lnTo>
                    <a:lnTo>
                      <a:pt x="64867" y="17759"/>
                    </a:lnTo>
                    <a:lnTo>
                      <a:pt x="64444" y="16466"/>
                    </a:lnTo>
                    <a:lnTo>
                      <a:pt x="64071" y="15471"/>
                    </a:lnTo>
                    <a:lnTo>
                      <a:pt x="63773" y="14774"/>
                    </a:lnTo>
                    <a:lnTo>
                      <a:pt x="63499" y="14202"/>
                    </a:lnTo>
                    <a:lnTo>
                      <a:pt x="63002" y="13531"/>
                    </a:lnTo>
                    <a:lnTo>
                      <a:pt x="62479" y="12884"/>
                    </a:lnTo>
                    <a:lnTo>
                      <a:pt x="61957" y="12237"/>
                    </a:lnTo>
                    <a:lnTo>
                      <a:pt x="61410" y="11640"/>
                    </a:lnTo>
                    <a:lnTo>
                      <a:pt x="60888" y="11043"/>
                    </a:lnTo>
                    <a:lnTo>
                      <a:pt x="60316" y="10471"/>
                    </a:lnTo>
                    <a:lnTo>
                      <a:pt x="59744" y="9924"/>
                    </a:lnTo>
                    <a:lnTo>
                      <a:pt x="59171" y="9402"/>
                    </a:lnTo>
                    <a:lnTo>
                      <a:pt x="58599" y="8879"/>
                    </a:lnTo>
                    <a:lnTo>
                      <a:pt x="58002" y="8382"/>
                    </a:lnTo>
                    <a:lnTo>
                      <a:pt x="57430" y="7909"/>
                    </a:lnTo>
                    <a:lnTo>
                      <a:pt x="56833" y="7462"/>
                    </a:lnTo>
                    <a:lnTo>
                      <a:pt x="56212" y="7014"/>
                    </a:lnTo>
                    <a:lnTo>
                      <a:pt x="55615" y="6616"/>
                    </a:lnTo>
                    <a:lnTo>
                      <a:pt x="54993" y="6193"/>
                    </a:lnTo>
                    <a:lnTo>
                      <a:pt x="54371" y="5820"/>
                    </a:lnTo>
                    <a:lnTo>
                      <a:pt x="53774" y="5447"/>
                    </a:lnTo>
                    <a:lnTo>
                      <a:pt x="53152" y="5099"/>
                    </a:lnTo>
                    <a:lnTo>
                      <a:pt x="51909" y="4427"/>
                    </a:lnTo>
                    <a:lnTo>
                      <a:pt x="50665" y="3830"/>
                    </a:lnTo>
                    <a:lnTo>
                      <a:pt x="49422" y="3283"/>
                    </a:lnTo>
                    <a:lnTo>
                      <a:pt x="48203" y="2786"/>
                    </a:lnTo>
                    <a:lnTo>
                      <a:pt x="46984" y="2363"/>
                    </a:lnTo>
                    <a:lnTo>
                      <a:pt x="45790" y="1965"/>
                    </a:lnTo>
                    <a:lnTo>
                      <a:pt x="44621" y="1617"/>
                    </a:lnTo>
                    <a:lnTo>
                      <a:pt x="43502" y="1318"/>
                    </a:lnTo>
                    <a:lnTo>
                      <a:pt x="42408" y="1070"/>
                    </a:lnTo>
                    <a:lnTo>
                      <a:pt x="41338" y="846"/>
                    </a:lnTo>
                    <a:lnTo>
                      <a:pt x="40343" y="647"/>
                    </a:lnTo>
                    <a:lnTo>
                      <a:pt x="39373" y="497"/>
                    </a:lnTo>
                    <a:lnTo>
                      <a:pt x="38478" y="348"/>
                    </a:lnTo>
                    <a:lnTo>
                      <a:pt x="37632" y="249"/>
                    </a:lnTo>
                    <a:lnTo>
                      <a:pt x="36861" y="174"/>
                    </a:lnTo>
                    <a:lnTo>
                      <a:pt x="35543" y="75"/>
                    </a:lnTo>
                    <a:lnTo>
                      <a:pt x="34548" y="25"/>
                    </a:lnTo>
                    <a:lnTo>
                      <a:pt x="33901" y="0"/>
                    </a:lnTo>
                    <a:lnTo>
                      <a:pt x="33702" y="25"/>
                    </a:lnTo>
                    <a:lnTo>
                      <a:pt x="3347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280198" y="2814976"/>
                <a:ext cx="130777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43" h="20820" extrusionOk="0">
                    <a:moveTo>
                      <a:pt x="3681" y="1"/>
                    </a:moveTo>
                    <a:lnTo>
                      <a:pt x="3432" y="51"/>
                    </a:lnTo>
                    <a:lnTo>
                      <a:pt x="3209" y="125"/>
                    </a:lnTo>
                    <a:lnTo>
                      <a:pt x="2960" y="250"/>
                    </a:lnTo>
                    <a:lnTo>
                      <a:pt x="2736" y="399"/>
                    </a:lnTo>
                    <a:lnTo>
                      <a:pt x="2512" y="548"/>
                    </a:lnTo>
                    <a:lnTo>
                      <a:pt x="2313" y="747"/>
                    </a:lnTo>
                    <a:lnTo>
                      <a:pt x="2089" y="946"/>
                    </a:lnTo>
                    <a:lnTo>
                      <a:pt x="1691" y="1394"/>
                    </a:lnTo>
                    <a:lnTo>
                      <a:pt x="1318" y="1891"/>
                    </a:lnTo>
                    <a:lnTo>
                      <a:pt x="995" y="2389"/>
                    </a:lnTo>
                    <a:lnTo>
                      <a:pt x="696" y="2886"/>
                    </a:lnTo>
                    <a:lnTo>
                      <a:pt x="473" y="3359"/>
                    </a:lnTo>
                    <a:lnTo>
                      <a:pt x="124" y="4080"/>
                    </a:lnTo>
                    <a:lnTo>
                      <a:pt x="0" y="4354"/>
                    </a:lnTo>
                    <a:lnTo>
                      <a:pt x="398" y="20819"/>
                    </a:lnTo>
                    <a:lnTo>
                      <a:pt x="3756" y="16964"/>
                    </a:lnTo>
                    <a:lnTo>
                      <a:pt x="3930" y="16392"/>
                    </a:lnTo>
                    <a:lnTo>
                      <a:pt x="4402" y="14900"/>
                    </a:lnTo>
                    <a:lnTo>
                      <a:pt x="4701" y="13880"/>
                    </a:lnTo>
                    <a:lnTo>
                      <a:pt x="4999" y="12736"/>
                    </a:lnTo>
                    <a:lnTo>
                      <a:pt x="5323" y="11467"/>
                    </a:lnTo>
                    <a:lnTo>
                      <a:pt x="5621" y="10149"/>
                    </a:lnTo>
                    <a:lnTo>
                      <a:pt x="5895" y="8781"/>
                    </a:lnTo>
                    <a:lnTo>
                      <a:pt x="6119" y="7413"/>
                    </a:lnTo>
                    <a:lnTo>
                      <a:pt x="6193" y="6717"/>
                    </a:lnTo>
                    <a:lnTo>
                      <a:pt x="6268" y="6070"/>
                    </a:lnTo>
                    <a:lnTo>
                      <a:pt x="6318" y="5398"/>
                    </a:lnTo>
                    <a:lnTo>
                      <a:pt x="6342" y="4776"/>
                    </a:lnTo>
                    <a:lnTo>
                      <a:pt x="6342" y="4155"/>
                    </a:lnTo>
                    <a:lnTo>
                      <a:pt x="6318" y="3583"/>
                    </a:lnTo>
                    <a:lnTo>
                      <a:pt x="6243" y="3035"/>
                    </a:lnTo>
                    <a:lnTo>
                      <a:pt x="6168" y="2513"/>
                    </a:lnTo>
                    <a:lnTo>
                      <a:pt x="6044" y="2040"/>
                    </a:lnTo>
                    <a:lnTo>
                      <a:pt x="5870" y="1618"/>
                    </a:lnTo>
                    <a:lnTo>
                      <a:pt x="5696" y="1220"/>
                    </a:lnTo>
                    <a:lnTo>
                      <a:pt x="5571" y="1046"/>
                    </a:lnTo>
                    <a:lnTo>
                      <a:pt x="5447" y="896"/>
                    </a:lnTo>
                    <a:lnTo>
                      <a:pt x="5198" y="623"/>
                    </a:lnTo>
                    <a:lnTo>
                      <a:pt x="4950" y="399"/>
                    </a:lnTo>
                    <a:lnTo>
                      <a:pt x="4676" y="225"/>
                    </a:lnTo>
                    <a:lnTo>
                      <a:pt x="4427" y="100"/>
                    </a:lnTo>
                    <a:lnTo>
                      <a:pt x="4179" y="26"/>
                    </a:lnTo>
                    <a:lnTo>
                      <a:pt x="3930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1846395" y="2814976"/>
                <a:ext cx="131292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68" h="20820" extrusionOk="0">
                    <a:moveTo>
                      <a:pt x="2413" y="1"/>
                    </a:moveTo>
                    <a:lnTo>
                      <a:pt x="2164" y="26"/>
                    </a:lnTo>
                    <a:lnTo>
                      <a:pt x="1915" y="100"/>
                    </a:lnTo>
                    <a:lnTo>
                      <a:pt x="1667" y="225"/>
                    </a:lnTo>
                    <a:lnTo>
                      <a:pt x="1418" y="399"/>
                    </a:lnTo>
                    <a:lnTo>
                      <a:pt x="1169" y="623"/>
                    </a:lnTo>
                    <a:lnTo>
                      <a:pt x="895" y="896"/>
                    </a:lnTo>
                    <a:lnTo>
                      <a:pt x="771" y="1046"/>
                    </a:lnTo>
                    <a:lnTo>
                      <a:pt x="672" y="1220"/>
                    </a:lnTo>
                    <a:lnTo>
                      <a:pt x="473" y="1618"/>
                    </a:lnTo>
                    <a:lnTo>
                      <a:pt x="323" y="2040"/>
                    </a:lnTo>
                    <a:lnTo>
                      <a:pt x="199" y="2513"/>
                    </a:lnTo>
                    <a:lnTo>
                      <a:pt x="100" y="3035"/>
                    </a:lnTo>
                    <a:lnTo>
                      <a:pt x="50" y="3583"/>
                    </a:lnTo>
                    <a:lnTo>
                      <a:pt x="25" y="4155"/>
                    </a:lnTo>
                    <a:lnTo>
                      <a:pt x="0" y="4776"/>
                    </a:lnTo>
                    <a:lnTo>
                      <a:pt x="25" y="5398"/>
                    </a:lnTo>
                    <a:lnTo>
                      <a:pt x="75" y="6070"/>
                    </a:lnTo>
                    <a:lnTo>
                      <a:pt x="149" y="6717"/>
                    </a:lnTo>
                    <a:lnTo>
                      <a:pt x="224" y="7413"/>
                    </a:lnTo>
                    <a:lnTo>
                      <a:pt x="448" y="8781"/>
                    </a:lnTo>
                    <a:lnTo>
                      <a:pt x="721" y="10149"/>
                    </a:lnTo>
                    <a:lnTo>
                      <a:pt x="1020" y="11467"/>
                    </a:lnTo>
                    <a:lnTo>
                      <a:pt x="1343" y="12736"/>
                    </a:lnTo>
                    <a:lnTo>
                      <a:pt x="1642" y="13880"/>
                    </a:lnTo>
                    <a:lnTo>
                      <a:pt x="1940" y="14900"/>
                    </a:lnTo>
                    <a:lnTo>
                      <a:pt x="2413" y="16392"/>
                    </a:lnTo>
                    <a:lnTo>
                      <a:pt x="2587" y="16964"/>
                    </a:lnTo>
                    <a:lnTo>
                      <a:pt x="5945" y="20819"/>
                    </a:lnTo>
                    <a:lnTo>
                      <a:pt x="6367" y="4354"/>
                    </a:lnTo>
                    <a:lnTo>
                      <a:pt x="6243" y="4080"/>
                    </a:lnTo>
                    <a:lnTo>
                      <a:pt x="5895" y="3359"/>
                    </a:lnTo>
                    <a:lnTo>
                      <a:pt x="5646" y="2886"/>
                    </a:lnTo>
                    <a:lnTo>
                      <a:pt x="5348" y="2389"/>
                    </a:lnTo>
                    <a:lnTo>
                      <a:pt x="5024" y="1891"/>
                    </a:lnTo>
                    <a:lnTo>
                      <a:pt x="4651" y="1394"/>
                    </a:lnTo>
                    <a:lnTo>
                      <a:pt x="4253" y="946"/>
                    </a:lnTo>
                    <a:lnTo>
                      <a:pt x="4054" y="747"/>
                    </a:lnTo>
                    <a:lnTo>
                      <a:pt x="3830" y="548"/>
                    </a:lnTo>
                    <a:lnTo>
                      <a:pt x="3607" y="399"/>
                    </a:lnTo>
                    <a:lnTo>
                      <a:pt x="3383" y="250"/>
                    </a:lnTo>
                    <a:lnTo>
                      <a:pt x="3134" y="125"/>
                    </a:lnTo>
                    <a:lnTo>
                      <a:pt x="2910" y="51"/>
                    </a:lnTo>
                    <a:lnTo>
                      <a:pt x="266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2155101" y="3728805"/>
                <a:ext cx="947683" cy="464121"/>
              </a:xfrm>
              <a:custGeom>
                <a:avLst/>
                <a:gdLst/>
                <a:ahLst/>
                <a:cxnLst/>
                <a:rect l="l" t="t" r="r" b="b"/>
                <a:pathLst>
                  <a:path w="45965" h="22511" extrusionOk="0">
                    <a:moveTo>
                      <a:pt x="1294" y="1"/>
                    </a:moveTo>
                    <a:lnTo>
                      <a:pt x="697" y="3682"/>
                    </a:lnTo>
                    <a:lnTo>
                      <a:pt x="348" y="5671"/>
                    </a:lnTo>
                    <a:lnTo>
                      <a:pt x="0" y="7661"/>
                    </a:lnTo>
                    <a:lnTo>
                      <a:pt x="1766" y="9751"/>
                    </a:lnTo>
                    <a:lnTo>
                      <a:pt x="3532" y="11815"/>
                    </a:lnTo>
                    <a:lnTo>
                      <a:pt x="5273" y="13755"/>
                    </a:lnTo>
                    <a:lnTo>
                      <a:pt x="6940" y="15571"/>
                    </a:lnTo>
                    <a:lnTo>
                      <a:pt x="8482" y="17187"/>
                    </a:lnTo>
                    <a:lnTo>
                      <a:pt x="9203" y="17909"/>
                    </a:lnTo>
                    <a:lnTo>
                      <a:pt x="9875" y="18555"/>
                    </a:lnTo>
                    <a:lnTo>
                      <a:pt x="10471" y="19127"/>
                    </a:lnTo>
                    <a:lnTo>
                      <a:pt x="11044" y="19600"/>
                    </a:lnTo>
                    <a:lnTo>
                      <a:pt x="11516" y="19998"/>
                    </a:lnTo>
                    <a:lnTo>
                      <a:pt x="11964" y="20296"/>
                    </a:lnTo>
                    <a:lnTo>
                      <a:pt x="12337" y="20545"/>
                    </a:lnTo>
                    <a:lnTo>
                      <a:pt x="12760" y="20744"/>
                    </a:lnTo>
                    <a:lnTo>
                      <a:pt x="13183" y="20968"/>
                    </a:lnTo>
                    <a:lnTo>
                      <a:pt x="13605" y="21142"/>
                    </a:lnTo>
                    <a:lnTo>
                      <a:pt x="14053" y="21316"/>
                    </a:lnTo>
                    <a:lnTo>
                      <a:pt x="14501" y="21465"/>
                    </a:lnTo>
                    <a:lnTo>
                      <a:pt x="15396" y="21739"/>
                    </a:lnTo>
                    <a:lnTo>
                      <a:pt x="16316" y="21963"/>
                    </a:lnTo>
                    <a:lnTo>
                      <a:pt x="17237" y="22137"/>
                    </a:lnTo>
                    <a:lnTo>
                      <a:pt x="18132" y="22261"/>
                    </a:lnTo>
                    <a:lnTo>
                      <a:pt x="19003" y="22361"/>
                    </a:lnTo>
                    <a:lnTo>
                      <a:pt x="19823" y="22435"/>
                    </a:lnTo>
                    <a:lnTo>
                      <a:pt x="20570" y="22460"/>
                    </a:lnTo>
                    <a:lnTo>
                      <a:pt x="21241" y="22485"/>
                    </a:lnTo>
                    <a:lnTo>
                      <a:pt x="21838" y="22510"/>
                    </a:lnTo>
                    <a:lnTo>
                      <a:pt x="22659" y="22485"/>
                    </a:lnTo>
                    <a:lnTo>
                      <a:pt x="22982" y="22460"/>
                    </a:lnTo>
                    <a:lnTo>
                      <a:pt x="23281" y="22485"/>
                    </a:lnTo>
                    <a:lnTo>
                      <a:pt x="24126" y="22510"/>
                    </a:lnTo>
                    <a:lnTo>
                      <a:pt x="24698" y="22485"/>
                    </a:lnTo>
                    <a:lnTo>
                      <a:pt x="25370" y="22460"/>
                    </a:lnTo>
                    <a:lnTo>
                      <a:pt x="26141" y="22435"/>
                    </a:lnTo>
                    <a:lnTo>
                      <a:pt x="26937" y="22361"/>
                    </a:lnTo>
                    <a:lnTo>
                      <a:pt x="27807" y="22261"/>
                    </a:lnTo>
                    <a:lnTo>
                      <a:pt x="28703" y="22137"/>
                    </a:lnTo>
                    <a:lnTo>
                      <a:pt x="29623" y="21963"/>
                    </a:lnTo>
                    <a:lnTo>
                      <a:pt x="30543" y="21739"/>
                    </a:lnTo>
                    <a:lnTo>
                      <a:pt x="31464" y="21465"/>
                    </a:lnTo>
                    <a:lnTo>
                      <a:pt x="31911" y="21316"/>
                    </a:lnTo>
                    <a:lnTo>
                      <a:pt x="32334" y="21142"/>
                    </a:lnTo>
                    <a:lnTo>
                      <a:pt x="32782" y="20968"/>
                    </a:lnTo>
                    <a:lnTo>
                      <a:pt x="33205" y="20744"/>
                    </a:lnTo>
                    <a:lnTo>
                      <a:pt x="33603" y="20545"/>
                    </a:lnTo>
                    <a:lnTo>
                      <a:pt x="34001" y="20296"/>
                    </a:lnTo>
                    <a:lnTo>
                      <a:pt x="34423" y="19998"/>
                    </a:lnTo>
                    <a:lnTo>
                      <a:pt x="34921" y="19600"/>
                    </a:lnTo>
                    <a:lnTo>
                      <a:pt x="35468" y="19127"/>
                    </a:lnTo>
                    <a:lnTo>
                      <a:pt x="36090" y="18555"/>
                    </a:lnTo>
                    <a:lnTo>
                      <a:pt x="36737" y="17909"/>
                    </a:lnTo>
                    <a:lnTo>
                      <a:pt x="37458" y="17187"/>
                    </a:lnTo>
                    <a:lnTo>
                      <a:pt x="39000" y="15571"/>
                    </a:lnTo>
                    <a:lnTo>
                      <a:pt x="40666" y="13755"/>
                    </a:lnTo>
                    <a:lnTo>
                      <a:pt x="42407" y="11815"/>
                    </a:lnTo>
                    <a:lnTo>
                      <a:pt x="44173" y="9751"/>
                    </a:lnTo>
                    <a:lnTo>
                      <a:pt x="45964" y="7661"/>
                    </a:lnTo>
                    <a:lnTo>
                      <a:pt x="45591" y="5671"/>
                    </a:lnTo>
                    <a:lnTo>
                      <a:pt x="45243" y="3682"/>
                    </a:lnTo>
                    <a:lnTo>
                      <a:pt x="44646" y="1"/>
                    </a:lnTo>
                    <a:lnTo>
                      <a:pt x="43029" y="1891"/>
                    </a:lnTo>
                    <a:lnTo>
                      <a:pt x="41437" y="3707"/>
                    </a:lnTo>
                    <a:lnTo>
                      <a:pt x="39871" y="5423"/>
                    </a:lnTo>
                    <a:lnTo>
                      <a:pt x="38403" y="6990"/>
                    </a:lnTo>
                    <a:lnTo>
                      <a:pt x="37060" y="8383"/>
                    </a:lnTo>
                    <a:lnTo>
                      <a:pt x="36438" y="9004"/>
                    </a:lnTo>
                    <a:lnTo>
                      <a:pt x="35841" y="9576"/>
                    </a:lnTo>
                    <a:lnTo>
                      <a:pt x="35319" y="10049"/>
                    </a:lnTo>
                    <a:lnTo>
                      <a:pt x="34821" y="10472"/>
                    </a:lnTo>
                    <a:lnTo>
                      <a:pt x="34374" y="10820"/>
                    </a:lnTo>
                    <a:lnTo>
                      <a:pt x="34001" y="11094"/>
                    </a:lnTo>
                    <a:lnTo>
                      <a:pt x="33603" y="11342"/>
                    </a:lnTo>
                    <a:lnTo>
                      <a:pt x="33205" y="11541"/>
                    </a:lnTo>
                    <a:lnTo>
                      <a:pt x="32782" y="11740"/>
                    </a:lnTo>
                    <a:lnTo>
                      <a:pt x="32334" y="11939"/>
                    </a:lnTo>
                    <a:lnTo>
                      <a:pt x="31911" y="12113"/>
                    </a:lnTo>
                    <a:lnTo>
                      <a:pt x="31464" y="12263"/>
                    </a:lnTo>
                    <a:lnTo>
                      <a:pt x="30543" y="12536"/>
                    </a:lnTo>
                    <a:lnTo>
                      <a:pt x="29623" y="12760"/>
                    </a:lnTo>
                    <a:lnTo>
                      <a:pt x="28703" y="12934"/>
                    </a:lnTo>
                    <a:lnTo>
                      <a:pt x="27807" y="13059"/>
                    </a:lnTo>
                    <a:lnTo>
                      <a:pt x="26937" y="13158"/>
                    </a:lnTo>
                    <a:lnTo>
                      <a:pt x="26141" y="13233"/>
                    </a:lnTo>
                    <a:lnTo>
                      <a:pt x="25370" y="13258"/>
                    </a:lnTo>
                    <a:lnTo>
                      <a:pt x="24698" y="13282"/>
                    </a:lnTo>
                    <a:lnTo>
                      <a:pt x="23281" y="13282"/>
                    </a:lnTo>
                    <a:lnTo>
                      <a:pt x="22982" y="13258"/>
                    </a:lnTo>
                    <a:lnTo>
                      <a:pt x="22659" y="13282"/>
                    </a:lnTo>
                    <a:lnTo>
                      <a:pt x="21241" y="13282"/>
                    </a:lnTo>
                    <a:lnTo>
                      <a:pt x="20570" y="13258"/>
                    </a:lnTo>
                    <a:lnTo>
                      <a:pt x="19823" y="13233"/>
                    </a:lnTo>
                    <a:lnTo>
                      <a:pt x="19003" y="13158"/>
                    </a:lnTo>
                    <a:lnTo>
                      <a:pt x="18132" y="13059"/>
                    </a:lnTo>
                    <a:lnTo>
                      <a:pt x="17237" y="12934"/>
                    </a:lnTo>
                    <a:lnTo>
                      <a:pt x="16316" y="12760"/>
                    </a:lnTo>
                    <a:lnTo>
                      <a:pt x="15396" y="12536"/>
                    </a:lnTo>
                    <a:lnTo>
                      <a:pt x="14501" y="12263"/>
                    </a:lnTo>
                    <a:lnTo>
                      <a:pt x="14053" y="12113"/>
                    </a:lnTo>
                    <a:lnTo>
                      <a:pt x="13605" y="11939"/>
                    </a:lnTo>
                    <a:lnTo>
                      <a:pt x="13183" y="11740"/>
                    </a:lnTo>
                    <a:lnTo>
                      <a:pt x="12760" y="11541"/>
                    </a:lnTo>
                    <a:lnTo>
                      <a:pt x="12337" y="11342"/>
                    </a:lnTo>
                    <a:lnTo>
                      <a:pt x="11964" y="11094"/>
                    </a:lnTo>
                    <a:lnTo>
                      <a:pt x="11566" y="10820"/>
                    </a:lnTo>
                    <a:lnTo>
                      <a:pt x="11143" y="10472"/>
                    </a:lnTo>
                    <a:lnTo>
                      <a:pt x="10646" y="10049"/>
                    </a:lnTo>
                    <a:lnTo>
                      <a:pt x="10098" y="9576"/>
                    </a:lnTo>
                    <a:lnTo>
                      <a:pt x="9526" y="9004"/>
                    </a:lnTo>
                    <a:lnTo>
                      <a:pt x="8880" y="8383"/>
                    </a:lnTo>
                    <a:lnTo>
                      <a:pt x="7537" y="6990"/>
                    </a:lnTo>
                    <a:lnTo>
                      <a:pt x="6069" y="5423"/>
                    </a:lnTo>
                    <a:lnTo>
                      <a:pt x="4527" y="3707"/>
                    </a:lnTo>
                    <a:lnTo>
                      <a:pt x="2910" y="1891"/>
                    </a:lnTo>
                    <a:lnTo>
                      <a:pt x="12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097661" y="2136021"/>
                <a:ext cx="1062049" cy="738993"/>
              </a:xfrm>
              <a:custGeom>
                <a:avLst/>
                <a:gdLst/>
                <a:ahLst/>
                <a:cxnLst/>
                <a:rect l="l" t="t" r="r" b="b"/>
                <a:pathLst>
                  <a:path w="51512" h="35843" extrusionOk="0">
                    <a:moveTo>
                      <a:pt x="24450" y="1"/>
                    </a:moveTo>
                    <a:lnTo>
                      <a:pt x="23530" y="51"/>
                    </a:lnTo>
                    <a:lnTo>
                      <a:pt x="22410" y="125"/>
                    </a:lnTo>
                    <a:lnTo>
                      <a:pt x="21067" y="274"/>
                    </a:lnTo>
                    <a:lnTo>
                      <a:pt x="20346" y="399"/>
                    </a:lnTo>
                    <a:lnTo>
                      <a:pt x="19600" y="523"/>
                    </a:lnTo>
                    <a:lnTo>
                      <a:pt x="18804" y="672"/>
                    </a:lnTo>
                    <a:lnTo>
                      <a:pt x="17983" y="847"/>
                    </a:lnTo>
                    <a:lnTo>
                      <a:pt x="17162" y="1046"/>
                    </a:lnTo>
                    <a:lnTo>
                      <a:pt x="16292" y="1269"/>
                    </a:lnTo>
                    <a:lnTo>
                      <a:pt x="15421" y="1543"/>
                    </a:lnTo>
                    <a:lnTo>
                      <a:pt x="14526" y="1841"/>
                    </a:lnTo>
                    <a:lnTo>
                      <a:pt x="13606" y="2190"/>
                    </a:lnTo>
                    <a:lnTo>
                      <a:pt x="12710" y="2563"/>
                    </a:lnTo>
                    <a:lnTo>
                      <a:pt x="11790" y="2986"/>
                    </a:lnTo>
                    <a:lnTo>
                      <a:pt x="10895" y="3433"/>
                    </a:lnTo>
                    <a:lnTo>
                      <a:pt x="9974" y="3931"/>
                    </a:lnTo>
                    <a:lnTo>
                      <a:pt x="9079" y="4478"/>
                    </a:lnTo>
                    <a:lnTo>
                      <a:pt x="8208" y="5100"/>
                    </a:lnTo>
                    <a:lnTo>
                      <a:pt x="7338" y="5746"/>
                    </a:lnTo>
                    <a:lnTo>
                      <a:pt x="6492" y="6443"/>
                    </a:lnTo>
                    <a:lnTo>
                      <a:pt x="5671" y="7189"/>
                    </a:lnTo>
                    <a:lnTo>
                      <a:pt x="5273" y="7587"/>
                    </a:lnTo>
                    <a:lnTo>
                      <a:pt x="4875" y="8010"/>
                    </a:lnTo>
                    <a:lnTo>
                      <a:pt x="4478" y="8433"/>
                    </a:lnTo>
                    <a:lnTo>
                      <a:pt x="4104" y="8880"/>
                    </a:lnTo>
                    <a:lnTo>
                      <a:pt x="3731" y="9328"/>
                    </a:lnTo>
                    <a:lnTo>
                      <a:pt x="3383" y="9801"/>
                    </a:lnTo>
                    <a:lnTo>
                      <a:pt x="3010" y="10298"/>
                    </a:lnTo>
                    <a:lnTo>
                      <a:pt x="2687" y="10796"/>
                    </a:lnTo>
                    <a:lnTo>
                      <a:pt x="2339" y="11318"/>
                    </a:lnTo>
                    <a:lnTo>
                      <a:pt x="2040" y="11865"/>
                    </a:lnTo>
                    <a:lnTo>
                      <a:pt x="1717" y="12412"/>
                    </a:lnTo>
                    <a:lnTo>
                      <a:pt x="1418" y="12984"/>
                    </a:lnTo>
                    <a:lnTo>
                      <a:pt x="1070" y="13755"/>
                    </a:lnTo>
                    <a:lnTo>
                      <a:pt x="772" y="14502"/>
                    </a:lnTo>
                    <a:lnTo>
                      <a:pt x="523" y="15273"/>
                    </a:lnTo>
                    <a:lnTo>
                      <a:pt x="299" y="16019"/>
                    </a:lnTo>
                    <a:lnTo>
                      <a:pt x="150" y="16765"/>
                    </a:lnTo>
                    <a:lnTo>
                      <a:pt x="50" y="17536"/>
                    </a:lnTo>
                    <a:lnTo>
                      <a:pt x="1" y="18282"/>
                    </a:lnTo>
                    <a:lnTo>
                      <a:pt x="25" y="19028"/>
                    </a:lnTo>
                    <a:lnTo>
                      <a:pt x="75" y="19774"/>
                    </a:lnTo>
                    <a:lnTo>
                      <a:pt x="175" y="20496"/>
                    </a:lnTo>
                    <a:lnTo>
                      <a:pt x="324" y="21242"/>
                    </a:lnTo>
                    <a:lnTo>
                      <a:pt x="548" y="21963"/>
                    </a:lnTo>
                    <a:lnTo>
                      <a:pt x="796" y="22685"/>
                    </a:lnTo>
                    <a:lnTo>
                      <a:pt x="1120" y="23431"/>
                    </a:lnTo>
                    <a:lnTo>
                      <a:pt x="1468" y="24127"/>
                    </a:lnTo>
                    <a:lnTo>
                      <a:pt x="1891" y="24848"/>
                    </a:lnTo>
                    <a:lnTo>
                      <a:pt x="2289" y="25445"/>
                    </a:lnTo>
                    <a:lnTo>
                      <a:pt x="2687" y="26017"/>
                    </a:lnTo>
                    <a:lnTo>
                      <a:pt x="3134" y="26589"/>
                    </a:lnTo>
                    <a:lnTo>
                      <a:pt x="3607" y="27162"/>
                    </a:lnTo>
                    <a:lnTo>
                      <a:pt x="4129" y="27709"/>
                    </a:lnTo>
                    <a:lnTo>
                      <a:pt x="4652" y="28231"/>
                    </a:lnTo>
                    <a:lnTo>
                      <a:pt x="5199" y="28753"/>
                    </a:lnTo>
                    <a:lnTo>
                      <a:pt x="5796" y="29251"/>
                    </a:lnTo>
                    <a:lnTo>
                      <a:pt x="6393" y="29748"/>
                    </a:lnTo>
                    <a:lnTo>
                      <a:pt x="7039" y="30221"/>
                    </a:lnTo>
                    <a:lnTo>
                      <a:pt x="7686" y="30669"/>
                    </a:lnTo>
                    <a:lnTo>
                      <a:pt x="8358" y="31116"/>
                    </a:lnTo>
                    <a:lnTo>
                      <a:pt x="9054" y="31564"/>
                    </a:lnTo>
                    <a:lnTo>
                      <a:pt x="9750" y="31962"/>
                    </a:lnTo>
                    <a:lnTo>
                      <a:pt x="10472" y="32360"/>
                    </a:lnTo>
                    <a:lnTo>
                      <a:pt x="11218" y="32733"/>
                    </a:lnTo>
                    <a:lnTo>
                      <a:pt x="11989" y="33081"/>
                    </a:lnTo>
                    <a:lnTo>
                      <a:pt x="12760" y="33429"/>
                    </a:lnTo>
                    <a:lnTo>
                      <a:pt x="13556" y="33753"/>
                    </a:lnTo>
                    <a:lnTo>
                      <a:pt x="14352" y="34051"/>
                    </a:lnTo>
                    <a:lnTo>
                      <a:pt x="15148" y="34325"/>
                    </a:lnTo>
                    <a:lnTo>
                      <a:pt x="15969" y="34574"/>
                    </a:lnTo>
                    <a:lnTo>
                      <a:pt x="16814" y="34797"/>
                    </a:lnTo>
                    <a:lnTo>
                      <a:pt x="17635" y="35021"/>
                    </a:lnTo>
                    <a:lnTo>
                      <a:pt x="18481" y="35195"/>
                    </a:lnTo>
                    <a:lnTo>
                      <a:pt x="19326" y="35369"/>
                    </a:lnTo>
                    <a:lnTo>
                      <a:pt x="20197" y="35519"/>
                    </a:lnTo>
                    <a:lnTo>
                      <a:pt x="21042" y="35618"/>
                    </a:lnTo>
                    <a:lnTo>
                      <a:pt x="21888" y="35718"/>
                    </a:lnTo>
                    <a:lnTo>
                      <a:pt x="22759" y="35792"/>
                    </a:lnTo>
                    <a:lnTo>
                      <a:pt x="23629" y="35817"/>
                    </a:lnTo>
                    <a:lnTo>
                      <a:pt x="24475" y="35842"/>
                    </a:lnTo>
                    <a:lnTo>
                      <a:pt x="25097" y="35817"/>
                    </a:lnTo>
                    <a:lnTo>
                      <a:pt x="25694" y="35817"/>
                    </a:lnTo>
                    <a:lnTo>
                      <a:pt x="25768" y="35792"/>
                    </a:lnTo>
                    <a:lnTo>
                      <a:pt x="25843" y="35817"/>
                    </a:lnTo>
                    <a:lnTo>
                      <a:pt x="26440" y="35817"/>
                    </a:lnTo>
                    <a:lnTo>
                      <a:pt x="27037" y="35842"/>
                    </a:lnTo>
                    <a:lnTo>
                      <a:pt x="27907" y="35817"/>
                    </a:lnTo>
                    <a:lnTo>
                      <a:pt x="28753" y="35792"/>
                    </a:lnTo>
                    <a:lnTo>
                      <a:pt x="29623" y="35718"/>
                    </a:lnTo>
                    <a:lnTo>
                      <a:pt x="30469" y="35618"/>
                    </a:lnTo>
                    <a:lnTo>
                      <a:pt x="31340" y="35519"/>
                    </a:lnTo>
                    <a:lnTo>
                      <a:pt x="32185" y="35369"/>
                    </a:lnTo>
                    <a:lnTo>
                      <a:pt x="33031" y="35195"/>
                    </a:lnTo>
                    <a:lnTo>
                      <a:pt x="33877" y="35021"/>
                    </a:lnTo>
                    <a:lnTo>
                      <a:pt x="34722" y="34797"/>
                    </a:lnTo>
                    <a:lnTo>
                      <a:pt x="35543" y="34574"/>
                    </a:lnTo>
                    <a:lnTo>
                      <a:pt x="36364" y="34325"/>
                    </a:lnTo>
                    <a:lnTo>
                      <a:pt x="37185" y="34051"/>
                    </a:lnTo>
                    <a:lnTo>
                      <a:pt x="37981" y="33753"/>
                    </a:lnTo>
                    <a:lnTo>
                      <a:pt x="38752" y="33429"/>
                    </a:lnTo>
                    <a:lnTo>
                      <a:pt x="39523" y="33081"/>
                    </a:lnTo>
                    <a:lnTo>
                      <a:pt x="40294" y="32733"/>
                    </a:lnTo>
                    <a:lnTo>
                      <a:pt x="41040" y="32360"/>
                    </a:lnTo>
                    <a:lnTo>
                      <a:pt x="41761" y="31962"/>
                    </a:lnTo>
                    <a:lnTo>
                      <a:pt x="42482" y="31564"/>
                    </a:lnTo>
                    <a:lnTo>
                      <a:pt x="43179" y="31116"/>
                    </a:lnTo>
                    <a:lnTo>
                      <a:pt x="43850" y="30693"/>
                    </a:lnTo>
                    <a:lnTo>
                      <a:pt x="44497" y="30221"/>
                    </a:lnTo>
                    <a:lnTo>
                      <a:pt x="45119" y="29748"/>
                    </a:lnTo>
                    <a:lnTo>
                      <a:pt x="45716" y="29251"/>
                    </a:lnTo>
                    <a:lnTo>
                      <a:pt x="46313" y="28753"/>
                    </a:lnTo>
                    <a:lnTo>
                      <a:pt x="46860" y="28231"/>
                    </a:lnTo>
                    <a:lnTo>
                      <a:pt x="47407" y="27709"/>
                    </a:lnTo>
                    <a:lnTo>
                      <a:pt x="47905" y="27162"/>
                    </a:lnTo>
                    <a:lnTo>
                      <a:pt x="48377" y="26589"/>
                    </a:lnTo>
                    <a:lnTo>
                      <a:pt x="48825" y="26017"/>
                    </a:lnTo>
                    <a:lnTo>
                      <a:pt x="49248" y="25445"/>
                    </a:lnTo>
                    <a:lnTo>
                      <a:pt x="49621" y="24848"/>
                    </a:lnTo>
                    <a:lnTo>
                      <a:pt x="50044" y="24152"/>
                    </a:lnTo>
                    <a:lnTo>
                      <a:pt x="50417" y="23431"/>
                    </a:lnTo>
                    <a:lnTo>
                      <a:pt x="50715" y="22709"/>
                    </a:lnTo>
                    <a:lnTo>
                      <a:pt x="50989" y="21963"/>
                    </a:lnTo>
                    <a:lnTo>
                      <a:pt x="51188" y="21242"/>
                    </a:lnTo>
                    <a:lnTo>
                      <a:pt x="51337" y="20496"/>
                    </a:lnTo>
                    <a:lnTo>
                      <a:pt x="51461" y="19774"/>
                    </a:lnTo>
                    <a:lnTo>
                      <a:pt x="51511" y="19028"/>
                    </a:lnTo>
                    <a:lnTo>
                      <a:pt x="51511" y="18282"/>
                    </a:lnTo>
                    <a:lnTo>
                      <a:pt x="51461" y="17536"/>
                    </a:lnTo>
                    <a:lnTo>
                      <a:pt x="51362" y="16765"/>
                    </a:lnTo>
                    <a:lnTo>
                      <a:pt x="51213" y="16019"/>
                    </a:lnTo>
                    <a:lnTo>
                      <a:pt x="51014" y="15273"/>
                    </a:lnTo>
                    <a:lnTo>
                      <a:pt x="50765" y="14502"/>
                    </a:lnTo>
                    <a:lnTo>
                      <a:pt x="50442" y="13755"/>
                    </a:lnTo>
                    <a:lnTo>
                      <a:pt x="50093" y="12984"/>
                    </a:lnTo>
                    <a:lnTo>
                      <a:pt x="49795" y="12412"/>
                    </a:lnTo>
                    <a:lnTo>
                      <a:pt x="49496" y="11865"/>
                    </a:lnTo>
                    <a:lnTo>
                      <a:pt x="49173" y="11318"/>
                    </a:lnTo>
                    <a:lnTo>
                      <a:pt x="48850" y="10796"/>
                    </a:lnTo>
                    <a:lnTo>
                      <a:pt x="48502" y="10298"/>
                    </a:lnTo>
                    <a:lnTo>
                      <a:pt x="48153" y="9801"/>
                    </a:lnTo>
                    <a:lnTo>
                      <a:pt x="47780" y="9328"/>
                    </a:lnTo>
                    <a:lnTo>
                      <a:pt x="47407" y="8880"/>
                    </a:lnTo>
                    <a:lnTo>
                      <a:pt x="47034" y="8433"/>
                    </a:lnTo>
                    <a:lnTo>
                      <a:pt x="46661" y="8010"/>
                    </a:lnTo>
                    <a:lnTo>
                      <a:pt x="46263" y="7587"/>
                    </a:lnTo>
                    <a:lnTo>
                      <a:pt x="45865" y="7189"/>
                    </a:lnTo>
                    <a:lnTo>
                      <a:pt x="45044" y="6443"/>
                    </a:lnTo>
                    <a:lnTo>
                      <a:pt x="44174" y="5746"/>
                    </a:lnTo>
                    <a:lnTo>
                      <a:pt x="43328" y="5100"/>
                    </a:lnTo>
                    <a:lnTo>
                      <a:pt x="42433" y="4478"/>
                    </a:lnTo>
                    <a:lnTo>
                      <a:pt x="41537" y="3931"/>
                    </a:lnTo>
                    <a:lnTo>
                      <a:pt x="40642" y="3433"/>
                    </a:lnTo>
                    <a:lnTo>
                      <a:pt x="39722" y="2986"/>
                    </a:lnTo>
                    <a:lnTo>
                      <a:pt x="38826" y="2563"/>
                    </a:lnTo>
                    <a:lnTo>
                      <a:pt x="37906" y="2190"/>
                    </a:lnTo>
                    <a:lnTo>
                      <a:pt x="37011" y="1841"/>
                    </a:lnTo>
                    <a:lnTo>
                      <a:pt x="36115" y="1543"/>
                    </a:lnTo>
                    <a:lnTo>
                      <a:pt x="35220" y="1269"/>
                    </a:lnTo>
                    <a:lnTo>
                      <a:pt x="34374" y="1046"/>
                    </a:lnTo>
                    <a:lnTo>
                      <a:pt x="33528" y="847"/>
                    </a:lnTo>
                    <a:lnTo>
                      <a:pt x="32708" y="672"/>
                    </a:lnTo>
                    <a:lnTo>
                      <a:pt x="31912" y="523"/>
                    </a:lnTo>
                    <a:lnTo>
                      <a:pt x="31166" y="399"/>
                    </a:lnTo>
                    <a:lnTo>
                      <a:pt x="30444" y="274"/>
                    </a:lnTo>
                    <a:lnTo>
                      <a:pt x="29126" y="125"/>
                    </a:lnTo>
                    <a:lnTo>
                      <a:pt x="27982" y="51"/>
                    </a:lnTo>
                    <a:lnTo>
                      <a:pt x="270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2636107" y="2307826"/>
                <a:ext cx="421030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1" h="22361" extrusionOk="0">
                    <a:moveTo>
                      <a:pt x="14874" y="0"/>
                    </a:moveTo>
                    <a:lnTo>
                      <a:pt x="14899" y="274"/>
                    </a:lnTo>
                    <a:lnTo>
                      <a:pt x="14899" y="572"/>
                    </a:lnTo>
                    <a:lnTo>
                      <a:pt x="14874" y="871"/>
                    </a:lnTo>
                    <a:lnTo>
                      <a:pt x="14799" y="1144"/>
                    </a:lnTo>
                    <a:lnTo>
                      <a:pt x="14725" y="1443"/>
                    </a:lnTo>
                    <a:lnTo>
                      <a:pt x="14625" y="1716"/>
                    </a:lnTo>
                    <a:lnTo>
                      <a:pt x="14526" y="1965"/>
                    </a:lnTo>
                    <a:lnTo>
                      <a:pt x="14377" y="2214"/>
                    </a:lnTo>
                    <a:lnTo>
                      <a:pt x="14153" y="2537"/>
                    </a:lnTo>
                    <a:lnTo>
                      <a:pt x="14775" y="2736"/>
                    </a:lnTo>
                    <a:lnTo>
                      <a:pt x="15347" y="2960"/>
                    </a:lnTo>
                    <a:lnTo>
                      <a:pt x="15919" y="3258"/>
                    </a:lnTo>
                    <a:lnTo>
                      <a:pt x="16441" y="3582"/>
                    </a:lnTo>
                    <a:lnTo>
                      <a:pt x="16938" y="3930"/>
                    </a:lnTo>
                    <a:lnTo>
                      <a:pt x="17411" y="4328"/>
                    </a:lnTo>
                    <a:lnTo>
                      <a:pt x="17834" y="4751"/>
                    </a:lnTo>
                    <a:lnTo>
                      <a:pt x="18207" y="5223"/>
                    </a:lnTo>
                    <a:lnTo>
                      <a:pt x="18257" y="5348"/>
                    </a:lnTo>
                    <a:lnTo>
                      <a:pt x="18257" y="5472"/>
                    </a:lnTo>
                    <a:lnTo>
                      <a:pt x="18232" y="5596"/>
                    </a:lnTo>
                    <a:lnTo>
                      <a:pt x="18132" y="5721"/>
                    </a:lnTo>
                    <a:lnTo>
                      <a:pt x="18033" y="5771"/>
                    </a:lnTo>
                    <a:lnTo>
                      <a:pt x="17834" y="5771"/>
                    </a:lnTo>
                    <a:lnTo>
                      <a:pt x="17759" y="5746"/>
                    </a:lnTo>
                    <a:lnTo>
                      <a:pt x="17685" y="5696"/>
                    </a:lnTo>
                    <a:lnTo>
                      <a:pt x="17635" y="5621"/>
                    </a:lnTo>
                    <a:lnTo>
                      <a:pt x="17262" y="5198"/>
                    </a:lnTo>
                    <a:lnTo>
                      <a:pt x="16864" y="4776"/>
                    </a:lnTo>
                    <a:lnTo>
                      <a:pt x="16416" y="4403"/>
                    </a:lnTo>
                    <a:lnTo>
                      <a:pt x="15919" y="4079"/>
                    </a:lnTo>
                    <a:lnTo>
                      <a:pt x="15396" y="3781"/>
                    </a:lnTo>
                    <a:lnTo>
                      <a:pt x="14849" y="3507"/>
                    </a:lnTo>
                    <a:lnTo>
                      <a:pt x="14252" y="3308"/>
                    </a:lnTo>
                    <a:lnTo>
                      <a:pt x="13655" y="3134"/>
                    </a:lnTo>
                    <a:lnTo>
                      <a:pt x="13158" y="3607"/>
                    </a:lnTo>
                    <a:lnTo>
                      <a:pt x="12660" y="4079"/>
                    </a:lnTo>
                    <a:lnTo>
                      <a:pt x="12461" y="4253"/>
                    </a:lnTo>
                    <a:lnTo>
                      <a:pt x="11989" y="4676"/>
                    </a:lnTo>
                    <a:lnTo>
                      <a:pt x="11566" y="5149"/>
                    </a:lnTo>
                    <a:lnTo>
                      <a:pt x="11367" y="5373"/>
                    </a:lnTo>
                    <a:lnTo>
                      <a:pt x="11168" y="5646"/>
                    </a:lnTo>
                    <a:lnTo>
                      <a:pt x="11019" y="5895"/>
                    </a:lnTo>
                    <a:lnTo>
                      <a:pt x="10895" y="6169"/>
                    </a:lnTo>
                    <a:lnTo>
                      <a:pt x="10820" y="6367"/>
                    </a:lnTo>
                    <a:lnTo>
                      <a:pt x="10770" y="6591"/>
                    </a:lnTo>
                    <a:lnTo>
                      <a:pt x="10696" y="7014"/>
                    </a:lnTo>
                    <a:lnTo>
                      <a:pt x="10646" y="7462"/>
                    </a:lnTo>
                    <a:lnTo>
                      <a:pt x="10621" y="7934"/>
                    </a:lnTo>
                    <a:lnTo>
                      <a:pt x="10621" y="8009"/>
                    </a:lnTo>
                    <a:lnTo>
                      <a:pt x="11143" y="8059"/>
                    </a:lnTo>
                    <a:lnTo>
                      <a:pt x="11666" y="8158"/>
                    </a:lnTo>
                    <a:lnTo>
                      <a:pt x="12188" y="8332"/>
                    </a:lnTo>
                    <a:lnTo>
                      <a:pt x="12660" y="8531"/>
                    </a:lnTo>
                    <a:lnTo>
                      <a:pt x="13108" y="8805"/>
                    </a:lnTo>
                    <a:lnTo>
                      <a:pt x="13506" y="9103"/>
                    </a:lnTo>
                    <a:lnTo>
                      <a:pt x="13705" y="9278"/>
                    </a:lnTo>
                    <a:lnTo>
                      <a:pt x="13879" y="9477"/>
                    </a:lnTo>
                    <a:lnTo>
                      <a:pt x="14053" y="9651"/>
                    </a:lnTo>
                    <a:lnTo>
                      <a:pt x="14203" y="9874"/>
                    </a:lnTo>
                    <a:lnTo>
                      <a:pt x="14277" y="9999"/>
                    </a:lnTo>
                    <a:lnTo>
                      <a:pt x="14277" y="10123"/>
                    </a:lnTo>
                    <a:lnTo>
                      <a:pt x="14227" y="10272"/>
                    </a:lnTo>
                    <a:lnTo>
                      <a:pt x="14128" y="10372"/>
                    </a:lnTo>
                    <a:lnTo>
                      <a:pt x="14028" y="10422"/>
                    </a:lnTo>
                    <a:lnTo>
                      <a:pt x="13854" y="10422"/>
                    </a:lnTo>
                    <a:lnTo>
                      <a:pt x="13755" y="10397"/>
                    </a:lnTo>
                    <a:lnTo>
                      <a:pt x="13705" y="10347"/>
                    </a:lnTo>
                    <a:lnTo>
                      <a:pt x="13630" y="10272"/>
                    </a:lnTo>
                    <a:lnTo>
                      <a:pt x="13357" y="9949"/>
                    </a:lnTo>
                    <a:lnTo>
                      <a:pt x="13034" y="9651"/>
                    </a:lnTo>
                    <a:lnTo>
                      <a:pt x="12685" y="9377"/>
                    </a:lnTo>
                    <a:lnTo>
                      <a:pt x="12312" y="9153"/>
                    </a:lnTo>
                    <a:lnTo>
                      <a:pt x="11914" y="8979"/>
                    </a:lnTo>
                    <a:lnTo>
                      <a:pt x="11467" y="8855"/>
                    </a:lnTo>
                    <a:lnTo>
                      <a:pt x="11044" y="8755"/>
                    </a:lnTo>
                    <a:lnTo>
                      <a:pt x="10571" y="8705"/>
                    </a:lnTo>
                    <a:lnTo>
                      <a:pt x="10546" y="9054"/>
                    </a:lnTo>
                    <a:lnTo>
                      <a:pt x="10472" y="9427"/>
                    </a:lnTo>
                    <a:lnTo>
                      <a:pt x="10397" y="9750"/>
                    </a:lnTo>
                    <a:lnTo>
                      <a:pt x="10273" y="10049"/>
                    </a:lnTo>
                    <a:lnTo>
                      <a:pt x="10123" y="10347"/>
                    </a:lnTo>
                    <a:lnTo>
                      <a:pt x="9949" y="10646"/>
                    </a:lnTo>
                    <a:lnTo>
                      <a:pt x="9750" y="10919"/>
                    </a:lnTo>
                    <a:lnTo>
                      <a:pt x="9527" y="11193"/>
                    </a:lnTo>
                    <a:lnTo>
                      <a:pt x="9278" y="11466"/>
                    </a:lnTo>
                    <a:lnTo>
                      <a:pt x="9029" y="11715"/>
                    </a:lnTo>
                    <a:lnTo>
                      <a:pt x="9228" y="12063"/>
                    </a:lnTo>
                    <a:lnTo>
                      <a:pt x="9452" y="12411"/>
                    </a:lnTo>
                    <a:lnTo>
                      <a:pt x="9726" y="12735"/>
                    </a:lnTo>
                    <a:lnTo>
                      <a:pt x="10024" y="13033"/>
                    </a:lnTo>
                    <a:lnTo>
                      <a:pt x="10347" y="13332"/>
                    </a:lnTo>
                    <a:lnTo>
                      <a:pt x="10696" y="13580"/>
                    </a:lnTo>
                    <a:lnTo>
                      <a:pt x="11069" y="13829"/>
                    </a:lnTo>
                    <a:lnTo>
                      <a:pt x="11467" y="14028"/>
                    </a:lnTo>
                    <a:lnTo>
                      <a:pt x="11591" y="14128"/>
                    </a:lnTo>
                    <a:lnTo>
                      <a:pt x="11666" y="14252"/>
                    </a:lnTo>
                    <a:lnTo>
                      <a:pt x="11666" y="14376"/>
                    </a:lnTo>
                    <a:lnTo>
                      <a:pt x="11641" y="14526"/>
                    </a:lnTo>
                    <a:lnTo>
                      <a:pt x="11591" y="14600"/>
                    </a:lnTo>
                    <a:lnTo>
                      <a:pt x="11516" y="14675"/>
                    </a:lnTo>
                    <a:lnTo>
                      <a:pt x="11417" y="14700"/>
                    </a:lnTo>
                    <a:lnTo>
                      <a:pt x="11317" y="14725"/>
                    </a:lnTo>
                    <a:lnTo>
                      <a:pt x="11243" y="14700"/>
                    </a:lnTo>
                    <a:lnTo>
                      <a:pt x="11168" y="14675"/>
                    </a:lnTo>
                    <a:lnTo>
                      <a:pt x="10745" y="14451"/>
                    </a:lnTo>
                    <a:lnTo>
                      <a:pt x="10322" y="14202"/>
                    </a:lnTo>
                    <a:lnTo>
                      <a:pt x="9949" y="13904"/>
                    </a:lnTo>
                    <a:lnTo>
                      <a:pt x="9576" y="13605"/>
                    </a:lnTo>
                    <a:lnTo>
                      <a:pt x="9253" y="13257"/>
                    </a:lnTo>
                    <a:lnTo>
                      <a:pt x="8954" y="12909"/>
                    </a:lnTo>
                    <a:lnTo>
                      <a:pt x="8681" y="12536"/>
                    </a:lnTo>
                    <a:lnTo>
                      <a:pt x="8457" y="12138"/>
                    </a:lnTo>
                    <a:lnTo>
                      <a:pt x="8159" y="12337"/>
                    </a:lnTo>
                    <a:lnTo>
                      <a:pt x="7835" y="12511"/>
                    </a:lnTo>
                    <a:lnTo>
                      <a:pt x="7537" y="12660"/>
                    </a:lnTo>
                    <a:lnTo>
                      <a:pt x="7213" y="12785"/>
                    </a:lnTo>
                    <a:lnTo>
                      <a:pt x="6865" y="12909"/>
                    </a:lnTo>
                    <a:lnTo>
                      <a:pt x="6517" y="13008"/>
                    </a:lnTo>
                    <a:lnTo>
                      <a:pt x="6169" y="13083"/>
                    </a:lnTo>
                    <a:lnTo>
                      <a:pt x="5821" y="13133"/>
                    </a:lnTo>
                    <a:lnTo>
                      <a:pt x="5721" y="13307"/>
                    </a:lnTo>
                    <a:lnTo>
                      <a:pt x="5597" y="13481"/>
                    </a:lnTo>
                    <a:lnTo>
                      <a:pt x="5447" y="13655"/>
                    </a:lnTo>
                    <a:lnTo>
                      <a:pt x="5298" y="13804"/>
                    </a:lnTo>
                    <a:lnTo>
                      <a:pt x="5124" y="13954"/>
                    </a:lnTo>
                    <a:lnTo>
                      <a:pt x="4950" y="14103"/>
                    </a:lnTo>
                    <a:lnTo>
                      <a:pt x="4751" y="14227"/>
                    </a:lnTo>
                    <a:lnTo>
                      <a:pt x="4527" y="14327"/>
                    </a:lnTo>
                    <a:lnTo>
                      <a:pt x="4104" y="14501"/>
                    </a:lnTo>
                    <a:lnTo>
                      <a:pt x="3632" y="14625"/>
                    </a:lnTo>
                    <a:lnTo>
                      <a:pt x="3134" y="14700"/>
                    </a:lnTo>
                    <a:lnTo>
                      <a:pt x="2612" y="14725"/>
                    </a:lnTo>
                    <a:lnTo>
                      <a:pt x="2139" y="14725"/>
                    </a:lnTo>
                    <a:lnTo>
                      <a:pt x="1791" y="14700"/>
                    </a:lnTo>
                    <a:lnTo>
                      <a:pt x="1443" y="14650"/>
                    </a:lnTo>
                    <a:lnTo>
                      <a:pt x="1145" y="14575"/>
                    </a:lnTo>
                    <a:lnTo>
                      <a:pt x="821" y="14501"/>
                    </a:lnTo>
                    <a:lnTo>
                      <a:pt x="548" y="14401"/>
                    </a:lnTo>
                    <a:lnTo>
                      <a:pt x="274" y="14277"/>
                    </a:lnTo>
                    <a:lnTo>
                      <a:pt x="0" y="14153"/>
                    </a:lnTo>
                    <a:lnTo>
                      <a:pt x="0" y="14501"/>
                    </a:lnTo>
                    <a:lnTo>
                      <a:pt x="0" y="14849"/>
                    </a:lnTo>
                    <a:lnTo>
                      <a:pt x="25" y="15222"/>
                    </a:lnTo>
                    <a:lnTo>
                      <a:pt x="75" y="15570"/>
                    </a:lnTo>
                    <a:lnTo>
                      <a:pt x="150" y="15918"/>
                    </a:lnTo>
                    <a:lnTo>
                      <a:pt x="175" y="15943"/>
                    </a:lnTo>
                    <a:lnTo>
                      <a:pt x="349" y="16192"/>
                    </a:lnTo>
                    <a:lnTo>
                      <a:pt x="523" y="16441"/>
                    </a:lnTo>
                    <a:lnTo>
                      <a:pt x="722" y="16640"/>
                    </a:lnTo>
                    <a:lnTo>
                      <a:pt x="946" y="16864"/>
                    </a:lnTo>
                    <a:lnTo>
                      <a:pt x="1169" y="17038"/>
                    </a:lnTo>
                    <a:lnTo>
                      <a:pt x="1393" y="17212"/>
                    </a:lnTo>
                    <a:lnTo>
                      <a:pt x="1642" y="17386"/>
                    </a:lnTo>
                    <a:lnTo>
                      <a:pt x="1891" y="17510"/>
                    </a:lnTo>
                    <a:lnTo>
                      <a:pt x="2139" y="17635"/>
                    </a:lnTo>
                    <a:lnTo>
                      <a:pt x="2388" y="17734"/>
                    </a:lnTo>
                    <a:lnTo>
                      <a:pt x="2662" y="17834"/>
                    </a:lnTo>
                    <a:lnTo>
                      <a:pt x="2910" y="17883"/>
                    </a:lnTo>
                    <a:lnTo>
                      <a:pt x="3184" y="17933"/>
                    </a:lnTo>
                    <a:lnTo>
                      <a:pt x="3458" y="17958"/>
                    </a:lnTo>
                    <a:lnTo>
                      <a:pt x="4129" y="17958"/>
                    </a:lnTo>
                    <a:lnTo>
                      <a:pt x="4229" y="18033"/>
                    </a:lnTo>
                    <a:lnTo>
                      <a:pt x="4328" y="18132"/>
                    </a:lnTo>
                    <a:lnTo>
                      <a:pt x="4378" y="18256"/>
                    </a:lnTo>
                    <a:lnTo>
                      <a:pt x="4353" y="18406"/>
                    </a:lnTo>
                    <a:lnTo>
                      <a:pt x="4303" y="18530"/>
                    </a:lnTo>
                    <a:lnTo>
                      <a:pt x="4204" y="18605"/>
                    </a:lnTo>
                    <a:lnTo>
                      <a:pt x="4055" y="18654"/>
                    </a:lnTo>
                    <a:lnTo>
                      <a:pt x="3607" y="18679"/>
                    </a:lnTo>
                    <a:lnTo>
                      <a:pt x="3209" y="18654"/>
                    </a:lnTo>
                    <a:lnTo>
                      <a:pt x="2836" y="18605"/>
                    </a:lnTo>
                    <a:lnTo>
                      <a:pt x="2463" y="18530"/>
                    </a:lnTo>
                    <a:lnTo>
                      <a:pt x="2115" y="18406"/>
                    </a:lnTo>
                    <a:lnTo>
                      <a:pt x="1741" y="18256"/>
                    </a:lnTo>
                    <a:lnTo>
                      <a:pt x="1393" y="18082"/>
                    </a:lnTo>
                    <a:lnTo>
                      <a:pt x="1070" y="17859"/>
                    </a:lnTo>
                    <a:lnTo>
                      <a:pt x="747" y="17610"/>
                    </a:lnTo>
                    <a:lnTo>
                      <a:pt x="995" y="18107"/>
                    </a:lnTo>
                    <a:lnTo>
                      <a:pt x="1294" y="18555"/>
                    </a:lnTo>
                    <a:lnTo>
                      <a:pt x="1617" y="19003"/>
                    </a:lnTo>
                    <a:lnTo>
                      <a:pt x="1965" y="19425"/>
                    </a:lnTo>
                    <a:lnTo>
                      <a:pt x="2363" y="19823"/>
                    </a:lnTo>
                    <a:lnTo>
                      <a:pt x="2786" y="20197"/>
                    </a:lnTo>
                    <a:lnTo>
                      <a:pt x="3234" y="20570"/>
                    </a:lnTo>
                    <a:lnTo>
                      <a:pt x="3706" y="20893"/>
                    </a:lnTo>
                    <a:lnTo>
                      <a:pt x="4179" y="21191"/>
                    </a:lnTo>
                    <a:lnTo>
                      <a:pt x="4701" y="21465"/>
                    </a:lnTo>
                    <a:lnTo>
                      <a:pt x="5248" y="21689"/>
                    </a:lnTo>
                    <a:lnTo>
                      <a:pt x="5796" y="21888"/>
                    </a:lnTo>
                    <a:lnTo>
                      <a:pt x="6368" y="22062"/>
                    </a:lnTo>
                    <a:lnTo>
                      <a:pt x="6940" y="22211"/>
                    </a:lnTo>
                    <a:lnTo>
                      <a:pt x="7562" y="22286"/>
                    </a:lnTo>
                    <a:lnTo>
                      <a:pt x="8159" y="22360"/>
                    </a:lnTo>
                    <a:lnTo>
                      <a:pt x="8208" y="22360"/>
                    </a:lnTo>
                    <a:lnTo>
                      <a:pt x="8034" y="22211"/>
                    </a:lnTo>
                    <a:lnTo>
                      <a:pt x="7885" y="22087"/>
                    </a:lnTo>
                    <a:lnTo>
                      <a:pt x="7711" y="21838"/>
                    </a:lnTo>
                    <a:lnTo>
                      <a:pt x="7562" y="21589"/>
                    </a:lnTo>
                    <a:lnTo>
                      <a:pt x="7462" y="21341"/>
                    </a:lnTo>
                    <a:lnTo>
                      <a:pt x="7388" y="21067"/>
                    </a:lnTo>
                    <a:lnTo>
                      <a:pt x="7338" y="20793"/>
                    </a:lnTo>
                    <a:lnTo>
                      <a:pt x="7338" y="20520"/>
                    </a:lnTo>
                    <a:lnTo>
                      <a:pt x="7363" y="20246"/>
                    </a:lnTo>
                    <a:lnTo>
                      <a:pt x="7437" y="19973"/>
                    </a:lnTo>
                    <a:lnTo>
                      <a:pt x="7512" y="19848"/>
                    </a:lnTo>
                    <a:lnTo>
                      <a:pt x="7611" y="19749"/>
                    </a:lnTo>
                    <a:lnTo>
                      <a:pt x="7736" y="19724"/>
                    </a:lnTo>
                    <a:lnTo>
                      <a:pt x="7810" y="19724"/>
                    </a:lnTo>
                    <a:lnTo>
                      <a:pt x="7885" y="19749"/>
                    </a:lnTo>
                    <a:lnTo>
                      <a:pt x="8009" y="19799"/>
                    </a:lnTo>
                    <a:lnTo>
                      <a:pt x="8084" y="19923"/>
                    </a:lnTo>
                    <a:lnTo>
                      <a:pt x="8134" y="20047"/>
                    </a:lnTo>
                    <a:lnTo>
                      <a:pt x="8109" y="20172"/>
                    </a:lnTo>
                    <a:lnTo>
                      <a:pt x="8059" y="20371"/>
                    </a:lnTo>
                    <a:lnTo>
                      <a:pt x="8059" y="20545"/>
                    </a:lnTo>
                    <a:lnTo>
                      <a:pt x="8059" y="20744"/>
                    </a:lnTo>
                    <a:lnTo>
                      <a:pt x="8084" y="20918"/>
                    </a:lnTo>
                    <a:lnTo>
                      <a:pt x="8134" y="21117"/>
                    </a:lnTo>
                    <a:lnTo>
                      <a:pt x="8208" y="21291"/>
                    </a:lnTo>
                    <a:lnTo>
                      <a:pt x="8308" y="21440"/>
                    </a:lnTo>
                    <a:lnTo>
                      <a:pt x="8432" y="21614"/>
                    </a:lnTo>
                    <a:lnTo>
                      <a:pt x="8606" y="21788"/>
                    </a:lnTo>
                    <a:lnTo>
                      <a:pt x="8780" y="21913"/>
                    </a:lnTo>
                    <a:lnTo>
                      <a:pt x="8954" y="22012"/>
                    </a:lnTo>
                    <a:lnTo>
                      <a:pt x="9153" y="22112"/>
                    </a:lnTo>
                    <a:lnTo>
                      <a:pt x="9352" y="22161"/>
                    </a:lnTo>
                    <a:lnTo>
                      <a:pt x="9551" y="22211"/>
                    </a:lnTo>
                    <a:lnTo>
                      <a:pt x="9900" y="22261"/>
                    </a:lnTo>
                    <a:lnTo>
                      <a:pt x="10621" y="22137"/>
                    </a:lnTo>
                    <a:lnTo>
                      <a:pt x="11292" y="21962"/>
                    </a:lnTo>
                    <a:lnTo>
                      <a:pt x="11989" y="21739"/>
                    </a:lnTo>
                    <a:lnTo>
                      <a:pt x="12636" y="21490"/>
                    </a:lnTo>
                    <a:lnTo>
                      <a:pt x="13282" y="21191"/>
                    </a:lnTo>
                    <a:lnTo>
                      <a:pt x="13879" y="20843"/>
                    </a:lnTo>
                    <a:lnTo>
                      <a:pt x="14476" y="20445"/>
                    </a:lnTo>
                    <a:lnTo>
                      <a:pt x="15023" y="20022"/>
                    </a:lnTo>
                    <a:lnTo>
                      <a:pt x="14650" y="19948"/>
                    </a:lnTo>
                    <a:lnTo>
                      <a:pt x="14277" y="19873"/>
                    </a:lnTo>
                    <a:lnTo>
                      <a:pt x="13904" y="19749"/>
                    </a:lnTo>
                    <a:lnTo>
                      <a:pt x="13556" y="19624"/>
                    </a:lnTo>
                    <a:lnTo>
                      <a:pt x="13232" y="19450"/>
                    </a:lnTo>
                    <a:lnTo>
                      <a:pt x="12909" y="19251"/>
                    </a:lnTo>
                    <a:lnTo>
                      <a:pt x="12611" y="19052"/>
                    </a:lnTo>
                    <a:lnTo>
                      <a:pt x="12337" y="18804"/>
                    </a:lnTo>
                    <a:lnTo>
                      <a:pt x="12262" y="18704"/>
                    </a:lnTo>
                    <a:lnTo>
                      <a:pt x="12238" y="18555"/>
                    </a:lnTo>
                    <a:lnTo>
                      <a:pt x="12262" y="18431"/>
                    </a:lnTo>
                    <a:lnTo>
                      <a:pt x="12337" y="18306"/>
                    </a:lnTo>
                    <a:lnTo>
                      <a:pt x="12437" y="18232"/>
                    </a:lnTo>
                    <a:lnTo>
                      <a:pt x="12586" y="18207"/>
                    </a:lnTo>
                    <a:lnTo>
                      <a:pt x="12710" y="18232"/>
                    </a:lnTo>
                    <a:lnTo>
                      <a:pt x="12835" y="18281"/>
                    </a:lnTo>
                    <a:lnTo>
                      <a:pt x="13133" y="18555"/>
                    </a:lnTo>
                    <a:lnTo>
                      <a:pt x="13481" y="18779"/>
                    </a:lnTo>
                    <a:lnTo>
                      <a:pt x="13854" y="18953"/>
                    </a:lnTo>
                    <a:lnTo>
                      <a:pt x="14252" y="19127"/>
                    </a:lnTo>
                    <a:lnTo>
                      <a:pt x="14650" y="19227"/>
                    </a:lnTo>
                    <a:lnTo>
                      <a:pt x="15073" y="19326"/>
                    </a:lnTo>
                    <a:lnTo>
                      <a:pt x="15521" y="19351"/>
                    </a:lnTo>
                    <a:lnTo>
                      <a:pt x="16068" y="19351"/>
                    </a:lnTo>
                    <a:lnTo>
                      <a:pt x="16416" y="19227"/>
                    </a:lnTo>
                    <a:lnTo>
                      <a:pt x="16789" y="19077"/>
                    </a:lnTo>
                    <a:lnTo>
                      <a:pt x="17137" y="18903"/>
                    </a:lnTo>
                    <a:lnTo>
                      <a:pt x="17461" y="18704"/>
                    </a:lnTo>
                    <a:lnTo>
                      <a:pt x="17784" y="18505"/>
                    </a:lnTo>
                    <a:lnTo>
                      <a:pt x="18083" y="18306"/>
                    </a:lnTo>
                    <a:lnTo>
                      <a:pt x="18381" y="18058"/>
                    </a:lnTo>
                    <a:lnTo>
                      <a:pt x="18655" y="17834"/>
                    </a:lnTo>
                    <a:lnTo>
                      <a:pt x="18903" y="17560"/>
                    </a:lnTo>
                    <a:lnTo>
                      <a:pt x="19152" y="17311"/>
                    </a:lnTo>
                    <a:lnTo>
                      <a:pt x="19351" y="17038"/>
                    </a:lnTo>
                    <a:lnTo>
                      <a:pt x="19575" y="16739"/>
                    </a:lnTo>
                    <a:lnTo>
                      <a:pt x="19749" y="16441"/>
                    </a:lnTo>
                    <a:lnTo>
                      <a:pt x="19923" y="16142"/>
                    </a:lnTo>
                    <a:lnTo>
                      <a:pt x="20048" y="15819"/>
                    </a:lnTo>
                    <a:lnTo>
                      <a:pt x="20172" y="15496"/>
                    </a:lnTo>
                    <a:lnTo>
                      <a:pt x="20246" y="15247"/>
                    </a:lnTo>
                    <a:lnTo>
                      <a:pt x="20321" y="14998"/>
                    </a:lnTo>
                    <a:lnTo>
                      <a:pt x="20396" y="14476"/>
                    </a:lnTo>
                    <a:lnTo>
                      <a:pt x="20147" y="14700"/>
                    </a:lnTo>
                    <a:lnTo>
                      <a:pt x="19849" y="14899"/>
                    </a:lnTo>
                    <a:lnTo>
                      <a:pt x="19525" y="15098"/>
                    </a:lnTo>
                    <a:lnTo>
                      <a:pt x="19202" y="15247"/>
                    </a:lnTo>
                    <a:lnTo>
                      <a:pt x="18754" y="15421"/>
                    </a:lnTo>
                    <a:lnTo>
                      <a:pt x="18306" y="15521"/>
                    </a:lnTo>
                    <a:lnTo>
                      <a:pt x="17859" y="15595"/>
                    </a:lnTo>
                    <a:lnTo>
                      <a:pt x="17386" y="15620"/>
                    </a:lnTo>
                    <a:lnTo>
                      <a:pt x="17113" y="15620"/>
                    </a:lnTo>
                    <a:lnTo>
                      <a:pt x="16814" y="15570"/>
                    </a:lnTo>
                    <a:lnTo>
                      <a:pt x="16516" y="15545"/>
                    </a:lnTo>
                    <a:lnTo>
                      <a:pt x="16242" y="15471"/>
                    </a:lnTo>
                    <a:lnTo>
                      <a:pt x="16118" y="15396"/>
                    </a:lnTo>
                    <a:lnTo>
                      <a:pt x="16018" y="15297"/>
                    </a:lnTo>
                    <a:lnTo>
                      <a:pt x="15968" y="15172"/>
                    </a:lnTo>
                    <a:lnTo>
                      <a:pt x="15993" y="15023"/>
                    </a:lnTo>
                    <a:lnTo>
                      <a:pt x="16043" y="14899"/>
                    </a:lnTo>
                    <a:lnTo>
                      <a:pt x="16143" y="14824"/>
                    </a:lnTo>
                    <a:lnTo>
                      <a:pt x="16267" y="14774"/>
                    </a:lnTo>
                    <a:lnTo>
                      <a:pt x="16416" y="14774"/>
                    </a:lnTo>
                    <a:lnTo>
                      <a:pt x="16739" y="14849"/>
                    </a:lnTo>
                    <a:lnTo>
                      <a:pt x="17038" y="14899"/>
                    </a:lnTo>
                    <a:lnTo>
                      <a:pt x="17685" y="14899"/>
                    </a:lnTo>
                    <a:lnTo>
                      <a:pt x="18008" y="14849"/>
                    </a:lnTo>
                    <a:lnTo>
                      <a:pt x="18306" y="14799"/>
                    </a:lnTo>
                    <a:lnTo>
                      <a:pt x="18605" y="14700"/>
                    </a:lnTo>
                    <a:lnTo>
                      <a:pt x="18903" y="14600"/>
                    </a:lnTo>
                    <a:lnTo>
                      <a:pt x="19177" y="14476"/>
                    </a:lnTo>
                    <a:lnTo>
                      <a:pt x="19426" y="14327"/>
                    </a:lnTo>
                    <a:lnTo>
                      <a:pt x="19650" y="14177"/>
                    </a:lnTo>
                    <a:lnTo>
                      <a:pt x="19849" y="14003"/>
                    </a:lnTo>
                    <a:lnTo>
                      <a:pt x="20023" y="13829"/>
                    </a:lnTo>
                    <a:lnTo>
                      <a:pt x="20172" y="13630"/>
                    </a:lnTo>
                    <a:lnTo>
                      <a:pt x="20321" y="13431"/>
                    </a:lnTo>
                    <a:lnTo>
                      <a:pt x="20421" y="13232"/>
                    </a:lnTo>
                    <a:lnTo>
                      <a:pt x="20371" y="12834"/>
                    </a:lnTo>
                    <a:lnTo>
                      <a:pt x="20271" y="12461"/>
                    </a:lnTo>
                    <a:lnTo>
                      <a:pt x="20172" y="12088"/>
                    </a:lnTo>
                    <a:lnTo>
                      <a:pt x="20023" y="11740"/>
                    </a:lnTo>
                    <a:lnTo>
                      <a:pt x="19873" y="11392"/>
                    </a:lnTo>
                    <a:lnTo>
                      <a:pt x="19674" y="11068"/>
                    </a:lnTo>
                    <a:lnTo>
                      <a:pt x="19475" y="10745"/>
                    </a:lnTo>
                    <a:lnTo>
                      <a:pt x="19227" y="10422"/>
                    </a:lnTo>
                    <a:lnTo>
                      <a:pt x="18729" y="11019"/>
                    </a:lnTo>
                    <a:lnTo>
                      <a:pt x="18456" y="11292"/>
                    </a:lnTo>
                    <a:lnTo>
                      <a:pt x="18157" y="11591"/>
                    </a:lnTo>
                    <a:lnTo>
                      <a:pt x="17834" y="11839"/>
                    </a:lnTo>
                    <a:lnTo>
                      <a:pt x="17511" y="12088"/>
                    </a:lnTo>
                    <a:lnTo>
                      <a:pt x="17162" y="12312"/>
                    </a:lnTo>
                    <a:lnTo>
                      <a:pt x="16764" y="12511"/>
                    </a:lnTo>
                    <a:lnTo>
                      <a:pt x="16317" y="12685"/>
                    </a:lnTo>
                    <a:lnTo>
                      <a:pt x="15819" y="12834"/>
                    </a:lnTo>
                    <a:lnTo>
                      <a:pt x="15297" y="12934"/>
                    </a:lnTo>
                    <a:lnTo>
                      <a:pt x="15048" y="12959"/>
                    </a:lnTo>
                    <a:lnTo>
                      <a:pt x="14675" y="12959"/>
                    </a:lnTo>
                    <a:lnTo>
                      <a:pt x="14650" y="13332"/>
                    </a:lnTo>
                    <a:lnTo>
                      <a:pt x="14600" y="13705"/>
                    </a:lnTo>
                    <a:lnTo>
                      <a:pt x="14501" y="14078"/>
                    </a:lnTo>
                    <a:lnTo>
                      <a:pt x="14377" y="14451"/>
                    </a:lnTo>
                    <a:lnTo>
                      <a:pt x="14203" y="14799"/>
                    </a:lnTo>
                    <a:lnTo>
                      <a:pt x="14004" y="15147"/>
                    </a:lnTo>
                    <a:lnTo>
                      <a:pt x="13780" y="15471"/>
                    </a:lnTo>
                    <a:lnTo>
                      <a:pt x="13531" y="15794"/>
                    </a:lnTo>
                    <a:lnTo>
                      <a:pt x="13730" y="15943"/>
                    </a:lnTo>
                    <a:lnTo>
                      <a:pt x="13979" y="16117"/>
                    </a:lnTo>
                    <a:lnTo>
                      <a:pt x="14227" y="16267"/>
                    </a:lnTo>
                    <a:lnTo>
                      <a:pt x="14501" y="16391"/>
                    </a:lnTo>
                    <a:lnTo>
                      <a:pt x="14775" y="16491"/>
                    </a:lnTo>
                    <a:lnTo>
                      <a:pt x="15048" y="16590"/>
                    </a:lnTo>
                    <a:lnTo>
                      <a:pt x="15347" y="16665"/>
                    </a:lnTo>
                    <a:lnTo>
                      <a:pt x="15645" y="16714"/>
                    </a:lnTo>
                    <a:lnTo>
                      <a:pt x="15769" y="16764"/>
                    </a:lnTo>
                    <a:lnTo>
                      <a:pt x="15869" y="16839"/>
                    </a:lnTo>
                    <a:lnTo>
                      <a:pt x="15919" y="16963"/>
                    </a:lnTo>
                    <a:lnTo>
                      <a:pt x="15944" y="17112"/>
                    </a:lnTo>
                    <a:lnTo>
                      <a:pt x="15894" y="17237"/>
                    </a:lnTo>
                    <a:lnTo>
                      <a:pt x="15819" y="17336"/>
                    </a:lnTo>
                    <a:lnTo>
                      <a:pt x="15720" y="17386"/>
                    </a:lnTo>
                    <a:lnTo>
                      <a:pt x="15595" y="17411"/>
                    </a:lnTo>
                    <a:lnTo>
                      <a:pt x="15546" y="17411"/>
                    </a:lnTo>
                    <a:lnTo>
                      <a:pt x="15173" y="17361"/>
                    </a:lnTo>
                    <a:lnTo>
                      <a:pt x="14824" y="17262"/>
                    </a:lnTo>
                    <a:lnTo>
                      <a:pt x="14476" y="17162"/>
                    </a:lnTo>
                    <a:lnTo>
                      <a:pt x="14153" y="17013"/>
                    </a:lnTo>
                    <a:lnTo>
                      <a:pt x="13854" y="16864"/>
                    </a:lnTo>
                    <a:lnTo>
                      <a:pt x="13556" y="16690"/>
                    </a:lnTo>
                    <a:lnTo>
                      <a:pt x="13257" y="16491"/>
                    </a:lnTo>
                    <a:lnTo>
                      <a:pt x="13009" y="16267"/>
                    </a:lnTo>
                    <a:lnTo>
                      <a:pt x="12611" y="16565"/>
                    </a:lnTo>
                    <a:lnTo>
                      <a:pt x="12213" y="16814"/>
                    </a:lnTo>
                    <a:lnTo>
                      <a:pt x="11790" y="17013"/>
                    </a:lnTo>
                    <a:lnTo>
                      <a:pt x="11342" y="17212"/>
                    </a:lnTo>
                    <a:lnTo>
                      <a:pt x="10870" y="17336"/>
                    </a:lnTo>
                    <a:lnTo>
                      <a:pt x="10397" y="17436"/>
                    </a:lnTo>
                    <a:lnTo>
                      <a:pt x="10273" y="17660"/>
                    </a:lnTo>
                    <a:lnTo>
                      <a:pt x="10173" y="17883"/>
                    </a:lnTo>
                    <a:lnTo>
                      <a:pt x="10123" y="18132"/>
                    </a:lnTo>
                    <a:lnTo>
                      <a:pt x="10099" y="18381"/>
                    </a:lnTo>
                    <a:lnTo>
                      <a:pt x="10123" y="18630"/>
                    </a:lnTo>
                    <a:lnTo>
                      <a:pt x="10198" y="18853"/>
                    </a:lnTo>
                    <a:lnTo>
                      <a:pt x="10298" y="19077"/>
                    </a:lnTo>
                    <a:lnTo>
                      <a:pt x="10447" y="19301"/>
                    </a:lnTo>
                    <a:lnTo>
                      <a:pt x="10521" y="19425"/>
                    </a:lnTo>
                    <a:lnTo>
                      <a:pt x="10521" y="19550"/>
                    </a:lnTo>
                    <a:lnTo>
                      <a:pt x="10497" y="19699"/>
                    </a:lnTo>
                    <a:lnTo>
                      <a:pt x="10397" y="19799"/>
                    </a:lnTo>
                    <a:lnTo>
                      <a:pt x="10298" y="19873"/>
                    </a:lnTo>
                    <a:lnTo>
                      <a:pt x="10099" y="19873"/>
                    </a:lnTo>
                    <a:lnTo>
                      <a:pt x="10024" y="19848"/>
                    </a:lnTo>
                    <a:lnTo>
                      <a:pt x="9974" y="19823"/>
                    </a:lnTo>
                    <a:lnTo>
                      <a:pt x="9900" y="19749"/>
                    </a:lnTo>
                    <a:lnTo>
                      <a:pt x="9726" y="19525"/>
                    </a:lnTo>
                    <a:lnTo>
                      <a:pt x="9601" y="19251"/>
                    </a:lnTo>
                    <a:lnTo>
                      <a:pt x="9477" y="18978"/>
                    </a:lnTo>
                    <a:lnTo>
                      <a:pt x="9427" y="18704"/>
                    </a:lnTo>
                    <a:lnTo>
                      <a:pt x="9402" y="18431"/>
                    </a:lnTo>
                    <a:lnTo>
                      <a:pt x="9402" y="18132"/>
                    </a:lnTo>
                    <a:lnTo>
                      <a:pt x="9452" y="17859"/>
                    </a:lnTo>
                    <a:lnTo>
                      <a:pt x="9527" y="17585"/>
                    </a:lnTo>
                    <a:lnTo>
                      <a:pt x="9527" y="17585"/>
                    </a:lnTo>
                    <a:lnTo>
                      <a:pt x="9352" y="17610"/>
                    </a:lnTo>
                    <a:lnTo>
                      <a:pt x="8581" y="17734"/>
                    </a:lnTo>
                    <a:lnTo>
                      <a:pt x="8208" y="17784"/>
                    </a:lnTo>
                    <a:lnTo>
                      <a:pt x="7835" y="17883"/>
                    </a:lnTo>
                    <a:lnTo>
                      <a:pt x="7487" y="17983"/>
                    </a:lnTo>
                    <a:lnTo>
                      <a:pt x="7114" y="18132"/>
                    </a:lnTo>
                    <a:lnTo>
                      <a:pt x="6766" y="18306"/>
                    </a:lnTo>
                    <a:lnTo>
                      <a:pt x="6467" y="18530"/>
                    </a:lnTo>
                    <a:lnTo>
                      <a:pt x="6194" y="18754"/>
                    </a:lnTo>
                    <a:lnTo>
                      <a:pt x="6094" y="18878"/>
                    </a:lnTo>
                    <a:lnTo>
                      <a:pt x="5995" y="19028"/>
                    </a:lnTo>
                    <a:lnTo>
                      <a:pt x="5920" y="19152"/>
                    </a:lnTo>
                    <a:lnTo>
                      <a:pt x="5845" y="19301"/>
                    </a:lnTo>
                    <a:lnTo>
                      <a:pt x="5821" y="19450"/>
                    </a:lnTo>
                    <a:lnTo>
                      <a:pt x="5796" y="19600"/>
                    </a:lnTo>
                    <a:lnTo>
                      <a:pt x="5771" y="19724"/>
                    </a:lnTo>
                    <a:lnTo>
                      <a:pt x="5696" y="19848"/>
                    </a:lnTo>
                    <a:lnTo>
                      <a:pt x="5572" y="19923"/>
                    </a:lnTo>
                    <a:lnTo>
                      <a:pt x="5447" y="19948"/>
                    </a:lnTo>
                    <a:lnTo>
                      <a:pt x="5423" y="19948"/>
                    </a:lnTo>
                    <a:lnTo>
                      <a:pt x="5298" y="19898"/>
                    </a:lnTo>
                    <a:lnTo>
                      <a:pt x="5174" y="19823"/>
                    </a:lnTo>
                    <a:lnTo>
                      <a:pt x="5099" y="19724"/>
                    </a:lnTo>
                    <a:lnTo>
                      <a:pt x="5099" y="19575"/>
                    </a:lnTo>
                    <a:lnTo>
                      <a:pt x="5099" y="19376"/>
                    </a:lnTo>
                    <a:lnTo>
                      <a:pt x="5149" y="19177"/>
                    </a:lnTo>
                    <a:lnTo>
                      <a:pt x="5199" y="19003"/>
                    </a:lnTo>
                    <a:lnTo>
                      <a:pt x="5273" y="18829"/>
                    </a:lnTo>
                    <a:lnTo>
                      <a:pt x="5373" y="18654"/>
                    </a:lnTo>
                    <a:lnTo>
                      <a:pt x="5497" y="18505"/>
                    </a:lnTo>
                    <a:lnTo>
                      <a:pt x="5622" y="18356"/>
                    </a:lnTo>
                    <a:lnTo>
                      <a:pt x="5746" y="18207"/>
                    </a:lnTo>
                    <a:lnTo>
                      <a:pt x="6044" y="17933"/>
                    </a:lnTo>
                    <a:lnTo>
                      <a:pt x="6393" y="17709"/>
                    </a:lnTo>
                    <a:lnTo>
                      <a:pt x="6766" y="17510"/>
                    </a:lnTo>
                    <a:lnTo>
                      <a:pt x="7139" y="17361"/>
                    </a:lnTo>
                    <a:lnTo>
                      <a:pt x="6865" y="17237"/>
                    </a:lnTo>
                    <a:lnTo>
                      <a:pt x="6517" y="17087"/>
                    </a:lnTo>
                    <a:lnTo>
                      <a:pt x="6268" y="16938"/>
                    </a:lnTo>
                    <a:lnTo>
                      <a:pt x="6020" y="16789"/>
                    </a:lnTo>
                    <a:lnTo>
                      <a:pt x="5796" y="16590"/>
                    </a:lnTo>
                    <a:lnTo>
                      <a:pt x="5572" y="16391"/>
                    </a:lnTo>
                    <a:lnTo>
                      <a:pt x="5373" y="16167"/>
                    </a:lnTo>
                    <a:lnTo>
                      <a:pt x="5199" y="15943"/>
                    </a:lnTo>
                    <a:lnTo>
                      <a:pt x="5050" y="15695"/>
                    </a:lnTo>
                    <a:lnTo>
                      <a:pt x="4950" y="15471"/>
                    </a:lnTo>
                    <a:lnTo>
                      <a:pt x="4925" y="15322"/>
                    </a:lnTo>
                    <a:lnTo>
                      <a:pt x="4950" y="15197"/>
                    </a:lnTo>
                    <a:lnTo>
                      <a:pt x="5025" y="15073"/>
                    </a:lnTo>
                    <a:lnTo>
                      <a:pt x="5149" y="14998"/>
                    </a:lnTo>
                    <a:lnTo>
                      <a:pt x="5298" y="14973"/>
                    </a:lnTo>
                    <a:lnTo>
                      <a:pt x="5423" y="14998"/>
                    </a:lnTo>
                    <a:lnTo>
                      <a:pt x="5547" y="15098"/>
                    </a:lnTo>
                    <a:lnTo>
                      <a:pt x="5622" y="15197"/>
                    </a:lnTo>
                    <a:lnTo>
                      <a:pt x="5696" y="15396"/>
                    </a:lnTo>
                    <a:lnTo>
                      <a:pt x="5796" y="15570"/>
                    </a:lnTo>
                    <a:lnTo>
                      <a:pt x="5945" y="15744"/>
                    </a:lnTo>
                    <a:lnTo>
                      <a:pt x="6094" y="15894"/>
                    </a:lnTo>
                    <a:lnTo>
                      <a:pt x="6268" y="16068"/>
                    </a:lnTo>
                    <a:lnTo>
                      <a:pt x="6442" y="16217"/>
                    </a:lnTo>
                    <a:lnTo>
                      <a:pt x="6641" y="16341"/>
                    </a:lnTo>
                    <a:lnTo>
                      <a:pt x="6840" y="16441"/>
                    </a:lnTo>
                    <a:lnTo>
                      <a:pt x="7213" y="16615"/>
                    </a:lnTo>
                    <a:lnTo>
                      <a:pt x="7537" y="16739"/>
                    </a:lnTo>
                    <a:lnTo>
                      <a:pt x="7910" y="16839"/>
                    </a:lnTo>
                    <a:lnTo>
                      <a:pt x="8457" y="16963"/>
                    </a:lnTo>
                    <a:lnTo>
                      <a:pt x="8557" y="17013"/>
                    </a:lnTo>
                    <a:lnTo>
                      <a:pt x="9253" y="16889"/>
                    </a:lnTo>
                    <a:lnTo>
                      <a:pt x="10198" y="16739"/>
                    </a:lnTo>
                    <a:lnTo>
                      <a:pt x="10671" y="16665"/>
                    </a:lnTo>
                    <a:lnTo>
                      <a:pt x="11118" y="16515"/>
                    </a:lnTo>
                    <a:lnTo>
                      <a:pt x="11417" y="16416"/>
                    </a:lnTo>
                    <a:lnTo>
                      <a:pt x="11715" y="16267"/>
                    </a:lnTo>
                    <a:lnTo>
                      <a:pt x="12014" y="16117"/>
                    </a:lnTo>
                    <a:lnTo>
                      <a:pt x="12287" y="15943"/>
                    </a:lnTo>
                    <a:lnTo>
                      <a:pt x="12536" y="15744"/>
                    </a:lnTo>
                    <a:lnTo>
                      <a:pt x="12785" y="15521"/>
                    </a:lnTo>
                    <a:lnTo>
                      <a:pt x="12984" y="15297"/>
                    </a:lnTo>
                    <a:lnTo>
                      <a:pt x="13183" y="15073"/>
                    </a:lnTo>
                    <a:lnTo>
                      <a:pt x="13382" y="14824"/>
                    </a:lnTo>
                    <a:lnTo>
                      <a:pt x="13531" y="14551"/>
                    </a:lnTo>
                    <a:lnTo>
                      <a:pt x="13655" y="14277"/>
                    </a:lnTo>
                    <a:lnTo>
                      <a:pt x="13780" y="14003"/>
                    </a:lnTo>
                    <a:lnTo>
                      <a:pt x="13854" y="13730"/>
                    </a:lnTo>
                    <a:lnTo>
                      <a:pt x="13929" y="13431"/>
                    </a:lnTo>
                    <a:lnTo>
                      <a:pt x="13954" y="13158"/>
                    </a:lnTo>
                    <a:lnTo>
                      <a:pt x="13954" y="12859"/>
                    </a:lnTo>
                    <a:lnTo>
                      <a:pt x="13630" y="12785"/>
                    </a:lnTo>
                    <a:lnTo>
                      <a:pt x="13282" y="12660"/>
                    </a:lnTo>
                    <a:lnTo>
                      <a:pt x="12984" y="12511"/>
                    </a:lnTo>
                    <a:lnTo>
                      <a:pt x="12685" y="12312"/>
                    </a:lnTo>
                    <a:lnTo>
                      <a:pt x="12586" y="12213"/>
                    </a:lnTo>
                    <a:lnTo>
                      <a:pt x="12536" y="12088"/>
                    </a:lnTo>
                    <a:lnTo>
                      <a:pt x="12561" y="11939"/>
                    </a:lnTo>
                    <a:lnTo>
                      <a:pt x="12611" y="11815"/>
                    </a:lnTo>
                    <a:lnTo>
                      <a:pt x="12735" y="11715"/>
                    </a:lnTo>
                    <a:lnTo>
                      <a:pt x="12859" y="11690"/>
                    </a:lnTo>
                    <a:lnTo>
                      <a:pt x="12984" y="11690"/>
                    </a:lnTo>
                    <a:lnTo>
                      <a:pt x="13108" y="11740"/>
                    </a:lnTo>
                    <a:lnTo>
                      <a:pt x="13282" y="11864"/>
                    </a:lnTo>
                    <a:lnTo>
                      <a:pt x="13481" y="11964"/>
                    </a:lnTo>
                    <a:lnTo>
                      <a:pt x="13680" y="12063"/>
                    </a:lnTo>
                    <a:lnTo>
                      <a:pt x="13879" y="12113"/>
                    </a:lnTo>
                    <a:lnTo>
                      <a:pt x="14103" y="12188"/>
                    </a:lnTo>
                    <a:lnTo>
                      <a:pt x="14327" y="12213"/>
                    </a:lnTo>
                    <a:lnTo>
                      <a:pt x="14775" y="12237"/>
                    </a:lnTo>
                    <a:lnTo>
                      <a:pt x="15222" y="12213"/>
                    </a:lnTo>
                    <a:lnTo>
                      <a:pt x="15670" y="12138"/>
                    </a:lnTo>
                    <a:lnTo>
                      <a:pt x="16093" y="12014"/>
                    </a:lnTo>
                    <a:lnTo>
                      <a:pt x="16466" y="11864"/>
                    </a:lnTo>
                    <a:lnTo>
                      <a:pt x="16814" y="11690"/>
                    </a:lnTo>
                    <a:lnTo>
                      <a:pt x="17113" y="11491"/>
                    </a:lnTo>
                    <a:lnTo>
                      <a:pt x="17411" y="11267"/>
                    </a:lnTo>
                    <a:lnTo>
                      <a:pt x="17685" y="11043"/>
                    </a:lnTo>
                    <a:lnTo>
                      <a:pt x="17958" y="10795"/>
                    </a:lnTo>
                    <a:lnTo>
                      <a:pt x="18207" y="10521"/>
                    </a:lnTo>
                    <a:lnTo>
                      <a:pt x="18655" y="9999"/>
                    </a:lnTo>
                    <a:lnTo>
                      <a:pt x="18306" y="9601"/>
                    </a:lnTo>
                    <a:lnTo>
                      <a:pt x="17933" y="9228"/>
                    </a:lnTo>
                    <a:lnTo>
                      <a:pt x="17511" y="8904"/>
                    </a:lnTo>
                    <a:lnTo>
                      <a:pt x="17063" y="8606"/>
                    </a:lnTo>
                    <a:lnTo>
                      <a:pt x="16590" y="8357"/>
                    </a:lnTo>
                    <a:lnTo>
                      <a:pt x="16068" y="8133"/>
                    </a:lnTo>
                    <a:lnTo>
                      <a:pt x="15546" y="7934"/>
                    </a:lnTo>
                    <a:lnTo>
                      <a:pt x="14998" y="7810"/>
                    </a:lnTo>
                    <a:lnTo>
                      <a:pt x="14874" y="7760"/>
                    </a:lnTo>
                    <a:lnTo>
                      <a:pt x="14775" y="7661"/>
                    </a:lnTo>
                    <a:lnTo>
                      <a:pt x="14725" y="7536"/>
                    </a:lnTo>
                    <a:lnTo>
                      <a:pt x="14725" y="7387"/>
                    </a:lnTo>
                    <a:lnTo>
                      <a:pt x="14775" y="7263"/>
                    </a:lnTo>
                    <a:lnTo>
                      <a:pt x="14874" y="7163"/>
                    </a:lnTo>
                    <a:lnTo>
                      <a:pt x="14998" y="7114"/>
                    </a:lnTo>
                    <a:lnTo>
                      <a:pt x="15148" y="7114"/>
                    </a:lnTo>
                    <a:lnTo>
                      <a:pt x="15720" y="7263"/>
                    </a:lnTo>
                    <a:lnTo>
                      <a:pt x="16267" y="7437"/>
                    </a:lnTo>
                    <a:lnTo>
                      <a:pt x="16814" y="7661"/>
                    </a:lnTo>
                    <a:lnTo>
                      <a:pt x="17336" y="7934"/>
                    </a:lnTo>
                    <a:lnTo>
                      <a:pt x="17809" y="8258"/>
                    </a:lnTo>
                    <a:lnTo>
                      <a:pt x="18257" y="8581"/>
                    </a:lnTo>
                    <a:lnTo>
                      <a:pt x="18680" y="8954"/>
                    </a:lnTo>
                    <a:lnTo>
                      <a:pt x="19053" y="9377"/>
                    </a:lnTo>
                    <a:lnTo>
                      <a:pt x="19202" y="9029"/>
                    </a:lnTo>
                    <a:lnTo>
                      <a:pt x="19351" y="8705"/>
                    </a:lnTo>
                    <a:lnTo>
                      <a:pt x="19451" y="8357"/>
                    </a:lnTo>
                    <a:lnTo>
                      <a:pt x="19550" y="8009"/>
                    </a:lnTo>
                    <a:lnTo>
                      <a:pt x="19625" y="7661"/>
                    </a:lnTo>
                    <a:lnTo>
                      <a:pt x="19674" y="7313"/>
                    </a:lnTo>
                    <a:lnTo>
                      <a:pt x="19724" y="6964"/>
                    </a:lnTo>
                    <a:lnTo>
                      <a:pt x="19724" y="6616"/>
                    </a:lnTo>
                    <a:lnTo>
                      <a:pt x="19724" y="6268"/>
                    </a:lnTo>
                    <a:lnTo>
                      <a:pt x="19699" y="5920"/>
                    </a:lnTo>
                    <a:lnTo>
                      <a:pt x="19674" y="5547"/>
                    </a:lnTo>
                    <a:lnTo>
                      <a:pt x="19600" y="5198"/>
                    </a:lnTo>
                    <a:lnTo>
                      <a:pt x="19525" y="4850"/>
                    </a:lnTo>
                    <a:lnTo>
                      <a:pt x="19426" y="4527"/>
                    </a:lnTo>
                    <a:lnTo>
                      <a:pt x="19301" y="4179"/>
                    </a:lnTo>
                    <a:lnTo>
                      <a:pt x="19152" y="3855"/>
                    </a:lnTo>
                    <a:lnTo>
                      <a:pt x="18978" y="3532"/>
                    </a:lnTo>
                    <a:lnTo>
                      <a:pt x="18804" y="3234"/>
                    </a:lnTo>
                    <a:lnTo>
                      <a:pt x="18630" y="2935"/>
                    </a:lnTo>
                    <a:lnTo>
                      <a:pt x="18406" y="2661"/>
                    </a:lnTo>
                    <a:lnTo>
                      <a:pt x="18182" y="2363"/>
                    </a:lnTo>
                    <a:lnTo>
                      <a:pt x="17958" y="2089"/>
                    </a:lnTo>
                    <a:lnTo>
                      <a:pt x="17685" y="1841"/>
                    </a:lnTo>
                    <a:lnTo>
                      <a:pt x="17436" y="1592"/>
                    </a:lnTo>
                    <a:lnTo>
                      <a:pt x="17137" y="1343"/>
                    </a:lnTo>
                    <a:lnTo>
                      <a:pt x="16864" y="1119"/>
                    </a:lnTo>
                    <a:lnTo>
                      <a:pt x="16541" y="896"/>
                    </a:lnTo>
                    <a:lnTo>
                      <a:pt x="16242" y="697"/>
                    </a:lnTo>
                    <a:lnTo>
                      <a:pt x="15894" y="498"/>
                    </a:lnTo>
                    <a:lnTo>
                      <a:pt x="15570" y="323"/>
                    </a:lnTo>
                    <a:lnTo>
                      <a:pt x="15222" y="149"/>
                    </a:lnTo>
                    <a:lnTo>
                      <a:pt x="148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2636107" y="2212429"/>
                <a:ext cx="292830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8656" extrusionOk="0">
                    <a:moveTo>
                      <a:pt x="4826" y="1"/>
                    </a:moveTo>
                    <a:lnTo>
                      <a:pt x="4453" y="26"/>
                    </a:lnTo>
                    <a:lnTo>
                      <a:pt x="4104" y="76"/>
                    </a:lnTo>
                    <a:lnTo>
                      <a:pt x="3756" y="125"/>
                    </a:lnTo>
                    <a:lnTo>
                      <a:pt x="3433" y="200"/>
                    </a:lnTo>
                    <a:lnTo>
                      <a:pt x="3109" y="299"/>
                    </a:lnTo>
                    <a:lnTo>
                      <a:pt x="2786" y="399"/>
                    </a:lnTo>
                    <a:lnTo>
                      <a:pt x="2488" y="523"/>
                    </a:lnTo>
                    <a:lnTo>
                      <a:pt x="2115" y="722"/>
                    </a:lnTo>
                    <a:lnTo>
                      <a:pt x="1791" y="971"/>
                    </a:lnTo>
                    <a:lnTo>
                      <a:pt x="1518" y="1220"/>
                    </a:lnTo>
                    <a:lnTo>
                      <a:pt x="1294" y="1493"/>
                    </a:lnTo>
                    <a:lnTo>
                      <a:pt x="1095" y="1792"/>
                    </a:lnTo>
                    <a:lnTo>
                      <a:pt x="946" y="2115"/>
                    </a:lnTo>
                    <a:lnTo>
                      <a:pt x="821" y="2438"/>
                    </a:lnTo>
                    <a:lnTo>
                      <a:pt x="722" y="2762"/>
                    </a:lnTo>
                    <a:lnTo>
                      <a:pt x="1169" y="2538"/>
                    </a:lnTo>
                    <a:lnTo>
                      <a:pt x="1642" y="2339"/>
                    </a:lnTo>
                    <a:lnTo>
                      <a:pt x="2139" y="2190"/>
                    </a:lnTo>
                    <a:lnTo>
                      <a:pt x="2637" y="2040"/>
                    </a:lnTo>
                    <a:lnTo>
                      <a:pt x="3159" y="1916"/>
                    </a:lnTo>
                    <a:lnTo>
                      <a:pt x="3657" y="1841"/>
                    </a:lnTo>
                    <a:lnTo>
                      <a:pt x="4179" y="1767"/>
                    </a:lnTo>
                    <a:lnTo>
                      <a:pt x="4726" y="1742"/>
                    </a:lnTo>
                    <a:lnTo>
                      <a:pt x="5248" y="1717"/>
                    </a:lnTo>
                    <a:lnTo>
                      <a:pt x="5796" y="1742"/>
                    </a:lnTo>
                    <a:lnTo>
                      <a:pt x="6318" y="1792"/>
                    </a:lnTo>
                    <a:lnTo>
                      <a:pt x="6840" y="1866"/>
                    </a:lnTo>
                    <a:lnTo>
                      <a:pt x="7388" y="1966"/>
                    </a:lnTo>
                    <a:lnTo>
                      <a:pt x="7910" y="2090"/>
                    </a:lnTo>
                    <a:lnTo>
                      <a:pt x="8432" y="2264"/>
                    </a:lnTo>
                    <a:lnTo>
                      <a:pt x="8954" y="2438"/>
                    </a:lnTo>
                    <a:lnTo>
                      <a:pt x="9079" y="2513"/>
                    </a:lnTo>
                    <a:lnTo>
                      <a:pt x="9153" y="2637"/>
                    </a:lnTo>
                    <a:lnTo>
                      <a:pt x="9178" y="2762"/>
                    </a:lnTo>
                    <a:lnTo>
                      <a:pt x="9153" y="2911"/>
                    </a:lnTo>
                    <a:lnTo>
                      <a:pt x="9079" y="3010"/>
                    </a:lnTo>
                    <a:lnTo>
                      <a:pt x="8954" y="3110"/>
                    </a:lnTo>
                    <a:lnTo>
                      <a:pt x="8830" y="3135"/>
                    </a:lnTo>
                    <a:lnTo>
                      <a:pt x="8681" y="3110"/>
                    </a:lnTo>
                    <a:lnTo>
                      <a:pt x="8159" y="2911"/>
                    </a:lnTo>
                    <a:lnTo>
                      <a:pt x="7636" y="2762"/>
                    </a:lnTo>
                    <a:lnTo>
                      <a:pt x="7089" y="2637"/>
                    </a:lnTo>
                    <a:lnTo>
                      <a:pt x="6542" y="2538"/>
                    </a:lnTo>
                    <a:lnTo>
                      <a:pt x="6020" y="2463"/>
                    </a:lnTo>
                    <a:lnTo>
                      <a:pt x="5472" y="2438"/>
                    </a:lnTo>
                    <a:lnTo>
                      <a:pt x="4925" y="2438"/>
                    </a:lnTo>
                    <a:lnTo>
                      <a:pt x="4403" y="2463"/>
                    </a:lnTo>
                    <a:lnTo>
                      <a:pt x="3856" y="2513"/>
                    </a:lnTo>
                    <a:lnTo>
                      <a:pt x="3333" y="2612"/>
                    </a:lnTo>
                    <a:lnTo>
                      <a:pt x="2811" y="2712"/>
                    </a:lnTo>
                    <a:lnTo>
                      <a:pt x="2314" y="2861"/>
                    </a:lnTo>
                    <a:lnTo>
                      <a:pt x="1816" y="3035"/>
                    </a:lnTo>
                    <a:lnTo>
                      <a:pt x="1344" y="3234"/>
                    </a:lnTo>
                    <a:lnTo>
                      <a:pt x="871" y="3483"/>
                    </a:lnTo>
                    <a:lnTo>
                      <a:pt x="423" y="3732"/>
                    </a:lnTo>
                    <a:lnTo>
                      <a:pt x="274" y="4378"/>
                    </a:lnTo>
                    <a:lnTo>
                      <a:pt x="125" y="5000"/>
                    </a:lnTo>
                    <a:lnTo>
                      <a:pt x="50" y="5622"/>
                    </a:lnTo>
                    <a:lnTo>
                      <a:pt x="0" y="5945"/>
                    </a:lnTo>
                    <a:lnTo>
                      <a:pt x="0" y="6244"/>
                    </a:lnTo>
                    <a:lnTo>
                      <a:pt x="0" y="7637"/>
                    </a:lnTo>
                    <a:lnTo>
                      <a:pt x="771" y="7438"/>
                    </a:lnTo>
                    <a:lnTo>
                      <a:pt x="1543" y="7313"/>
                    </a:lnTo>
                    <a:lnTo>
                      <a:pt x="2338" y="7214"/>
                    </a:lnTo>
                    <a:lnTo>
                      <a:pt x="3109" y="7189"/>
                    </a:lnTo>
                    <a:lnTo>
                      <a:pt x="3905" y="7214"/>
                    </a:lnTo>
                    <a:lnTo>
                      <a:pt x="4701" y="7264"/>
                    </a:lnTo>
                    <a:lnTo>
                      <a:pt x="5522" y="7388"/>
                    </a:lnTo>
                    <a:lnTo>
                      <a:pt x="6318" y="7562"/>
                    </a:lnTo>
                    <a:lnTo>
                      <a:pt x="6467" y="7637"/>
                    </a:lnTo>
                    <a:lnTo>
                      <a:pt x="6542" y="7736"/>
                    </a:lnTo>
                    <a:lnTo>
                      <a:pt x="6592" y="7861"/>
                    </a:lnTo>
                    <a:lnTo>
                      <a:pt x="6592" y="8010"/>
                    </a:lnTo>
                    <a:lnTo>
                      <a:pt x="6517" y="8134"/>
                    </a:lnTo>
                    <a:lnTo>
                      <a:pt x="6417" y="8234"/>
                    </a:lnTo>
                    <a:lnTo>
                      <a:pt x="6293" y="8259"/>
                    </a:lnTo>
                    <a:lnTo>
                      <a:pt x="6219" y="8283"/>
                    </a:lnTo>
                    <a:lnTo>
                      <a:pt x="6169" y="8259"/>
                    </a:lnTo>
                    <a:lnTo>
                      <a:pt x="5373" y="8084"/>
                    </a:lnTo>
                    <a:lnTo>
                      <a:pt x="4577" y="7985"/>
                    </a:lnTo>
                    <a:lnTo>
                      <a:pt x="3806" y="7910"/>
                    </a:lnTo>
                    <a:lnTo>
                      <a:pt x="3035" y="7885"/>
                    </a:lnTo>
                    <a:lnTo>
                      <a:pt x="2264" y="7935"/>
                    </a:lnTo>
                    <a:lnTo>
                      <a:pt x="1518" y="8035"/>
                    </a:lnTo>
                    <a:lnTo>
                      <a:pt x="747" y="8184"/>
                    </a:lnTo>
                    <a:lnTo>
                      <a:pt x="0" y="8383"/>
                    </a:lnTo>
                    <a:lnTo>
                      <a:pt x="0" y="13905"/>
                    </a:lnTo>
                    <a:lnTo>
                      <a:pt x="299" y="13730"/>
                    </a:lnTo>
                    <a:lnTo>
                      <a:pt x="597" y="13581"/>
                    </a:lnTo>
                    <a:lnTo>
                      <a:pt x="896" y="13432"/>
                    </a:lnTo>
                    <a:lnTo>
                      <a:pt x="1244" y="13332"/>
                    </a:lnTo>
                    <a:lnTo>
                      <a:pt x="1592" y="13233"/>
                    </a:lnTo>
                    <a:lnTo>
                      <a:pt x="1940" y="13134"/>
                    </a:lnTo>
                    <a:lnTo>
                      <a:pt x="2687" y="12984"/>
                    </a:lnTo>
                    <a:lnTo>
                      <a:pt x="3184" y="12910"/>
                    </a:lnTo>
                    <a:lnTo>
                      <a:pt x="3682" y="12860"/>
                    </a:lnTo>
                    <a:lnTo>
                      <a:pt x="4179" y="12885"/>
                    </a:lnTo>
                    <a:lnTo>
                      <a:pt x="4676" y="12910"/>
                    </a:lnTo>
                    <a:lnTo>
                      <a:pt x="5174" y="12984"/>
                    </a:lnTo>
                    <a:lnTo>
                      <a:pt x="5671" y="13109"/>
                    </a:lnTo>
                    <a:lnTo>
                      <a:pt x="6119" y="13258"/>
                    </a:lnTo>
                    <a:lnTo>
                      <a:pt x="6592" y="13432"/>
                    </a:lnTo>
                    <a:lnTo>
                      <a:pt x="6691" y="13531"/>
                    </a:lnTo>
                    <a:lnTo>
                      <a:pt x="6766" y="13631"/>
                    </a:lnTo>
                    <a:lnTo>
                      <a:pt x="6791" y="13780"/>
                    </a:lnTo>
                    <a:lnTo>
                      <a:pt x="6766" y="13905"/>
                    </a:lnTo>
                    <a:lnTo>
                      <a:pt x="6666" y="14029"/>
                    </a:lnTo>
                    <a:lnTo>
                      <a:pt x="6567" y="14104"/>
                    </a:lnTo>
                    <a:lnTo>
                      <a:pt x="6417" y="14128"/>
                    </a:lnTo>
                    <a:lnTo>
                      <a:pt x="6293" y="14079"/>
                    </a:lnTo>
                    <a:lnTo>
                      <a:pt x="5895" y="13929"/>
                    </a:lnTo>
                    <a:lnTo>
                      <a:pt x="5472" y="13780"/>
                    </a:lnTo>
                    <a:lnTo>
                      <a:pt x="5025" y="13681"/>
                    </a:lnTo>
                    <a:lnTo>
                      <a:pt x="4602" y="13631"/>
                    </a:lnTo>
                    <a:lnTo>
                      <a:pt x="4154" y="13581"/>
                    </a:lnTo>
                    <a:lnTo>
                      <a:pt x="3706" y="13581"/>
                    </a:lnTo>
                    <a:lnTo>
                      <a:pt x="3259" y="13606"/>
                    </a:lnTo>
                    <a:lnTo>
                      <a:pt x="2836" y="13681"/>
                    </a:lnTo>
                    <a:lnTo>
                      <a:pt x="1965" y="13855"/>
                    </a:lnTo>
                    <a:lnTo>
                      <a:pt x="1567" y="13979"/>
                    </a:lnTo>
                    <a:lnTo>
                      <a:pt x="1219" y="14079"/>
                    </a:lnTo>
                    <a:lnTo>
                      <a:pt x="871" y="14228"/>
                    </a:lnTo>
                    <a:lnTo>
                      <a:pt x="548" y="14402"/>
                    </a:lnTo>
                    <a:lnTo>
                      <a:pt x="274" y="14601"/>
                    </a:lnTo>
                    <a:lnTo>
                      <a:pt x="0" y="14850"/>
                    </a:lnTo>
                    <a:lnTo>
                      <a:pt x="0" y="17959"/>
                    </a:lnTo>
                    <a:lnTo>
                      <a:pt x="274" y="18108"/>
                    </a:lnTo>
                    <a:lnTo>
                      <a:pt x="548" y="18257"/>
                    </a:lnTo>
                    <a:lnTo>
                      <a:pt x="821" y="18382"/>
                    </a:lnTo>
                    <a:lnTo>
                      <a:pt x="1120" y="18481"/>
                    </a:lnTo>
                    <a:lnTo>
                      <a:pt x="1418" y="18556"/>
                    </a:lnTo>
                    <a:lnTo>
                      <a:pt x="1766" y="18605"/>
                    </a:lnTo>
                    <a:lnTo>
                      <a:pt x="2139" y="18630"/>
                    </a:lnTo>
                    <a:lnTo>
                      <a:pt x="2537" y="18655"/>
                    </a:lnTo>
                    <a:lnTo>
                      <a:pt x="3010" y="18630"/>
                    </a:lnTo>
                    <a:lnTo>
                      <a:pt x="3458" y="18556"/>
                    </a:lnTo>
                    <a:lnTo>
                      <a:pt x="3856" y="18456"/>
                    </a:lnTo>
                    <a:lnTo>
                      <a:pt x="4229" y="18307"/>
                    </a:lnTo>
                    <a:lnTo>
                      <a:pt x="4477" y="18183"/>
                    </a:lnTo>
                    <a:lnTo>
                      <a:pt x="4701" y="18009"/>
                    </a:lnTo>
                    <a:lnTo>
                      <a:pt x="4900" y="17834"/>
                    </a:lnTo>
                    <a:lnTo>
                      <a:pt x="5050" y="17635"/>
                    </a:lnTo>
                    <a:lnTo>
                      <a:pt x="4776" y="17511"/>
                    </a:lnTo>
                    <a:lnTo>
                      <a:pt x="4502" y="17362"/>
                    </a:lnTo>
                    <a:lnTo>
                      <a:pt x="4229" y="17213"/>
                    </a:lnTo>
                    <a:lnTo>
                      <a:pt x="4005" y="17038"/>
                    </a:lnTo>
                    <a:lnTo>
                      <a:pt x="3781" y="16840"/>
                    </a:lnTo>
                    <a:lnTo>
                      <a:pt x="3557" y="16616"/>
                    </a:lnTo>
                    <a:lnTo>
                      <a:pt x="3383" y="16417"/>
                    </a:lnTo>
                    <a:lnTo>
                      <a:pt x="3209" y="16168"/>
                    </a:lnTo>
                    <a:lnTo>
                      <a:pt x="3159" y="16044"/>
                    </a:lnTo>
                    <a:lnTo>
                      <a:pt x="3184" y="15894"/>
                    </a:lnTo>
                    <a:lnTo>
                      <a:pt x="3234" y="15770"/>
                    </a:lnTo>
                    <a:lnTo>
                      <a:pt x="3333" y="15670"/>
                    </a:lnTo>
                    <a:lnTo>
                      <a:pt x="3458" y="15621"/>
                    </a:lnTo>
                    <a:lnTo>
                      <a:pt x="3607" y="15646"/>
                    </a:lnTo>
                    <a:lnTo>
                      <a:pt x="3731" y="15695"/>
                    </a:lnTo>
                    <a:lnTo>
                      <a:pt x="3831" y="15795"/>
                    </a:lnTo>
                    <a:lnTo>
                      <a:pt x="3980" y="15994"/>
                    </a:lnTo>
                    <a:lnTo>
                      <a:pt x="4129" y="16193"/>
                    </a:lnTo>
                    <a:lnTo>
                      <a:pt x="4328" y="16392"/>
                    </a:lnTo>
                    <a:lnTo>
                      <a:pt x="4527" y="16541"/>
                    </a:lnTo>
                    <a:lnTo>
                      <a:pt x="4751" y="16715"/>
                    </a:lnTo>
                    <a:lnTo>
                      <a:pt x="5000" y="16840"/>
                    </a:lnTo>
                    <a:lnTo>
                      <a:pt x="5248" y="16964"/>
                    </a:lnTo>
                    <a:lnTo>
                      <a:pt x="5522" y="17063"/>
                    </a:lnTo>
                    <a:lnTo>
                      <a:pt x="5547" y="17063"/>
                    </a:lnTo>
                    <a:lnTo>
                      <a:pt x="5920" y="17014"/>
                    </a:lnTo>
                    <a:lnTo>
                      <a:pt x="6268" y="16964"/>
                    </a:lnTo>
                    <a:lnTo>
                      <a:pt x="6641" y="16864"/>
                    </a:lnTo>
                    <a:lnTo>
                      <a:pt x="6990" y="16740"/>
                    </a:lnTo>
                    <a:lnTo>
                      <a:pt x="7338" y="16591"/>
                    </a:lnTo>
                    <a:lnTo>
                      <a:pt x="7661" y="16417"/>
                    </a:lnTo>
                    <a:lnTo>
                      <a:pt x="7960" y="16243"/>
                    </a:lnTo>
                    <a:lnTo>
                      <a:pt x="8258" y="16044"/>
                    </a:lnTo>
                    <a:lnTo>
                      <a:pt x="8532" y="15820"/>
                    </a:lnTo>
                    <a:lnTo>
                      <a:pt x="8805" y="15571"/>
                    </a:lnTo>
                    <a:lnTo>
                      <a:pt x="9029" y="15322"/>
                    </a:lnTo>
                    <a:lnTo>
                      <a:pt x="9228" y="15049"/>
                    </a:lnTo>
                    <a:lnTo>
                      <a:pt x="9427" y="14775"/>
                    </a:lnTo>
                    <a:lnTo>
                      <a:pt x="9576" y="14477"/>
                    </a:lnTo>
                    <a:lnTo>
                      <a:pt x="9701" y="14178"/>
                    </a:lnTo>
                    <a:lnTo>
                      <a:pt x="9775" y="13880"/>
                    </a:lnTo>
                    <a:lnTo>
                      <a:pt x="9850" y="13556"/>
                    </a:lnTo>
                    <a:lnTo>
                      <a:pt x="9875" y="13233"/>
                    </a:lnTo>
                    <a:lnTo>
                      <a:pt x="9924" y="12537"/>
                    </a:lnTo>
                    <a:lnTo>
                      <a:pt x="9949" y="12014"/>
                    </a:lnTo>
                    <a:lnTo>
                      <a:pt x="9900" y="11989"/>
                    </a:lnTo>
                    <a:lnTo>
                      <a:pt x="9576" y="11790"/>
                    </a:lnTo>
                    <a:lnTo>
                      <a:pt x="9253" y="11591"/>
                    </a:lnTo>
                    <a:lnTo>
                      <a:pt x="8905" y="11417"/>
                    </a:lnTo>
                    <a:lnTo>
                      <a:pt x="8557" y="11243"/>
                    </a:lnTo>
                    <a:lnTo>
                      <a:pt x="7835" y="10945"/>
                    </a:lnTo>
                    <a:lnTo>
                      <a:pt x="7089" y="10696"/>
                    </a:lnTo>
                    <a:lnTo>
                      <a:pt x="6318" y="10522"/>
                    </a:lnTo>
                    <a:lnTo>
                      <a:pt x="5920" y="10447"/>
                    </a:lnTo>
                    <a:lnTo>
                      <a:pt x="5522" y="10373"/>
                    </a:lnTo>
                    <a:lnTo>
                      <a:pt x="5124" y="10323"/>
                    </a:lnTo>
                    <a:lnTo>
                      <a:pt x="4726" y="10298"/>
                    </a:lnTo>
                    <a:lnTo>
                      <a:pt x="3930" y="10298"/>
                    </a:lnTo>
                    <a:lnTo>
                      <a:pt x="3781" y="10248"/>
                    </a:lnTo>
                    <a:lnTo>
                      <a:pt x="3682" y="10174"/>
                    </a:lnTo>
                    <a:lnTo>
                      <a:pt x="3607" y="10074"/>
                    </a:lnTo>
                    <a:lnTo>
                      <a:pt x="3557" y="9950"/>
                    </a:lnTo>
                    <a:lnTo>
                      <a:pt x="3582" y="9801"/>
                    </a:lnTo>
                    <a:lnTo>
                      <a:pt x="3657" y="9676"/>
                    </a:lnTo>
                    <a:lnTo>
                      <a:pt x="3781" y="9602"/>
                    </a:lnTo>
                    <a:lnTo>
                      <a:pt x="3930" y="9577"/>
                    </a:lnTo>
                    <a:lnTo>
                      <a:pt x="4751" y="9577"/>
                    </a:lnTo>
                    <a:lnTo>
                      <a:pt x="5547" y="9651"/>
                    </a:lnTo>
                    <a:lnTo>
                      <a:pt x="6343" y="9801"/>
                    </a:lnTo>
                    <a:lnTo>
                      <a:pt x="7139" y="9975"/>
                    </a:lnTo>
                    <a:lnTo>
                      <a:pt x="7910" y="10223"/>
                    </a:lnTo>
                    <a:lnTo>
                      <a:pt x="8631" y="10497"/>
                    </a:lnTo>
                    <a:lnTo>
                      <a:pt x="9352" y="10845"/>
                    </a:lnTo>
                    <a:lnTo>
                      <a:pt x="10024" y="11243"/>
                    </a:lnTo>
                    <a:lnTo>
                      <a:pt x="10099" y="10895"/>
                    </a:lnTo>
                    <a:lnTo>
                      <a:pt x="10223" y="10547"/>
                    </a:lnTo>
                    <a:lnTo>
                      <a:pt x="10372" y="10223"/>
                    </a:lnTo>
                    <a:lnTo>
                      <a:pt x="10546" y="9900"/>
                    </a:lnTo>
                    <a:lnTo>
                      <a:pt x="10770" y="9602"/>
                    </a:lnTo>
                    <a:lnTo>
                      <a:pt x="10994" y="9328"/>
                    </a:lnTo>
                    <a:lnTo>
                      <a:pt x="11218" y="9079"/>
                    </a:lnTo>
                    <a:lnTo>
                      <a:pt x="11491" y="8806"/>
                    </a:lnTo>
                    <a:lnTo>
                      <a:pt x="11989" y="8333"/>
                    </a:lnTo>
                    <a:lnTo>
                      <a:pt x="12188" y="8159"/>
                    </a:lnTo>
                    <a:lnTo>
                      <a:pt x="12238" y="8109"/>
                    </a:lnTo>
                    <a:lnTo>
                      <a:pt x="11715" y="7637"/>
                    </a:lnTo>
                    <a:lnTo>
                      <a:pt x="11442" y="7388"/>
                    </a:lnTo>
                    <a:lnTo>
                      <a:pt x="11143" y="7164"/>
                    </a:lnTo>
                    <a:lnTo>
                      <a:pt x="10845" y="6940"/>
                    </a:lnTo>
                    <a:lnTo>
                      <a:pt x="10497" y="6741"/>
                    </a:lnTo>
                    <a:lnTo>
                      <a:pt x="10148" y="6542"/>
                    </a:lnTo>
                    <a:lnTo>
                      <a:pt x="9750" y="6368"/>
                    </a:lnTo>
                    <a:lnTo>
                      <a:pt x="9352" y="6194"/>
                    </a:lnTo>
                    <a:lnTo>
                      <a:pt x="8905" y="6045"/>
                    </a:lnTo>
                    <a:lnTo>
                      <a:pt x="8432" y="5896"/>
                    </a:lnTo>
                    <a:lnTo>
                      <a:pt x="7935" y="5796"/>
                    </a:lnTo>
                    <a:lnTo>
                      <a:pt x="7388" y="5697"/>
                    </a:lnTo>
                    <a:lnTo>
                      <a:pt x="6815" y="5647"/>
                    </a:lnTo>
                    <a:lnTo>
                      <a:pt x="6194" y="5597"/>
                    </a:lnTo>
                    <a:lnTo>
                      <a:pt x="5522" y="5597"/>
                    </a:lnTo>
                    <a:lnTo>
                      <a:pt x="5373" y="5547"/>
                    </a:lnTo>
                    <a:lnTo>
                      <a:pt x="5273" y="5473"/>
                    </a:lnTo>
                    <a:lnTo>
                      <a:pt x="5199" y="5373"/>
                    </a:lnTo>
                    <a:lnTo>
                      <a:pt x="5174" y="5224"/>
                    </a:lnTo>
                    <a:lnTo>
                      <a:pt x="5199" y="5100"/>
                    </a:lnTo>
                    <a:lnTo>
                      <a:pt x="5273" y="4975"/>
                    </a:lnTo>
                    <a:lnTo>
                      <a:pt x="5373" y="4901"/>
                    </a:lnTo>
                    <a:lnTo>
                      <a:pt x="5522" y="4876"/>
                    </a:lnTo>
                    <a:lnTo>
                      <a:pt x="6243" y="4901"/>
                    </a:lnTo>
                    <a:lnTo>
                      <a:pt x="6915" y="4926"/>
                    </a:lnTo>
                    <a:lnTo>
                      <a:pt x="7537" y="5000"/>
                    </a:lnTo>
                    <a:lnTo>
                      <a:pt x="8109" y="5100"/>
                    </a:lnTo>
                    <a:lnTo>
                      <a:pt x="8656" y="5224"/>
                    </a:lnTo>
                    <a:lnTo>
                      <a:pt x="9153" y="5373"/>
                    </a:lnTo>
                    <a:lnTo>
                      <a:pt x="9626" y="5523"/>
                    </a:lnTo>
                    <a:lnTo>
                      <a:pt x="10074" y="5722"/>
                    </a:lnTo>
                    <a:lnTo>
                      <a:pt x="10497" y="5921"/>
                    </a:lnTo>
                    <a:lnTo>
                      <a:pt x="10870" y="6119"/>
                    </a:lnTo>
                    <a:lnTo>
                      <a:pt x="11243" y="6368"/>
                    </a:lnTo>
                    <a:lnTo>
                      <a:pt x="11591" y="6592"/>
                    </a:lnTo>
                    <a:lnTo>
                      <a:pt x="11914" y="6841"/>
                    </a:lnTo>
                    <a:lnTo>
                      <a:pt x="12213" y="7114"/>
                    </a:lnTo>
                    <a:lnTo>
                      <a:pt x="12760" y="7637"/>
                    </a:lnTo>
                    <a:lnTo>
                      <a:pt x="13058" y="7363"/>
                    </a:lnTo>
                    <a:lnTo>
                      <a:pt x="13332" y="7065"/>
                    </a:lnTo>
                    <a:lnTo>
                      <a:pt x="13556" y="6791"/>
                    </a:lnTo>
                    <a:lnTo>
                      <a:pt x="13780" y="6468"/>
                    </a:lnTo>
                    <a:lnTo>
                      <a:pt x="13904" y="6219"/>
                    </a:lnTo>
                    <a:lnTo>
                      <a:pt x="14028" y="5945"/>
                    </a:lnTo>
                    <a:lnTo>
                      <a:pt x="14103" y="5647"/>
                    </a:lnTo>
                    <a:lnTo>
                      <a:pt x="14178" y="5324"/>
                    </a:lnTo>
                    <a:lnTo>
                      <a:pt x="14203" y="5025"/>
                    </a:lnTo>
                    <a:lnTo>
                      <a:pt x="14178" y="4727"/>
                    </a:lnTo>
                    <a:lnTo>
                      <a:pt x="14103" y="4478"/>
                    </a:lnTo>
                    <a:lnTo>
                      <a:pt x="14053" y="4354"/>
                    </a:lnTo>
                    <a:lnTo>
                      <a:pt x="13979" y="4229"/>
                    </a:lnTo>
                    <a:lnTo>
                      <a:pt x="13630" y="3831"/>
                    </a:lnTo>
                    <a:lnTo>
                      <a:pt x="13556" y="3831"/>
                    </a:lnTo>
                    <a:lnTo>
                      <a:pt x="13282" y="3881"/>
                    </a:lnTo>
                    <a:lnTo>
                      <a:pt x="13034" y="3931"/>
                    </a:lnTo>
                    <a:lnTo>
                      <a:pt x="12760" y="4030"/>
                    </a:lnTo>
                    <a:lnTo>
                      <a:pt x="12536" y="4155"/>
                    </a:lnTo>
                    <a:lnTo>
                      <a:pt x="12312" y="4304"/>
                    </a:lnTo>
                    <a:lnTo>
                      <a:pt x="12138" y="4478"/>
                    </a:lnTo>
                    <a:lnTo>
                      <a:pt x="11989" y="4677"/>
                    </a:lnTo>
                    <a:lnTo>
                      <a:pt x="11889" y="4901"/>
                    </a:lnTo>
                    <a:lnTo>
                      <a:pt x="11840" y="4975"/>
                    </a:lnTo>
                    <a:lnTo>
                      <a:pt x="11740" y="5050"/>
                    </a:lnTo>
                    <a:lnTo>
                      <a:pt x="11666" y="5100"/>
                    </a:lnTo>
                    <a:lnTo>
                      <a:pt x="11541" y="5125"/>
                    </a:lnTo>
                    <a:lnTo>
                      <a:pt x="11417" y="5100"/>
                    </a:lnTo>
                    <a:lnTo>
                      <a:pt x="11292" y="5000"/>
                    </a:lnTo>
                    <a:lnTo>
                      <a:pt x="11218" y="4901"/>
                    </a:lnTo>
                    <a:lnTo>
                      <a:pt x="11193" y="4776"/>
                    </a:lnTo>
                    <a:lnTo>
                      <a:pt x="11218" y="4627"/>
                    </a:lnTo>
                    <a:lnTo>
                      <a:pt x="11342" y="4378"/>
                    </a:lnTo>
                    <a:lnTo>
                      <a:pt x="11516" y="4130"/>
                    </a:lnTo>
                    <a:lnTo>
                      <a:pt x="11715" y="3906"/>
                    </a:lnTo>
                    <a:lnTo>
                      <a:pt x="11939" y="3707"/>
                    </a:lnTo>
                    <a:lnTo>
                      <a:pt x="12188" y="3558"/>
                    </a:lnTo>
                    <a:lnTo>
                      <a:pt x="12461" y="3408"/>
                    </a:lnTo>
                    <a:lnTo>
                      <a:pt x="12735" y="3284"/>
                    </a:lnTo>
                    <a:lnTo>
                      <a:pt x="13034" y="3209"/>
                    </a:lnTo>
                    <a:lnTo>
                      <a:pt x="12536" y="2762"/>
                    </a:lnTo>
                    <a:lnTo>
                      <a:pt x="12014" y="2339"/>
                    </a:lnTo>
                    <a:lnTo>
                      <a:pt x="11467" y="1941"/>
                    </a:lnTo>
                    <a:lnTo>
                      <a:pt x="10870" y="1568"/>
                    </a:lnTo>
                    <a:lnTo>
                      <a:pt x="10273" y="1245"/>
                    </a:lnTo>
                    <a:lnTo>
                      <a:pt x="9626" y="946"/>
                    </a:lnTo>
                    <a:lnTo>
                      <a:pt x="8979" y="697"/>
                    </a:lnTo>
                    <a:lnTo>
                      <a:pt x="8308" y="449"/>
                    </a:lnTo>
                    <a:lnTo>
                      <a:pt x="7910" y="349"/>
                    </a:lnTo>
                    <a:lnTo>
                      <a:pt x="7512" y="250"/>
                    </a:lnTo>
                    <a:lnTo>
                      <a:pt x="7114" y="175"/>
                    </a:lnTo>
                    <a:lnTo>
                      <a:pt x="6716" y="100"/>
                    </a:lnTo>
                    <a:lnTo>
                      <a:pt x="6343" y="51"/>
                    </a:lnTo>
                    <a:lnTo>
                      <a:pt x="594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2328927" y="2212429"/>
                <a:ext cx="292336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179" h="18656" extrusionOk="0">
                    <a:moveTo>
                      <a:pt x="8880" y="1"/>
                    </a:moveTo>
                    <a:lnTo>
                      <a:pt x="8159" y="26"/>
                    </a:lnTo>
                    <a:lnTo>
                      <a:pt x="7413" y="100"/>
                    </a:lnTo>
                    <a:lnTo>
                      <a:pt x="6642" y="250"/>
                    </a:lnTo>
                    <a:lnTo>
                      <a:pt x="5871" y="449"/>
                    </a:lnTo>
                    <a:lnTo>
                      <a:pt x="5199" y="697"/>
                    </a:lnTo>
                    <a:lnTo>
                      <a:pt x="4553" y="946"/>
                    </a:lnTo>
                    <a:lnTo>
                      <a:pt x="3931" y="1245"/>
                    </a:lnTo>
                    <a:lnTo>
                      <a:pt x="3309" y="1568"/>
                    </a:lnTo>
                    <a:lnTo>
                      <a:pt x="2737" y="1941"/>
                    </a:lnTo>
                    <a:lnTo>
                      <a:pt x="2165" y="2339"/>
                    </a:lnTo>
                    <a:lnTo>
                      <a:pt x="1642" y="2762"/>
                    </a:lnTo>
                    <a:lnTo>
                      <a:pt x="1145" y="3209"/>
                    </a:lnTo>
                    <a:lnTo>
                      <a:pt x="1444" y="3284"/>
                    </a:lnTo>
                    <a:lnTo>
                      <a:pt x="1742" y="3408"/>
                    </a:lnTo>
                    <a:lnTo>
                      <a:pt x="2016" y="3558"/>
                    </a:lnTo>
                    <a:lnTo>
                      <a:pt x="2264" y="3707"/>
                    </a:lnTo>
                    <a:lnTo>
                      <a:pt x="2488" y="3906"/>
                    </a:lnTo>
                    <a:lnTo>
                      <a:pt x="2687" y="4130"/>
                    </a:lnTo>
                    <a:lnTo>
                      <a:pt x="2836" y="4378"/>
                    </a:lnTo>
                    <a:lnTo>
                      <a:pt x="2961" y="4627"/>
                    </a:lnTo>
                    <a:lnTo>
                      <a:pt x="2986" y="4776"/>
                    </a:lnTo>
                    <a:lnTo>
                      <a:pt x="2961" y="4901"/>
                    </a:lnTo>
                    <a:lnTo>
                      <a:pt x="2886" y="5025"/>
                    </a:lnTo>
                    <a:lnTo>
                      <a:pt x="2762" y="5100"/>
                    </a:lnTo>
                    <a:lnTo>
                      <a:pt x="2637" y="5125"/>
                    </a:lnTo>
                    <a:lnTo>
                      <a:pt x="2538" y="5100"/>
                    </a:lnTo>
                    <a:lnTo>
                      <a:pt x="2438" y="5050"/>
                    </a:lnTo>
                    <a:lnTo>
                      <a:pt x="2364" y="4975"/>
                    </a:lnTo>
                    <a:lnTo>
                      <a:pt x="2314" y="4901"/>
                    </a:lnTo>
                    <a:lnTo>
                      <a:pt x="2190" y="4677"/>
                    </a:lnTo>
                    <a:lnTo>
                      <a:pt x="2040" y="4478"/>
                    </a:lnTo>
                    <a:lnTo>
                      <a:pt x="1866" y="4304"/>
                    </a:lnTo>
                    <a:lnTo>
                      <a:pt x="1642" y="4155"/>
                    </a:lnTo>
                    <a:lnTo>
                      <a:pt x="1419" y="4030"/>
                    </a:lnTo>
                    <a:lnTo>
                      <a:pt x="1170" y="3931"/>
                    </a:lnTo>
                    <a:lnTo>
                      <a:pt x="896" y="3881"/>
                    </a:lnTo>
                    <a:lnTo>
                      <a:pt x="623" y="3831"/>
                    </a:lnTo>
                    <a:lnTo>
                      <a:pt x="548" y="3831"/>
                    </a:lnTo>
                    <a:lnTo>
                      <a:pt x="200" y="4229"/>
                    </a:lnTo>
                    <a:lnTo>
                      <a:pt x="150" y="4354"/>
                    </a:lnTo>
                    <a:lnTo>
                      <a:pt x="76" y="4478"/>
                    </a:lnTo>
                    <a:lnTo>
                      <a:pt x="26" y="4752"/>
                    </a:lnTo>
                    <a:lnTo>
                      <a:pt x="1" y="5025"/>
                    </a:lnTo>
                    <a:lnTo>
                      <a:pt x="26" y="5324"/>
                    </a:lnTo>
                    <a:lnTo>
                      <a:pt x="76" y="5647"/>
                    </a:lnTo>
                    <a:lnTo>
                      <a:pt x="150" y="5945"/>
                    </a:lnTo>
                    <a:lnTo>
                      <a:pt x="275" y="6219"/>
                    </a:lnTo>
                    <a:lnTo>
                      <a:pt x="424" y="6468"/>
                    </a:lnTo>
                    <a:lnTo>
                      <a:pt x="623" y="6791"/>
                    </a:lnTo>
                    <a:lnTo>
                      <a:pt x="871" y="7065"/>
                    </a:lnTo>
                    <a:lnTo>
                      <a:pt x="1120" y="7363"/>
                    </a:lnTo>
                    <a:lnTo>
                      <a:pt x="1419" y="7637"/>
                    </a:lnTo>
                    <a:lnTo>
                      <a:pt x="1991" y="7114"/>
                    </a:lnTo>
                    <a:lnTo>
                      <a:pt x="2289" y="6841"/>
                    </a:lnTo>
                    <a:lnTo>
                      <a:pt x="2613" y="6592"/>
                    </a:lnTo>
                    <a:lnTo>
                      <a:pt x="2936" y="6368"/>
                    </a:lnTo>
                    <a:lnTo>
                      <a:pt x="3309" y="6119"/>
                    </a:lnTo>
                    <a:lnTo>
                      <a:pt x="3682" y="5921"/>
                    </a:lnTo>
                    <a:lnTo>
                      <a:pt x="4105" y="5722"/>
                    </a:lnTo>
                    <a:lnTo>
                      <a:pt x="4553" y="5523"/>
                    </a:lnTo>
                    <a:lnTo>
                      <a:pt x="5025" y="5373"/>
                    </a:lnTo>
                    <a:lnTo>
                      <a:pt x="5523" y="5224"/>
                    </a:lnTo>
                    <a:lnTo>
                      <a:pt x="6070" y="5100"/>
                    </a:lnTo>
                    <a:lnTo>
                      <a:pt x="6667" y="5000"/>
                    </a:lnTo>
                    <a:lnTo>
                      <a:pt x="7289" y="4926"/>
                    </a:lnTo>
                    <a:lnTo>
                      <a:pt x="7960" y="4901"/>
                    </a:lnTo>
                    <a:lnTo>
                      <a:pt x="8656" y="4876"/>
                    </a:lnTo>
                    <a:lnTo>
                      <a:pt x="8806" y="4901"/>
                    </a:lnTo>
                    <a:lnTo>
                      <a:pt x="8905" y="4975"/>
                    </a:lnTo>
                    <a:lnTo>
                      <a:pt x="9005" y="5100"/>
                    </a:lnTo>
                    <a:lnTo>
                      <a:pt x="9030" y="5224"/>
                    </a:lnTo>
                    <a:lnTo>
                      <a:pt x="9005" y="5373"/>
                    </a:lnTo>
                    <a:lnTo>
                      <a:pt x="8905" y="5473"/>
                    </a:lnTo>
                    <a:lnTo>
                      <a:pt x="8806" y="5547"/>
                    </a:lnTo>
                    <a:lnTo>
                      <a:pt x="8656" y="5597"/>
                    </a:lnTo>
                    <a:lnTo>
                      <a:pt x="8010" y="5597"/>
                    </a:lnTo>
                    <a:lnTo>
                      <a:pt x="7388" y="5647"/>
                    </a:lnTo>
                    <a:lnTo>
                      <a:pt x="6791" y="5697"/>
                    </a:lnTo>
                    <a:lnTo>
                      <a:pt x="6269" y="5796"/>
                    </a:lnTo>
                    <a:lnTo>
                      <a:pt x="5746" y="5896"/>
                    </a:lnTo>
                    <a:lnTo>
                      <a:pt x="5274" y="6045"/>
                    </a:lnTo>
                    <a:lnTo>
                      <a:pt x="4851" y="6194"/>
                    </a:lnTo>
                    <a:lnTo>
                      <a:pt x="4428" y="6368"/>
                    </a:lnTo>
                    <a:lnTo>
                      <a:pt x="4055" y="6542"/>
                    </a:lnTo>
                    <a:lnTo>
                      <a:pt x="3682" y="6741"/>
                    </a:lnTo>
                    <a:lnTo>
                      <a:pt x="3359" y="6940"/>
                    </a:lnTo>
                    <a:lnTo>
                      <a:pt x="3035" y="7164"/>
                    </a:lnTo>
                    <a:lnTo>
                      <a:pt x="2737" y="7388"/>
                    </a:lnTo>
                    <a:lnTo>
                      <a:pt x="2463" y="7637"/>
                    </a:lnTo>
                    <a:lnTo>
                      <a:pt x="1941" y="8109"/>
                    </a:lnTo>
                    <a:lnTo>
                      <a:pt x="1991" y="8159"/>
                    </a:lnTo>
                    <a:lnTo>
                      <a:pt x="2190" y="8333"/>
                    </a:lnTo>
                    <a:lnTo>
                      <a:pt x="2712" y="8806"/>
                    </a:lnTo>
                    <a:lnTo>
                      <a:pt x="2961" y="9079"/>
                    </a:lnTo>
                    <a:lnTo>
                      <a:pt x="3209" y="9328"/>
                    </a:lnTo>
                    <a:lnTo>
                      <a:pt x="3433" y="9602"/>
                    </a:lnTo>
                    <a:lnTo>
                      <a:pt x="3632" y="9900"/>
                    </a:lnTo>
                    <a:lnTo>
                      <a:pt x="3806" y="10223"/>
                    </a:lnTo>
                    <a:lnTo>
                      <a:pt x="3956" y="10547"/>
                    </a:lnTo>
                    <a:lnTo>
                      <a:pt x="4080" y="10895"/>
                    </a:lnTo>
                    <a:lnTo>
                      <a:pt x="4155" y="11243"/>
                    </a:lnTo>
                    <a:lnTo>
                      <a:pt x="4478" y="11044"/>
                    </a:lnTo>
                    <a:lnTo>
                      <a:pt x="4826" y="10845"/>
                    </a:lnTo>
                    <a:lnTo>
                      <a:pt x="5547" y="10497"/>
                    </a:lnTo>
                    <a:lnTo>
                      <a:pt x="6294" y="10223"/>
                    </a:lnTo>
                    <a:lnTo>
                      <a:pt x="7065" y="9975"/>
                    </a:lnTo>
                    <a:lnTo>
                      <a:pt x="7836" y="9801"/>
                    </a:lnTo>
                    <a:lnTo>
                      <a:pt x="8632" y="9651"/>
                    </a:lnTo>
                    <a:lnTo>
                      <a:pt x="9452" y="9577"/>
                    </a:lnTo>
                    <a:lnTo>
                      <a:pt x="10273" y="9577"/>
                    </a:lnTo>
                    <a:lnTo>
                      <a:pt x="10398" y="9602"/>
                    </a:lnTo>
                    <a:lnTo>
                      <a:pt x="10522" y="9676"/>
                    </a:lnTo>
                    <a:lnTo>
                      <a:pt x="10597" y="9801"/>
                    </a:lnTo>
                    <a:lnTo>
                      <a:pt x="10621" y="9950"/>
                    </a:lnTo>
                    <a:lnTo>
                      <a:pt x="10621" y="10000"/>
                    </a:lnTo>
                    <a:lnTo>
                      <a:pt x="10597" y="10074"/>
                    </a:lnTo>
                    <a:lnTo>
                      <a:pt x="10497" y="10174"/>
                    </a:lnTo>
                    <a:lnTo>
                      <a:pt x="10398" y="10248"/>
                    </a:lnTo>
                    <a:lnTo>
                      <a:pt x="10248" y="10298"/>
                    </a:lnTo>
                    <a:lnTo>
                      <a:pt x="9452" y="10298"/>
                    </a:lnTo>
                    <a:lnTo>
                      <a:pt x="9054" y="10323"/>
                    </a:lnTo>
                    <a:lnTo>
                      <a:pt x="8656" y="10373"/>
                    </a:lnTo>
                    <a:lnTo>
                      <a:pt x="7861" y="10522"/>
                    </a:lnTo>
                    <a:lnTo>
                      <a:pt x="7090" y="10696"/>
                    </a:lnTo>
                    <a:lnTo>
                      <a:pt x="6343" y="10945"/>
                    </a:lnTo>
                    <a:lnTo>
                      <a:pt x="5970" y="11094"/>
                    </a:lnTo>
                    <a:lnTo>
                      <a:pt x="5622" y="11243"/>
                    </a:lnTo>
                    <a:lnTo>
                      <a:pt x="5274" y="11417"/>
                    </a:lnTo>
                    <a:lnTo>
                      <a:pt x="4926" y="11591"/>
                    </a:lnTo>
                    <a:lnTo>
                      <a:pt x="4602" y="11790"/>
                    </a:lnTo>
                    <a:lnTo>
                      <a:pt x="4279" y="11989"/>
                    </a:lnTo>
                    <a:lnTo>
                      <a:pt x="4254" y="12014"/>
                    </a:lnTo>
                    <a:lnTo>
                      <a:pt x="4279" y="12537"/>
                    </a:lnTo>
                    <a:lnTo>
                      <a:pt x="4304" y="13233"/>
                    </a:lnTo>
                    <a:lnTo>
                      <a:pt x="4354" y="13556"/>
                    </a:lnTo>
                    <a:lnTo>
                      <a:pt x="4403" y="13880"/>
                    </a:lnTo>
                    <a:lnTo>
                      <a:pt x="4503" y="14178"/>
                    </a:lnTo>
                    <a:lnTo>
                      <a:pt x="4627" y="14477"/>
                    </a:lnTo>
                    <a:lnTo>
                      <a:pt x="4776" y="14775"/>
                    </a:lnTo>
                    <a:lnTo>
                      <a:pt x="4951" y="15049"/>
                    </a:lnTo>
                    <a:lnTo>
                      <a:pt x="5149" y="15322"/>
                    </a:lnTo>
                    <a:lnTo>
                      <a:pt x="5398" y="15571"/>
                    </a:lnTo>
                    <a:lnTo>
                      <a:pt x="5647" y="15820"/>
                    </a:lnTo>
                    <a:lnTo>
                      <a:pt x="5921" y="16044"/>
                    </a:lnTo>
                    <a:lnTo>
                      <a:pt x="6219" y="16243"/>
                    </a:lnTo>
                    <a:lnTo>
                      <a:pt x="6517" y="16417"/>
                    </a:lnTo>
                    <a:lnTo>
                      <a:pt x="6866" y="16591"/>
                    </a:lnTo>
                    <a:lnTo>
                      <a:pt x="7189" y="16740"/>
                    </a:lnTo>
                    <a:lnTo>
                      <a:pt x="7537" y="16864"/>
                    </a:lnTo>
                    <a:lnTo>
                      <a:pt x="7910" y="16964"/>
                    </a:lnTo>
                    <a:lnTo>
                      <a:pt x="8283" y="17014"/>
                    </a:lnTo>
                    <a:lnTo>
                      <a:pt x="8656" y="17063"/>
                    </a:lnTo>
                    <a:lnTo>
                      <a:pt x="8681" y="17063"/>
                    </a:lnTo>
                    <a:lnTo>
                      <a:pt x="8930" y="16964"/>
                    </a:lnTo>
                    <a:lnTo>
                      <a:pt x="9179" y="16840"/>
                    </a:lnTo>
                    <a:lnTo>
                      <a:pt x="9428" y="16715"/>
                    </a:lnTo>
                    <a:lnTo>
                      <a:pt x="9651" y="16541"/>
                    </a:lnTo>
                    <a:lnTo>
                      <a:pt x="9850" y="16392"/>
                    </a:lnTo>
                    <a:lnTo>
                      <a:pt x="10049" y="16193"/>
                    </a:lnTo>
                    <a:lnTo>
                      <a:pt x="10223" y="15994"/>
                    </a:lnTo>
                    <a:lnTo>
                      <a:pt x="10373" y="15795"/>
                    </a:lnTo>
                    <a:lnTo>
                      <a:pt x="10472" y="15695"/>
                    </a:lnTo>
                    <a:lnTo>
                      <a:pt x="10597" y="15646"/>
                    </a:lnTo>
                    <a:lnTo>
                      <a:pt x="10721" y="15621"/>
                    </a:lnTo>
                    <a:lnTo>
                      <a:pt x="10870" y="15670"/>
                    </a:lnTo>
                    <a:lnTo>
                      <a:pt x="10970" y="15770"/>
                    </a:lnTo>
                    <a:lnTo>
                      <a:pt x="11019" y="15894"/>
                    </a:lnTo>
                    <a:lnTo>
                      <a:pt x="11019" y="16044"/>
                    </a:lnTo>
                    <a:lnTo>
                      <a:pt x="10970" y="16168"/>
                    </a:lnTo>
                    <a:lnTo>
                      <a:pt x="10796" y="16417"/>
                    </a:lnTo>
                    <a:lnTo>
                      <a:pt x="10621" y="16641"/>
                    </a:lnTo>
                    <a:lnTo>
                      <a:pt x="10422" y="16840"/>
                    </a:lnTo>
                    <a:lnTo>
                      <a:pt x="10199" y="17038"/>
                    </a:lnTo>
                    <a:lnTo>
                      <a:pt x="9950" y="17213"/>
                    </a:lnTo>
                    <a:lnTo>
                      <a:pt x="9701" y="17362"/>
                    </a:lnTo>
                    <a:lnTo>
                      <a:pt x="9428" y="17511"/>
                    </a:lnTo>
                    <a:lnTo>
                      <a:pt x="9129" y="17635"/>
                    </a:lnTo>
                    <a:lnTo>
                      <a:pt x="9303" y="17834"/>
                    </a:lnTo>
                    <a:lnTo>
                      <a:pt x="9477" y="18009"/>
                    </a:lnTo>
                    <a:lnTo>
                      <a:pt x="9701" y="18183"/>
                    </a:lnTo>
                    <a:lnTo>
                      <a:pt x="9975" y="18307"/>
                    </a:lnTo>
                    <a:lnTo>
                      <a:pt x="10323" y="18456"/>
                    </a:lnTo>
                    <a:lnTo>
                      <a:pt x="10746" y="18556"/>
                    </a:lnTo>
                    <a:lnTo>
                      <a:pt x="11169" y="18630"/>
                    </a:lnTo>
                    <a:lnTo>
                      <a:pt x="11641" y="18655"/>
                    </a:lnTo>
                    <a:lnTo>
                      <a:pt x="12039" y="18630"/>
                    </a:lnTo>
                    <a:lnTo>
                      <a:pt x="12412" y="18605"/>
                    </a:lnTo>
                    <a:lnTo>
                      <a:pt x="12760" y="18556"/>
                    </a:lnTo>
                    <a:lnTo>
                      <a:pt x="13084" y="18481"/>
                    </a:lnTo>
                    <a:lnTo>
                      <a:pt x="13382" y="18382"/>
                    </a:lnTo>
                    <a:lnTo>
                      <a:pt x="13656" y="18257"/>
                    </a:lnTo>
                    <a:lnTo>
                      <a:pt x="13929" y="18108"/>
                    </a:lnTo>
                    <a:lnTo>
                      <a:pt x="14178" y="17959"/>
                    </a:lnTo>
                    <a:lnTo>
                      <a:pt x="14178" y="14850"/>
                    </a:lnTo>
                    <a:lnTo>
                      <a:pt x="13929" y="14601"/>
                    </a:lnTo>
                    <a:lnTo>
                      <a:pt x="13631" y="14402"/>
                    </a:lnTo>
                    <a:lnTo>
                      <a:pt x="13308" y="14228"/>
                    </a:lnTo>
                    <a:lnTo>
                      <a:pt x="12984" y="14079"/>
                    </a:lnTo>
                    <a:lnTo>
                      <a:pt x="12611" y="13979"/>
                    </a:lnTo>
                    <a:lnTo>
                      <a:pt x="12213" y="13855"/>
                    </a:lnTo>
                    <a:lnTo>
                      <a:pt x="11368" y="13681"/>
                    </a:lnTo>
                    <a:lnTo>
                      <a:pt x="10920" y="13606"/>
                    </a:lnTo>
                    <a:lnTo>
                      <a:pt x="10472" y="13581"/>
                    </a:lnTo>
                    <a:lnTo>
                      <a:pt x="10024" y="13581"/>
                    </a:lnTo>
                    <a:lnTo>
                      <a:pt x="9602" y="13631"/>
                    </a:lnTo>
                    <a:lnTo>
                      <a:pt x="9154" y="13681"/>
                    </a:lnTo>
                    <a:lnTo>
                      <a:pt x="8731" y="13780"/>
                    </a:lnTo>
                    <a:lnTo>
                      <a:pt x="8308" y="13929"/>
                    </a:lnTo>
                    <a:lnTo>
                      <a:pt x="7910" y="14079"/>
                    </a:lnTo>
                    <a:lnTo>
                      <a:pt x="7761" y="14104"/>
                    </a:lnTo>
                    <a:lnTo>
                      <a:pt x="7637" y="14104"/>
                    </a:lnTo>
                    <a:lnTo>
                      <a:pt x="7512" y="14029"/>
                    </a:lnTo>
                    <a:lnTo>
                      <a:pt x="7438" y="13905"/>
                    </a:lnTo>
                    <a:lnTo>
                      <a:pt x="7388" y="13780"/>
                    </a:lnTo>
                    <a:lnTo>
                      <a:pt x="7413" y="13631"/>
                    </a:lnTo>
                    <a:lnTo>
                      <a:pt x="7487" y="13531"/>
                    </a:lnTo>
                    <a:lnTo>
                      <a:pt x="7612" y="13432"/>
                    </a:lnTo>
                    <a:lnTo>
                      <a:pt x="8060" y="13258"/>
                    </a:lnTo>
                    <a:lnTo>
                      <a:pt x="8532" y="13109"/>
                    </a:lnTo>
                    <a:lnTo>
                      <a:pt x="9005" y="12984"/>
                    </a:lnTo>
                    <a:lnTo>
                      <a:pt x="9502" y="12910"/>
                    </a:lnTo>
                    <a:lnTo>
                      <a:pt x="10000" y="12885"/>
                    </a:lnTo>
                    <a:lnTo>
                      <a:pt x="10497" y="12860"/>
                    </a:lnTo>
                    <a:lnTo>
                      <a:pt x="10994" y="12910"/>
                    </a:lnTo>
                    <a:lnTo>
                      <a:pt x="11492" y="12984"/>
                    </a:lnTo>
                    <a:lnTo>
                      <a:pt x="12238" y="13134"/>
                    </a:lnTo>
                    <a:lnTo>
                      <a:pt x="12611" y="13233"/>
                    </a:lnTo>
                    <a:lnTo>
                      <a:pt x="12959" y="13332"/>
                    </a:lnTo>
                    <a:lnTo>
                      <a:pt x="13283" y="13432"/>
                    </a:lnTo>
                    <a:lnTo>
                      <a:pt x="13606" y="13581"/>
                    </a:lnTo>
                    <a:lnTo>
                      <a:pt x="13905" y="13730"/>
                    </a:lnTo>
                    <a:lnTo>
                      <a:pt x="14178" y="13905"/>
                    </a:lnTo>
                    <a:lnTo>
                      <a:pt x="14178" y="8383"/>
                    </a:lnTo>
                    <a:lnTo>
                      <a:pt x="13432" y="8184"/>
                    </a:lnTo>
                    <a:lnTo>
                      <a:pt x="12686" y="8035"/>
                    </a:lnTo>
                    <a:lnTo>
                      <a:pt x="11915" y="7935"/>
                    </a:lnTo>
                    <a:lnTo>
                      <a:pt x="11169" y="7885"/>
                    </a:lnTo>
                    <a:lnTo>
                      <a:pt x="10398" y="7910"/>
                    </a:lnTo>
                    <a:lnTo>
                      <a:pt x="9602" y="7985"/>
                    </a:lnTo>
                    <a:lnTo>
                      <a:pt x="8831" y="8084"/>
                    </a:lnTo>
                    <a:lnTo>
                      <a:pt x="8035" y="8259"/>
                    </a:lnTo>
                    <a:lnTo>
                      <a:pt x="7960" y="8283"/>
                    </a:lnTo>
                    <a:lnTo>
                      <a:pt x="7885" y="8259"/>
                    </a:lnTo>
                    <a:lnTo>
                      <a:pt x="7761" y="8234"/>
                    </a:lnTo>
                    <a:lnTo>
                      <a:pt x="7662" y="8134"/>
                    </a:lnTo>
                    <a:lnTo>
                      <a:pt x="7587" y="8010"/>
                    </a:lnTo>
                    <a:lnTo>
                      <a:pt x="7587" y="7861"/>
                    </a:lnTo>
                    <a:lnTo>
                      <a:pt x="7637" y="7736"/>
                    </a:lnTo>
                    <a:lnTo>
                      <a:pt x="7736" y="7637"/>
                    </a:lnTo>
                    <a:lnTo>
                      <a:pt x="7861" y="7562"/>
                    </a:lnTo>
                    <a:lnTo>
                      <a:pt x="8681" y="7388"/>
                    </a:lnTo>
                    <a:lnTo>
                      <a:pt x="9477" y="7264"/>
                    </a:lnTo>
                    <a:lnTo>
                      <a:pt x="10273" y="7189"/>
                    </a:lnTo>
                    <a:lnTo>
                      <a:pt x="11069" y="7189"/>
                    </a:lnTo>
                    <a:lnTo>
                      <a:pt x="11865" y="7214"/>
                    </a:lnTo>
                    <a:lnTo>
                      <a:pt x="12636" y="7313"/>
                    </a:lnTo>
                    <a:lnTo>
                      <a:pt x="13407" y="7438"/>
                    </a:lnTo>
                    <a:lnTo>
                      <a:pt x="14178" y="7637"/>
                    </a:lnTo>
                    <a:lnTo>
                      <a:pt x="14178" y="6244"/>
                    </a:lnTo>
                    <a:lnTo>
                      <a:pt x="14178" y="5945"/>
                    </a:lnTo>
                    <a:lnTo>
                      <a:pt x="14153" y="5622"/>
                    </a:lnTo>
                    <a:lnTo>
                      <a:pt x="14054" y="5000"/>
                    </a:lnTo>
                    <a:lnTo>
                      <a:pt x="13929" y="4378"/>
                    </a:lnTo>
                    <a:lnTo>
                      <a:pt x="13755" y="3732"/>
                    </a:lnTo>
                    <a:lnTo>
                      <a:pt x="13308" y="3483"/>
                    </a:lnTo>
                    <a:lnTo>
                      <a:pt x="12860" y="3234"/>
                    </a:lnTo>
                    <a:lnTo>
                      <a:pt x="12362" y="3035"/>
                    </a:lnTo>
                    <a:lnTo>
                      <a:pt x="11865" y="2861"/>
                    </a:lnTo>
                    <a:lnTo>
                      <a:pt x="11368" y="2712"/>
                    </a:lnTo>
                    <a:lnTo>
                      <a:pt x="10845" y="2612"/>
                    </a:lnTo>
                    <a:lnTo>
                      <a:pt x="10323" y="2513"/>
                    </a:lnTo>
                    <a:lnTo>
                      <a:pt x="9801" y="2463"/>
                    </a:lnTo>
                    <a:lnTo>
                      <a:pt x="9253" y="2438"/>
                    </a:lnTo>
                    <a:lnTo>
                      <a:pt x="8706" y="2438"/>
                    </a:lnTo>
                    <a:lnTo>
                      <a:pt x="8184" y="2463"/>
                    </a:lnTo>
                    <a:lnTo>
                      <a:pt x="7637" y="2538"/>
                    </a:lnTo>
                    <a:lnTo>
                      <a:pt x="7090" y="2637"/>
                    </a:lnTo>
                    <a:lnTo>
                      <a:pt x="6567" y="2762"/>
                    </a:lnTo>
                    <a:lnTo>
                      <a:pt x="6020" y="2911"/>
                    </a:lnTo>
                    <a:lnTo>
                      <a:pt x="5498" y="3110"/>
                    </a:lnTo>
                    <a:lnTo>
                      <a:pt x="5348" y="3135"/>
                    </a:lnTo>
                    <a:lnTo>
                      <a:pt x="5224" y="3110"/>
                    </a:lnTo>
                    <a:lnTo>
                      <a:pt x="5125" y="3010"/>
                    </a:lnTo>
                    <a:lnTo>
                      <a:pt x="5025" y="2911"/>
                    </a:lnTo>
                    <a:lnTo>
                      <a:pt x="5000" y="2762"/>
                    </a:lnTo>
                    <a:lnTo>
                      <a:pt x="5050" y="2637"/>
                    </a:lnTo>
                    <a:lnTo>
                      <a:pt x="5125" y="2513"/>
                    </a:lnTo>
                    <a:lnTo>
                      <a:pt x="5249" y="2438"/>
                    </a:lnTo>
                    <a:lnTo>
                      <a:pt x="5746" y="2264"/>
                    </a:lnTo>
                    <a:lnTo>
                      <a:pt x="6269" y="2090"/>
                    </a:lnTo>
                    <a:lnTo>
                      <a:pt x="6816" y="1966"/>
                    </a:lnTo>
                    <a:lnTo>
                      <a:pt x="7338" y="1866"/>
                    </a:lnTo>
                    <a:lnTo>
                      <a:pt x="7861" y="1792"/>
                    </a:lnTo>
                    <a:lnTo>
                      <a:pt x="8408" y="1742"/>
                    </a:lnTo>
                    <a:lnTo>
                      <a:pt x="8930" y="1717"/>
                    </a:lnTo>
                    <a:lnTo>
                      <a:pt x="9477" y="1742"/>
                    </a:lnTo>
                    <a:lnTo>
                      <a:pt x="10000" y="1767"/>
                    </a:lnTo>
                    <a:lnTo>
                      <a:pt x="10522" y="1841"/>
                    </a:lnTo>
                    <a:lnTo>
                      <a:pt x="11044" y="1916"/>
                    </a:lnTo>
                    <a:lnTo>
                      <a:pt x="11542" y="2040"/>
                    </a:lnTo>
                    <a:lnTo>
                      <a:pt x="12039" y="2190"/>
                    </a:lnTo>
                    <a:lnTo>
                      <a:pt x="12537" y="2339"/>
                    </a:lnTo>
                    <a:lnTo>
                      <a:pt x="13009" y="2538"/>
                    </a:lnTo>
                    <a:lnTo>
                      <a:pt x="13482" y="2762"/>
                    </a:lnTo>
                    <a:lnTo>
                      <a:pt x="13482" y="2762"/>
                    </a:lnTo>
                    <a:lnTo>
                      <a:pt x="13357" y="2438"/>
                    </a:lnTo>
                    <a:lnTo>
                      <a:pt x="13233" y="2115"/>
                    </a:lnTo>
                    <a:lnTo>
                      <a:pt x="13084" y="1792"/>
                    </a:lnTo>
                    <a:lnTo>
                      <a:pt x="12885" y="1493"/>
                    </a:lnTo>
                    <a:lnTo>
                      <a:pt x="12661" y="1220"/>
                    </a:lnTo>
                    <a:lnTo>
                      <a:pt x="12387" y="946"/>
                    </a:lnTo>
                    <a:lnTo>
                      <a:pt x="12089" y="722"/>
                    </a:lnTo>
                    <a:lnTo>
                      <a:pt x="11691" y="523"/>
                    </a:lnTo>
                    <a:lnTo>
                      <a:pt x="11392" y="399"/>
                    </a:lnTo>
                    <a:lnTo>
                      <a:pt x="11069" y="299"/>
                    </a:lnTo>
                    <a:lnTo>
                      <a:pt x="10721" y="200"/>
                    </a:lnTo>
                    <a:lnTo>
                      <a:pt x="10373" y="125"/>
                    </a:lnTo>
                    <a:lnTo>
                      <a:pt x="10024" y="76"/>
                    </a:lnTo>
                    <a:lnTo>
                      <a:pt x="9651" y="26"/>
                    </a:lnTo>
                    <a:lnTo>
                      <a:pt x="92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2200212" y="2307826"/>
                <a:ext cx="421051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2" h="22361" extrusionOk="0">
                    <a:moveTo>
                      <a:pt x="5572" y="0"/>
                    </a:moveTo>
                    <a:lnTo>
                      <a:pt x="5199" y="149"/>
                    </a:lnTo>
                    <a:lnTo>
                      <a:pt x="4876" y="323"/>
                    </a:lnTo>
                    <a:lnTo>
                      <a:pt x="4528" y="498"/>
                    </a:lnTo>
                    <a:lnTo>
                      <a:pt x="4204" y="697"/>
                    </a:lnTo>
                    <a:lnTo>
                      <a:pt x="3881" y="896"/>
                    </a:lnTo>
                    <a:lnTo>
                      <a:pt x="3583" y="1119"/>
                    </a:lnTo>
                    <a:lnTo>
                      <a:pt x="3284" y="1343"/>
                    </a:lnTo>
                    <a:lnTo>
                      <a:pt x="3011" y="1592"/>
                    </a:lnTo>
                    <a:lnTo>
                      <a:pt x="2737" y="1841"/>
                    </a:lnTo>
                    <a:lnTo>
                      <a:pt x="2488" y="2089"/>
                    </a:lnTo>
                    <a:lnTo>
                      <a:pt x="2239" y="2363"/>
                    </a:lnTo>
                    <a:lnTo>
                      <a:pt x="2016" y="2661"/>
                    </a:lnTo>
                    <a:lnTo>
                      <a:pt x="1817" y="2935"/>
                    </a:lnTo>
                    <a:lnTo>
                      <a:pt x="1618" y="3234"/>
                    </a:lnTo>
                    <a:lnTo>
                      <a:pt x="1444" y="3532"/>
                    </a:lnTo>
                    <a:lnTo>
                      <a:pt x="1294" y="3855"/>
                    </a:lnTo>
                    <a:lnTo>
                      <a:pt x="1145" y="4179"/>
                    </a:lnTo>
                    <a:lnTo>
                      <a:pt x="1021" y="4527"/>
                    </a:lnTo>
                    <a:lnTo>
                      <a:pt x="921" y="4850"/>
                    </a:lnTo>
                    <a:lnTo>
                      <a:pt x="822" y="5198"/>
                    </a:lnTo>
                    <a:lnTo>
                      <a:pt x="772" y="5547"/>
                    </a:lnTo>
                    <a:lnTo>
                      <a:pt x="722" y="5920"/>
                    </a:lnTo>
                    <a:lnTo>
                      <a:pt x="697" y="6268"/>
                    </a:lnTo>
                    <a:lnTo>
                      <a:pt x="697" y="6616"/>
                    </a:lnTo>
                    <a:lnTo>
                      <a:pt x="722" y="6964"/>
                    </a:lnTo>
                    <a:lnTo>
                      <a:pt x="747" y="7313"/>
                    </a:lnTo>
                    <a:lnTo>
                      <a:pt x="797" y="7661"/>
                    </a:lnTo>
                    <a:lnTo>
                      <a:pt x="871" y="8009"/>
                    </a:lnTo>
                    <a:lnTo>
                      <a:pt x="971" y="8357"/>
                    </a:lnTo>
                    <a:lnTo>
                      <a:pt x="1095" y="8705"/>
                    </a:lnTo>
                    <a:lnTo>
                      <a:pt x="1220" y="9029"/>
                    </a:lnTo>
                    <a:lnTo>
                      <a:pt x="1369" y="9377"/>
                    </a:lnTo>
                    <a:lnTo>
                      <a:pt x="1742" y="8954"/>
                    </a:lnTo>
                    <a:lnTo>
                      <a:pt x="2165" y="8581"/>
                    </a:lnTo>
                    <a:lnTo>
                      <a:pt x="2613" y="8258"/>
                    </a:lnTo>
                    <a:lnTo>
                      <a:pt x="3110" y="7934"/>
                    </a:lnTo>
                    <a:lnTo>
                      <a:pt x="3607" y="7661"/>
                    </a:lnTo>
                    <a:lnTo>
                      <a:pt x="4155" y="7437"/>
                    </a:lnTo>
                    <a:lnTo>
                      <a:pt x="4702" y="7263"/>
                    </a:lnTo>
                    <a:lnTo>
                      <a:pt x="5299" y="7114"/>
                    </a:lnTo>
                    <a:lnTo>
                      <a:pt x="5423" y="7114"/>
                    </a:lnTo>
                    <a:lnTo>
                      <a:pt x="5572" y="7163"/>
                    </a:lnTo>
                    <a:lnTo>
                      <a:pt x="5647" y="7263"/>
                    </a:lnTo>
                    <a:lnTo>
                      <a:pt x="5722" y="7387"/>
                    </a:lnTo>
                    <a:lnTo>
                      <a:pt x="5722" y="7536"/>
                    </a:lnTo>
                    <a:lnTo>
                      <a:pt x="5672" y="7661"/>
                    </a:lnTo>
                    <a:lnTo>
                      <a:pt x="5572" y="7760"/>
                    </a:lnTo>
                    <a:lnTo>
                      <a:pt x="5448" y="7810"/>
                    </a:lnTo>
                    <a:lnTo>
                      <a:pt x="4876" y="7934"/>
                    </a:lnTo>
                    <a:lnTo>
                      <a:pt x="4354" y="8133"/>
                    </a:lnTo>
                    <a:lnTo>
                      <a:pt x="3831" y="8357"/>
                    </a:lnTo>
                    <a:lnTo>
                      <a:pt x="3359" y="8606"/>
                    </a:lnTo>
                    <a:lnTo>
                      <a:pt x="2911" y="8904"/>
                    </a:lnTo>
                    <a:lnTo>
                      <a:pt x="2488" y="9228"/>
                    </a:lnTo>
                    <a:lnTo>
                      <a:pt x="2115" y="9601"/>
                    </a:lnTo>
                    <a:lnTo>
                      <a:pt x="1767" y="9999"/>
                    </a:lnTo>
                    <a:lnTo>
                      <a:pt x="2239" y="10521"/>
                    </a:lnTo>
                    <a:lnTo>
                      <a:pt x="2488" y="10795"/>
                    </a:lnTo>
                    <a:lnTo>
                      <a:pt x="2737" y="11043"/>
                    </a:lnTo>
                    <a:lnTo>
                      <a:pt x="3011" y="11267"/>
                    </a:lnTo>
                    <a:lnTo>
                      <a:pt x="3309" y="11491"/>
                    </a:lnTo>
                    <a:lnTo>
                      <a:pt x="3632" y="11690"/>
                    </a:lnTo>
                    <a:lnTo>
                      <a:pt x="3956" y="11864"/>
                    </a:lnTo>
                    <a:lnTo>
                      <a:pt x="4354" y="12014"/>
                    </a:lnTo>
                    <a:lnTo>
                      <a:pt x="4776" y="12138"/>
                    </a:lnTo>
                    <a:lnTo>
                      <a:pt x="5224" y="12213"/>
                    </a:lnTo>
                    <a:lnTo>
                      <a:pt x="5672" y="12237"/>
                    </a:lnTo>
                    <a:lnTo>
                      <a:pt x="6120" y="12213"/>
                    </a:lnTo>
                    <a:lnTo>
                      <a:pt x="6343" y="12188"/>
                    </a:lnTo>
                    <a:lnTo>
                      <a:pt x="6542" y="12113"/>
                    </a:lnTo>
                    <a:lnTo>
                      <a:pt x="6741" y="12063"/>
                    </a:lnTo>
                    <a:lnTo>
                      <a:pt x="6940" y="11964"/>
                    </a:lnTo>
                    <a:lnTo>
                      <a:pt x="7139" y="11864"/>
                    </a:lnTo>
                    <a:lnTo>
                      <a:pt x="7313" y="11740"/>
                    </a:lnTo>
                    <a:lnTo>
                      <a:pt x="7438" y="11690"/>
                    </a:lnTo>
                    <a:lnTo>
                      <a:pt x="7587" y="11690"/>
                    </a:lnTo>
                    <a:lnTo>
                      <a:pt x="7711" y="11715"/>
                    </a:lnTo>
                    <a:lnTo>
                      <a:pt x="7811" y="11815"/>
                    </a:lnTo>
                    <a:lnTo>
                      <a:pt x="7885" y="11939"/>
                    </a:lnTo>
                    <a:lnTo>
                      <a:pt x="7885" y="12088"/>
                    </a:lnTo>
                    <a:lnTo>
                      <a:pt x="7836" y="12213"/>
                    </a:lnTo>
                    <a:lnTo>
                      <a:pt x="7736" y="12312"/>
                    </a:lnTo>
                    <a:lnTo>
                      <a:pt x="7463" y="12511"/>
                    </a:lnTo>
                    <a:lnTo>
                      <a:pt x="7139" y="12660"/>
                    </a:lnTo>
                    <a:lnTo>
                      <a:pt x="6816" y="12785"/>
                    </a:lnTo>
                    <a:lnTo>
                      <a:pt x="6468" y="12859"/>
                    </a:lnTo>
                    <a:lnTo>
                      <a:pt x="6468" y="13158"/>
                    </a:lnTo>
                    <a:lnTo>
                      <a:pt x="6518" y="13431"/>
                    </a:lnTo>
                    <a:lnTo>
                      <a:pt x="6567" y="13730"/>
                    </a:lnTo>
                    <a:lnTo>
                      <a:pt x="6642" y="14003"/>
                    </a:lnTo>
                    <a:lnTo>
                      <a:pt x="6766" y="14277"/>
                    </a:lnTo>
                    <a:lnTo>
                      <a:pt x="6891" y="14551"/>
                    </a:lnTo>
                    <a:lnTo>
                      <a:pt x="7065" y="14824"/>
                    </a:lnTo>
                    <a:lnTo>
                      <a:pt x="7239" y="15073"/>
                    </a:lnTo>
                    <a:lnTo>
                      <a:pt x="7438" y="15297"/>
                    </a:lnTo>
                    <a:lnTo>
                      <a:pt x="7662" y="15521"/>
                    </a:lnTo>
                    <a:lnTo>
                      <a:pt x="7885" y="15744"/>
                    </a:lnTo>
                    <a:lnTo>
                      <a:pt x="8159" y="15943"/>
                    </a:lnTo>
                    <a:lnTo>
                      <a:pt x="8433" y="16117"/>
                    </a:lnTo>
                    <a:lnTo>
                      <a:pt x="8706" y="16267"/>
                    </a:lnTo>
                    <a:lnTo>
                      <a:pt x="9005" y="16416"/>
                    </a:lnTo>
                    <a:lnTo>
                      <a:pt x="9328" y="16515"/>
                    </a:lnTo>
                    <a:lnTo>
                      <a:pt x="9776" y="16665"/>
                    </a:lnTo>
                    <a:lnTo>
                      <a:pt x="10223" y="16739"/>
                    </a:lnTo>
                    <a:lnTo>
                      <a:pt x="11169" y="16889"/>
                    </a:lnTo>
                    <a:lnTo>
                      <a:pt x="11865" y="17013"/>
                    </a:lnTo>
                    <a:lnTo>
                      <a:pt x="11965" y="16963"/>
                    </a:lnTo>
                    <a:lnTo>
                      <a:pt x="12512" y="16839"/>
                    </a:lnTo>
                    <a:lnTo>
                      <a:pt x="12885" y="16739"/>
                    </a:lnTo>
                    <a:lnTo>
                      <a:pt x="13208" y="16615"/>
                    </a:lnTo>
                    <a:lnTo>
                      <a:pt x="13581" y="16441"/>
                    </a:lnTo>
                    <a:lnTo>
                      <a:pt x="13805" y="16341"/>
                    </a:lnTo>
                    <a:lnTo>
                      <a:pt x="13979" y="16217"/>
                    </a:lnTo>
                    <a:lnTo>
                      <a:pt x="14178" y="16068"/>
                    </a:lnTo>
                    <a:lnTo>
                      <a:pt x="14327" y="15894"/>
                    </a:lnTo>
                    <a:lnTo>
                      <a:pt x="14502" y="15744"/>
                    </a:lnTo>
                    <a:lnTo>
                      <a:pt x="14626" y="15570"/>
                    </a:lnTo>
                    <a:lnTo>
                      <a:pt x="14725" y="15396"/>
                    </a:lnTo>
                    <a:lnTo>
                      <a:pt x="14825" y="15197"/>
                    </a:lnTo>
                    <a:lnTo>
                      <a:pt x="14899" y="15098"/>
                    </a:lnTo>
                    <a:lnTo>
                      <a:pt x="14999" y="14998"/>
                    </a:lnTo>
                    <a:lnTo>
                      <a:pt x="15148" y="14973"/>
                    </a:lnTo>
                    <a:lnTo>
                      <a:pt x="15273" y="14998"/>
                    </a:lnTo>
                    <a:lnTo>
                      <a:pt x="15397" y="15073"/>
                    </a:lnTo>
                    <a:lnTo>
                      <a:pt x="15472" y="15197"/>
                    </a:lnTo>
                    <a:lnTo>
                      <a:pt x="15496" y="15322"/>
                    </a:lnTo>
                    <a:lnTo>
                      <a:pt x="15472" y="15471"/>
                    </a:lnTo>
                    <a:lnTo>
                      <a:pt x="15372" y="15695"/>
                    </a:lnTo>
                    <a:lnTo>
                      <a:pt x="15223" y="15943"/>
                    </a:lnTo>
                    <a:lnTo>
                      <a:pt x="15049" y="16167"/>
                    </a:lnTo>
                    <a:lnTo>
                      <a:pt x="14875" y="16391"/>
                    </a:lnTo>
                    <a:lnTo>
                      <a:pt x="14651" y="16590"/>
                    </a:lnTo>
                    <a:lnTo>
                      <a:pt x="14402" y="16789"/>
                    </a:lnTo>
                    <a:lnTo>
                      <a:pt x="14153" y="16938"/>
                    </a:lnTo>
                    <a:lnTo>
                      <a:pt x="13905" y="17087"/>
                    </a:lnTo>
                    <a:lnTo>
                      <a:pt x="13581" y="17237"/>
                    </a:lnTo>
                    <a:lnTo>
                      <a:pt x="13283" y="17361"/>
                    </a:lnTo>
                    <a:lnTo>
                      <a:pt x="13656" y="17510"/>
                    </a:lnTo>
                    <a:lnTo>
                      <a:pt x="14029" y="17709"/>
                    </a:lnTo>
                    <a:lnTo>
                      <a:pt x="14377" y="17933"/>
                    </a:lnTo>
                    <a:lnTo>
                      <a:pt x="14676" y="18207"/>
                    </a:lnTo>
                    <a:lnTo>
                      <a:pt x="14825" y="18356"/>
                    </a:lnTo>
                    <a:lnTo>
                      <a:pt x="14949" y="18505"/>
                    </a:lnTo>
                    <a:lnTo>
                      <a:pt x="15049" y="18654"/>
                    </a:lnTo>
                    <a:lnTo>
                      <a:pt x="15148" y="18829"/>
                    </a:lnTo>
                    <a:lnTo>
                      <a:pt x="15223" y="19003"/>
                    </a:lnTo>
                    <a:lnTo>
                      <a:pt x="15297" y="19177"/>
                    </a:lnTo>
                    <a:lnTo>
                      <a:pt x="15322" y="19376"/>
                    </a:lnTo>
                    <a:lnTo>
                      <a:pt x="15347" y="19575"/>
                    </a:lnTo>
                    <a:lnTo>
                      <a:pt x="15322" y="19724"/>
                    </a:lnTo>
                    <a:lnTo>
                      <a:pt x="15248" y="19823"/>
                    </a:lnTo>
                    <a:lnTo>
                      <a:pt x="15148" y="19898"/>
                    </a:lnTo>
                    <a:lnTo>
                      <a:pt x="14999" y="19948"/>
                    </a:lnTo>
                    <a:lnTo>
                      <a:pt x="14974" y="19948"/>
                    </a:lnTo>
                    <a:lnTo>
                      <a:pt x="14850" y="19923"/>
                    </a:lnTo>
                    <a:lnTo>
                      <a:pt x="14750" y="19848"/>
                    </a:lnTo>
                    <a:lnTo>
                      <a:pt x="14651" y="19724"/>
                    </a:lnTo>
                    <a:lnTo>
                      <a:pt x="14626" y="19600"/>
                    </a:lnTo>
                    <a:lnTo>
                      <a:pt x="14626" y="19450"/>
                    </a:lnTo>
                    <a:lnTo>
                      <a:pt x="14576" y="19301"/>
                    </a:lnTo>
                    <a:lnTo>
                      <a:pt x="14526" y="19152"/>
                    </a:lnTo>
                    <a:lnTo>
                      <a:pt x="14427" y="19028"/>
                    </a:lnTo>
                    <a:lnTo>
                      <a:pt x="14327" y="18878"/>
                    </a:lnTo>
                    <a:lnTo>
                      <a:pt x="14228" y="18754"/>
                    </a:lnTo>
                    <a:lnTo>
                      <a:pt x="13954" y="18530"/>
                    </a:lnTo>
                    <a:lnTo>
                      <a:pt x="13656" y="18306"/>
                    </a:lnTo>
                    <a:lnTo>
                      <a:pt x="13308" y="18132"/>
                    </a:lnTo>
                    <a:lnTo>
                      <a:pt x="12959" y="17983"/>
                    </a:lnTo>
                    <a:lnTo>
                      <a:pt x="12586" y="17883"/>
                    </a:lnTo>
                    <a:lnTo>
                      <a:pt x="12213" y="17784"/>
                    </a:lnTo>
                    <a:lnTo>
                      <a:pt x="11840" y="17734"/>
                    </a:lnTo>
                    <a:lnTo>
                      <a:pt x="11069" y="17610"/>
                    </a:lnTo>
                    <a:lnTo>
                      <a:pt x="10895" y="17585"/>
                    </a:lnTo>
                    <a:lnTo>
                      <a:pt x="10995" y="17859"/>
                    </a:lnTo>
                    <a:lnTo>
                      <a:pt x="11019" y="18132"/>
                    </a:lnTo>
                    <a:lnTo>
                      <a:pt x="11044" y="18431"/>
                    </a:lnTo>
                    <a:lnTo>
                      <a:pt x="11019" y="18704"/>
                    </a:lnTo>
                    <a:lnTo>
                      <a:pt x="10945" y="18978"/>
                    </a:lnTo>
                    <a:lnTo>
                      <a:pt x="10845" y="19251"/>
                    </a:lnTo>
                    <a:lnTo>
                      <a:pt x="10696" y="19525"/>
                    </a:lnTo>
                    <a:lnTo>
                      <a:pt x="10522" y="19749"/>
                    </a:lnTo>
                    <a:lnTo>
                      <a:pt x="10472" y="19823"/>
                    </a:lnTo>
                    <a:lnTo>
                      <a:pt x="10398" y="19848"/>
                    </a:lnTo>
                    <a:lnTo>
                      <a:pt x="10323" y="19873"/>
                    </a:lnTo>
                    <a:lnTo>
                      <a:pt x="10124" y="19873"/>
                    </a:lnTo>
                    <a:lnTo>
                      <a:pt x="10025" y="19799"/>
                    </a:lnTo>
                    <a:lnTo>
                      <a:pt x="9925" y="19699"/>
                    </a:lnTo>
                    <a:lnTo>
                      <a:pt x="9900" y="19550"/>
                    </a:lnTo>
                    <a:lnTo>
                      <a:pt x="9900" y="19425"/>
                    </a:lnTo>
                    <a:lnTo>
                      <a:pt x="9975" y="19301"/>
                    </a:lnTo>
                    <a:lnTo>
                      <a:pt x="10124" y="19077"/>
                    </a:lnTo>
                    <a:lnTo>
                      <a:pt x="10223" y="18853"/>
                    </a:lnTo>
                    <a:lnTo>
                      <a:pt x="10298" y="18630"/>
                    </a:lnTo>
                    <a:lnTo>
                      <a:pt x="10323" y="18381"/>
                    </a:lnTo>
                    <a:lnTo>
                      <a:pt x="10323" y="18132"/>
                    </a:lnTo>
                    <a:lnTo>
                      <a:pt x="10273" y="17883"/>
                    </a:lnTo>
                    <a:lnTo>
                      <a:pt x="10174" y="17660"/>
                    </a:lnTo>
                    <a:lnTo>
                      <a:pt x="10025" y="17436"/>
                    </a:lnTo>
                    <a:lnTo>
                      <a:pt x="9552" y="17336"/>
                    </a:lnTo>
                    <a:lnTo>
                      <a:pt x="9104" y="17212"/>
                    </a:lnTo>
                    <a:lnTo>
                      <a:pt x="8632" y="17013"/>
                    </a:lnTo>
                    <a:lnTo>
                      <a:pt x="8209" y="16814"/>
                    </a:lnTo>
                    <a:lnTo>
                      <a:pt x="7811" y="16565"/>
                    </a:lnTo>
                    <a:lnTo>
                      <a:pt x="7438" y="16267"/>
                    </a:lnTo>
                    <a:lnTo>
                      <a:pt x="7164" y="16491"/>
                    </a:lnTo>
                    <a:lnTo>
                      <a:pt x="6891" y="16690"/>
                    </a:lnTo>
                    <a:lnTo>
                      <a:pt x="6592" y="16864"/>
                    </a:lnTo>
                    <a:lnTo>
                      <a:pt x="6269" y="17013"/>
                    </a:lnTo>
                    <a:lnTo>
                      <a:pt x="5945" y="17162"/>
                    </a:lnTo>
                    <a:lnTo>
                      <a:pt x="5597" y="17262"/>
                    </a:lnTo>
                    <a:lnTo>
                      <a:pt x="5249" y="17361"/>
                    </a:lnTo>
                    <a:lnTo>
                      <a:pt x="4901" y="17411"/>
                    </a:lnTo>
                    <a:lnTo>
                      <a:pt x="4851" y="17411"/>
                    </a:lnTo>
                    <a:lnTo>
                      <a:pt x="4727" y="17386"/>
                    </a:lnTo>
                    <a:lnTo>
                      <a:pt x="4602" y="17336"/>
                    </a:lnTo>
                    <a:lnTo>
                      <a:pt x="4528" y="17237"/>
                    </a:lnTo>
                    <a:lnTo>
                      <a:pt x="4503" y="17112"/>
                    </a:lnTo>
                    <a:lnTo>
                      <a:pt x="4503" y="16963"/>
                    </a:lnTo>
                    <a:lnTo>
                      <a:pt x="4553" y="16839"/>
                    </a:lnTo>
                    <a:lnTo>
                      <a:pt x="4652" y="16764"/>
                    </a:lnTo>
                    <a:lnTo>
                      <a:pt x="4801" y="16714"/>
                    </a:lnTo>
                    <a:lnTo>
                      <a:pt x="5100" y="16665"/>
                    </a:lnTo>
                    <a:lnTo>
                      <a:pt x="5373" y="16590"/>
                    </a:lnTo>
                    <a:lnTo>
                      <a:pt x="5672" y="16491"/>
                    </a:lnTo>
                    <a:lnTo>
                      <a:pt x="5945" y="16391"/>
                    </a:lnTo>
                    <a:lnTo>
                      <a:pt x="6194" y="16267"/>
                    </a:lnTo>
                    <a:lnTo>
                      <a:pt x="6443" y="16117"/>
                    </a:lnTo>
                    <a:lnTo>
                      <a:pt x="6692" y="15943"/>
                    </a:lnTo>
                    <a:lnTo>
                      <a:pt x="6915" y="15794"/>
                    </a:lnTo>
                    <a:lnTo>
                      <a:pt x="6642" y="15471"/>
                    </a:lnTo>
                    <a:lnTo>
                      <a:pt x="6418" y="15147"/>
                    </a:lnTo>
                    <a:lnTo>
                      <a:pt x="6219" y="14799"/>
                    </a:lnTo>
                    <a:lnTo>
                      <a:pt x="6070" y="14451"/>
                    </a:lnTo>
                    <a:lnTo>
                      <a:pt x="5921" y="14078"/>
                    </a:lnTo>
                    <a:lnTo>
                      <a:pt x="5846" y="13705"/>
                    </a:lnTo>
                    <a:lnTo>
                      <a:pt x="5771" y="13332"/>
                    </a:lnTo>
                    <a:lnTo>
                      <a:pt x="5771" y="12959"/>
                    </a:lnTo>
                    <a:lnTo>
                      <a:pt x="5398" y="12959"/>
                    </a:lnTo>
                    <a:lnTo>
                      <a:pt x="5125" y="12934"/>
                    </a:lnTo>
                    <a:lnTo>
                      <a:pt x="4602" y="12834"/>
                    </a:lnTo>
                    <a:lnTo>
                      <a:pt x="4105" y="12685"/>
                    </a:lnTo>
                    <a:lnTo>
                      <a:pt x="3657" y="12511"/>
                    </a:lnTo>
                    <a:lnTo>
                      <a:pt x="3284" y="12312"/>
                    </a:lnTo>
                    <a:lnTo>
                      <a:pt x="2911" y="12088"/>
                    </a:lnTo>
                    <a:lnTo>
                      <a:pt x="2588" y="11839"/>
                    </a:lnTo>
                    <a:lnTo>
                      <a:pt x="2264" y="11591"/>
                    </a:lnTo>
                    <a:lnTo>
                      <a:pt x="1991" y="11292"/>
                    </a:lnTo>
                    <a:lnTo>
                      <a:pt x="1717" y="11019"/>
                    </a:lnTo>
                    <a:lnTo>
                      <a:pt x="1195" y="10422"/>
                    </a:lnTo>
                    <a:lnTo>
                      <a:pt x="971" y="10745"/>
                    </a:lnTo>
                    <a:lnTo>
                      <a:pt x="747" y="11068"/>
                    </a:lnTo>
                    <a:lnTo>
                      <a:pt x="573" y="11392"/>
                    </a:lnTo>
                    <a:lnTo>
                      <a:pt x="399" y="11740"/>
                    </a:lnTo>
                    <a:lnTo>
                      <a:pt x="250" y="12088"/>
                    </a:lnTo>
                    <a:lnTo>
                      <a:pt x="150" y="12461"/>
                    </a:lnTo>
                    <a:lnTo>
                      <a:pt x="76" y="12834"/>
                    </a:lnTo>
                    <a:lnTo>
                      <a:pt x="1" y="13232"/>
                    </a:lnTo>
                    <a:lnTo>
                      <a:pt x="125" y="13431"/>
                    </a:lnTo>
                    <a:lnTo>
                      <a:pt x="250" y="13630"/>
                    </a:lnTo>
                    <a:lnTo>
                      <a:pt x="399" y="13829"/>
                    </a:lnTo>
                    <a:lnTo>
                      <a:pt x="573" y="14003"/>
                    </a:lnTo>
                    <a:lnTo>
                      <a:pt x="772" y="14177"/>
                    </a:lnTo>
                    <a:lnTo>
                      <a:pt x="996" y="14327"/>
                    </a:lnTo>
                    <a:lnTo>
                      <a:pt x="1245" y="14476"/>
                    </a:lnTo>
                    <a:lnTo>
                      <a:pt x="1518" y="14600"/>
                    </a:lnTo>
                    <a:lnTo>
                      <a:pt x="1817" y="14700"/>
                    </a:lnTo>
                    <a:lnTo>
                      <a:pt x="2115" y="14799"/>
                    </a:lnTo>
                    <a:lnTo>
                      <a:pt x="2438" y="14849"/>
                    </a:lnTo>
                    <a:lnTo>
                      <a:pt x="2737" y="14899"/>
                    </a:lnTo>
                    <a:lnTo>
                      <a:pt x="3384" y="14899"/>
                    </a:lnTo>
                    <a:lnTo>
                      <a:pt x="3707" y="14849"/>
                    </a:lnTo>
                    <a:lnTo>
                      <a:pt x="4005" y="14774"/>
                    </a:lnTo>
                    <a:lnTo>
                      <a:pt x="4155" y="14774"/>
                    </a:lnTo>
                    <a:lnTo>
                      <a:pt x="4279" y="14824"/>
                    </a:lnTo>
                    <a:lnTo>
                      <a:pt x="4378" y="14899"/>
                    </a:lnTo>
                    <a:lnTo>
                      <a:pt x="4453" y="15023"/>
                    </a:lnTo>
                    <a:lnTo>
                      <a:pt x="4453" y="15172"/>
                    </a:lnTo>
                    <a:lnTo>
                      <a:pt x="4403" y="15297"/>
                    </a:lnTo>
                    <a:lnTo>
                      <a:pt x="4329" y="15396"/>
                    </a:lnTo>
                    <a:lnTo>
                      <a:pt x="4204" y="15471"/>
                    </a:lnTo>
                    <a:lnTo>
                      <a:pt x="3906" y="15545"/>
                    </a:lnTo>
                    <a:lnTo>
                      <a:pt x="3607" y="15570"/>
                    </a:lnTo>
                    <a:lnTo>
                      <a:pt x="3334" y="15620"/>
                    </a:lnTo>
                    <a:lnTo>
                      <a:pt x="3035" y="15620"/>
                    </a:lnTo>
                    <a:lnTo>
                      <a:pt x="2563" y="15595"/>
                    </a:lnTo>
                    <a:lnTo>
                      <a:pt x="2115" y="15521"/>
                    </a:lnTo>
                    <a:lnTo>
                      <a:pt x="1667" y="15421"/>
                    </a:lnTo>
                    <a:lnTo>
                      <a:pt x="1245" y="15247"/>
                    </a:lnTo>
                    <a:lnTo>
                      <a:pt x="896" y="15098"/>
                    </a:lnTo>
                    <a:lnTo>
                      <a:pt x="573" y="14899"/>
                    </a:lnTo>
                    <a:lnTo>
                      <a:pt x="299" y="14700"/>
                    </a:lnTo>
                    <a:lnTo>
                      <a:pt x="26" y="14476"/>
                    </a:lnTo>
                    <a:lnTo>
                      <a:pt x="125" y="14998"/>
                    </a:lnTo>
                    <a:lnTo>
                      <a:pt x="175" y="15247"/>
                    </a:lnTo>
                    <a:lnTo>
                      <a:pt x="250" y="15496"/>
                    </a:lnTo>
                    <a:lnTo>
                      <a:pt x="374" y="15819"/>
                    </a:lnTo>
                    <a:lnTo>
                      <a:pt x="523" y="16142"/>
                    </a:lnTo>
                    <a:lnTo>
                      <a:pt x="673" y="16441"/>
                    </a:lnTo>
                    <a:lnTo>
                      <a:pt x="871" y="16739"/>
                    </a:lnTo>
                    <a:lnTo>
                      <a:pt x="1070" y="17038"/>
                    </a:lnTo>
                    <a:lnTo>
                      <a:pt x="1294" y="17311"/>
                    </a:lnTo>
                    <a:lnTo>
                      <a:pt x="1518" y="17560"/>
                    </a:lnTo>
                    <a:lnTo>
                      <a:pt x="1792" y="17834"/>
                    </a:lnTo>
                    <a:lnTo>
                      <a:pt x="2065" y="18058"/>
                    </a:lnTo>
                    <a:lnTo>
                      <a:pt x="2339" y="18306"/>
                    </a:lnTo>
                    <a:lnTo>
                      <a:pt x="2662" y="18505"/>
                    </a:lnTo>
                    <a:lnTo>
                      <a:pt x="2961" y="18704"/>
                    </a:lnTo>
                    <a:lnTo>
                      <a:pt x="3309" y="18903"/>
                    </a:lnTo>
                    <a:lnTo>
                      <a:pt x="3657" y="19077"/>
                    </a:lnTo>
                    <a:lnTo>
                      <a:pt x="4005" y="19227"/>
                    </a:lnTo>
                    <a:lnTo>
                      <a:pt x="4378" y="19351"/>
                    </a:lnTo>
                    <a:lnTo>
                      <a:pt x="4926" y="19351"/>
                    </a:lnTo>
                    <a:lnTo>
                      <a:pt x="5349" y="19326"/>
                    </a:lnTo>
                    <a:lnTo>
                      <a:pt x="5771" y="19227"/>
                    </a:lnTo>
                    <a:lnTo>
                      <a:pt x="6194" y="19127"/>
                    </a:lnTo>
                    <a:lnTo>
                      <a:pt x="6567" y="18953"/>
                    </a:lnTo>
                    <a:lnTo>
                      <a:pt x="6940" y="18779"/>
                    </a:lnTo>
                    <a:lnTo>
                      <a:pt x="7289" y="18555"/>
                    </a:lnTo>
                    <a:lnTo>
                      <a:pt x="7587" y="18281"/>
                    </a:lnTo>
                    <a:lnTo>
                      <a:pt x="7711" y="18232"/>
                    </a:lnTo>
                    <a:lnTo>
                      <a:pt x="7861" y="18207"/>
                    </a:lnTo>
                    <a:lnTo>
                      <a:pt x="7985" y="18232"/>
                    </a:lnTo>
                    <a:lnTo>
                      <a:pt x="8109" y="18306"/>
                    </a:lnTo>
                    <a:lnTo>
                      <a:pt x="8184" y="18431"/>
                    </a:lnTo>
                    <a:lnTo>
                      <a:pt x="8209" y="18555"/>
                    </a:lnTo>
                    <a:lnTo>
                      <a:pt x="8159" y="18704"/>
                    </a:lnTo>
                    <a:lnTo>
                      <a:pt x="8084" y="18804"/>
                    </a:lnTo>
                    <a:lnTo>
                      <a:pt x="7811" y="19052"/>
                    </a:lnTo>
                    <a:lnTo>
                      <a:pt x="7512" y="19251"/>
                    </a:lnTo>
                    <a:lnTo>
                      <a:pt x="7189" y="19450"/>
                    </a:lnTo>
                    <a:lnTo>
                      <a:pt x="6866" y="19624"/>
                    </a:lnTo>
                    <a:lnTo>
                      <a:pt x="6518" y="19749"/>
                    </a:lnTo>
                    <a:lnTo>
                      <a:pt x="6169" y="19873"/>
                    </a:lnTo>
                    <a:lnTo>
                      <a:pt x="5796" y="19948"/>
                    </a:lnTo>
                    <a:lnTo>
                      <a:pt x="5423" y="20022"/>
                    </a:lnTo>
                    <a:lnTo>
                      <a:pt x="5970" y="20445"/>
                    </a:lnTo>
                    <a:lnTo>
                      <a:pt x="6542" y="20843"/>
                    </a:lnTo>
                    <a:lnTo>
                      <a:pt x="7164" y="21191"/>
                    </a:lnTo>
                    <a:lnTo>
                      <a:pt x="7786" y="21490"/>
                    </a:lnTo>
                    <a:lnTo>
                      <a:pt x="8458" y="21739"/>
                    </a:lnTo>
                    <a:lnTo>
                      <a:pt x="9129" y="21962"/>
                    </a:lnTo>
                    <a:lnTo>
                      <a:pt x="9826" y="22137"/>
                    </a:lnTo>
                    <a:lnTo>
                      <a:pt x="10522" y="22261"/>
                    </a:lnTo>
                    <a:lnTo>
                      <a:pt x="10895" y="22211"/>
                    </a:lnTo>
                    <a:lnTo>
                      <a:pt x="11069" y="22161"/>
                    </a:lnTo>
                    <a:lnTo>
                      <a:pt x="11268" y="22112"/>
                    </a:lnTo>
                    <a:lnTo>
                      <a:pt x="11467" y="22012"/>
                    </a:lnTo>
                    <a:lnTo>
                      <a:pt x="11666" y="21913"/>
                    </a:lnTo>
                    <a:lnTo>
                      <a:pt x="11840" y="21788"/>
                    </a:lnTo>
                    <a:lnTo>
                      <a:pt x="11989" y="21614"/>
                    </a:lnTo>
                    <a:lnTo>
                      <a:pt x="12114" y="21440"/>
                    </a:lnTo>
                    <a:lnTo>
                      <a:pt x="12213" y="21291"/>
                    </a:lnTo>
                    <a:lnTo>
                      <a:pt x="12288" y="21117"/>
                    </a:lnTo>
                    <a:lnTo>
                      <a:pt x="12338" y="20918"/>
                    </a:lnTo>
                    <a:lnTo>
                      <a:pt x="12363" y="20744"/>
                    </a:lnTo>
                    <a:lnTo>
                      <a:pt x="12387" y="20545"/>
                    </a:lnTo>
                    <a:lnTo>
                      <a:pt x="12363" y="20371"/>
                    </a:lnTo>
                    <a:lnTo>
                      <a:pt x="12313" y="20172"/>
                    </a:lnTo>
                    <a:lnTo>
                      <a:pt x="12313" y="20047"/>
                    </a:lnTo>
                    <a:lnTo>
                      <a:pt x="12338" y="19923"/>
                    </a:lnTo>
                    <a:lnTo>
                      <a:pt x="12437" y="19799"/>
                    </a:lnTo>
                    <a:lnTo>
                      <a:pt x="12561" y="19749"/>
                    </a:lnTo>
                    <a:lnTo>
                      <a:pt x="12686" y="19724"/>
                    </a:lnTo>
                    <a:lnTo>
                      <a:pt x="12835" y="19774"/>
                    </a:lnTo>
                    <a:lnTo>
                      <a:pt x="12935" y="19848"/>
                    </a:lnTo>
                    <a:lnTo>
                      <a:pt x="13009" y="19973"/>
                    </a:lnTo>
                    <a:lnTo>
                      <a:pt x="13059" y="20246"/>
                    </a:lnTo>
                    <a:lnTo>
                      <a:pt x="13084" y="20520"/>
                    </a:lnTo>
                    <a:lnTo>
                      <a:pt x="13084" y="20793"/>
                    </a:lnTo>
                    <a:lnTo>
                      <a:pt x="13034" y="21067"/>
                    </a:lnTo>
                    <a:lnTo>
                      <a:pt x="12959" y="21341"/>
                    </a:lnTo>
                    <a:lnTo>
                      <a:pt x="12860" y="21589"/>
                    </a:lnTo>
                    <a:lnTo>
                      <a:pt x="12711" y="21838"/>
                    </a:lnTo>
                    <a:lnTo>
                      <a:pt x="12537" y="22087"/>
                    </a:lnTo>
                    <a:lnTo>
                      <a:pt x="12387" y="22211"/>
                    </a:lnTo>
                    <a:lnTo>
                      <a:pt x="12238" y="22360"/>
                    </a:lnTo>
                    <a:lnTo>
                      <a:pt x="12263" y="22360"/>
                    </a:lnTo>
                    <a:lnTo>
                      <a:pt x="12885" y="22286"/>
                    </a:lnTo>
                    <a:lnTo>
                      <a:pt x="13482" y="22211"/>
                    </a:lnTo>
                    <a:lnTo>
                      <a:pt x="14054" y="22062"/>
                    </a:lnTo>
                    <a:lnTo>
                      <a:pt x="14626" y="21888"/>
                    </a:lnTo>
                    <a:lnTo>
                      <a:pt x="15198" y="21689"/>
                    </a:lnTo>
                    <a:lnTo>
                      <a:pt x="15720" y="21465"/>
                    </a:lnTo>
                    <a:lnTo>
                      <a:pt x="16243" y="21191"/>
                    </a:lnTo>
                    <a:lnTo>
                      <a:pt x="16740" y="20893"/>
                    </a:lnTo>
                    <a:lnTo>
                      <a:pt x="17213" y="20570"/>
                    </a:lnTo>
                    <a:lnTo>
                      <a:pt x="17660" y="20197"/>
                    </a:lnTo>
                    <a:lnTo>
                      <a:pt x="18058" y="19823"/>
                    </a:lnTo>
                    <a:lnTo>
                      <a:pt x="18456" y="19425"/>
                    </a:lnTo>
                    <a:lnTo>
                      <a:pt x="18804" y="19003"/>
                    </a:lnTo>
                    <a:lnTo>
                      <a:pt x="19128" y="18555"/>
                    </a:lnTo>
                    <a:lnTo>
                      <a:pt x="19426" y="18107"/>
                    </a:lnTo>
                    <a:lnTo>
                      <a:pt x="19700" y="17610"/>
                    </a:lnTo>
                    <a:lnTo>
                      <a:pt x="19376" y="17859"/>
                    </a:lnTo>
                    <a:lnTo>
                      <a:pt x="19028" y="18082"/>
                    </a:lnTo>
                    <a:lnTo>
                      <a:pt x="18680" y="18256"/>
                    </a:lnTo>
                    <a:lnTo>
                      <a:pt x="18332" y="18406"/>
                    </a:lnTo>
                    <a:lnTo>
                      <a:pt x="17959" y="18530"/>
                    </a:lnTo>
                    <a:lnTo>
                      <a:pt x="17586" y="18605"/>
                    </a:lnTo>
                    <a:lnTo>
                      <a:pt x="17213" y="18654"/>
                    </a:lnTo>
                    <a:lnTo>
                      <a:pt x="16840" y="18679"/>
                    </a:lnTo>
                    <a:lnTo>
                      <a:pt x="16367" y="18654"/>
                    </a:lnTo>
                    <a:lnTo>
                      <a:pt x="16243" y="18605"/>
                    </a:lnTo>
                    <a:lnTo>
                      <a:pt x="16118" y="18530"/>
                    </a:lnTo>
                    <a:lnTo>
                      <a:pt x="16068" y="18406"/>
                    </a:lnTo>
                    <a:lnTo>
                      <a:pt x="16044" y="18256"/>
                    </a:lnTo>
                    <a:lnTo>
                      <a:pt x="16093" y="18132"/>
                    </a:lnTo>
                    <a:lnTo>
                      <a:pt x="16193" y="18033"/>
                    </a:lnTo>
                    <a:lnTo>
                      <a:pt x="16317" y="17958"/>
                    </a:lnTo>
                    <a:lnTo>
                      <a:pt x="16989" y="17958"/>
                    </a:lnTo>
                    <a:lnTo>
                      <a:pt x="17237" y="17933"/>
                    </a:lnTo>
                    <a:lnTo>
                      <a:pt x="17511" y="17908"/>
                    </a:lnTo>
                    <a:lnTo>
                      <a:pt x="17785" y="17834"/>
                    </a:lnTo>
                    <a:lnTo>
                      <a:pt x="18033" y="17759"/>
                    </a:lnTo>
                    <a:lnTo>
                      <a:pt x="18282" y="17635"/>
                    </a:lnTo>
                    <a:lnTo>
                      <a:pt x="18556" y="17510"/>
                    </a:lnTo>
                    <a:lnTo>
                      <a:pt x="18804" y="17386"/>
                    </a:lnTo>
                    <a:lnTo>
                      <a:pt x="19028" y="17212"/>
                    </a:lnTo>
                    <a:lnTo>
                      <a:pt x="19277" y="17038"/>
                    </a:lnTo>
                    <a:lnTo>
                      <a:pt x="19476" y="16864"/>
                    </a:lnTo>
                    <a:lnTo>
                      <a:pt x="19700" y="16665"/>
                    </a:lnTo>
                    <a:lnTo>
                      <a:pt x="19899" y="16441"/>
                    </a:lnTo>
                    <a:lnTo>
                      <a:pt x="20098" y="16192"/>
                    </a:lnTo>
                    <a:lnTo>
                      <a:pt x="20272" y="15943"/>
                    </a:lnTo>
                    <a:lnTo>
                      <a:pt x="20297" y="15918"/>
                    </a:lnTo>
                    <a:lnTo>
                      <a:pt x="20347" y="15570"/>
                    </a:lnTo>
                    <a:lnTo>
                      <a:pt x="20396" y="15222"/>
                    </a:lnTo>
                    <a:lnTo>
                      <a:pt x="20421" y="14849"/>
                    </a:lnTo>
                    <a:lnTo>
                      <a:pt x="20421" y="14501"/>
                    </a:lnTo>
                    <a:lnTo>
                      <a:pt x="20421" y="14153"/>
                    </a:lnTo>
                    <a:lnTo>
                      <a:pt x="20172" y="14277"/>
                    </a:lnTo>
                    <a:lnTo>
                      <a:pt x="19874" y="14401"/>
                    </a:lnTo>
                    <a:lnTo>
                      <a:pt x="19600" y="14501"/>
                    </a:lnTo>
                    <a:lnTo>
                      <a:pt x="19302" y="14575"/>
                    </a:lnTo>
                    <a:lnTo>
                      <a:pt x="18979" y="14650"/>
                    </a:lnTo>
                    <a:lnTo>
                      <a:pt x="18630" y="14700"/>
                    </a:lnTo>
                    <a:lnTo>
                      <a:pt x="18282" y="14725"/>
                    </a:lnTo>
                    <a:lnTo>
                      <a:pt x="17834" y="14725"/>
                    </a:lnTo>
                    <a:lnTo>
                      <a:pt x="17287" y="14700"/>
                    </a:lnTo>
                    <a:lnTo>
                      <a:pt x="16790" y="14625"/>
                    </a:lnTo>
                    <a:lnTo>
                      <a:pt x="16342" y="14501"/>
                    </a:lnTo>
                    <a:lnTo>
                      <a:pt x="15894" y="14327"/>
                    </a:lnTo>
                    <a:lnTo>
                      <a:pt x="15695" y="14227"/>
                    </a:lnTo>
                    <a:lnTo>
                      <a:pt x="15496" y="14103"/>
                    </a:lnTo>
                    <a:lnTo>
                      <a:pt x="15297" y="13954"/>
                    </a:lnTo>
                    <a:lnTo>
                      <a:pt x="15123" y="13804"/>
                    </a:lnTo>
                    <a:lnTo>
                      <a:pt x="14974" y="13655"/>
                    </a:lnTo>
                    <a:lnTo>
                      <a:pt x="14850" y="13481"/>
                    </a:lnTo>
                    <a:lnTo>
                      <a:pt x="14725" y="13307"/>
                    </a:lnTo>
                    <a:lnTo>
                      <a:pt x="14626" y="13133"/>
                    </a:lnTo>
                    <a:lnTo>
                      <a:pt x="14253" y="13083"/>
                    </a:lnTo>
                    <a:lnTo>
                      <a:pt x="13905" y="13008"/>
                    </a:lnTo>
                    <a:lnTo>
                      <a:pt x="13556" y="12909"/>
                    </a:lnTo>
                    <a:lnTo>
                      <a:pt x="13233" y="12785"/>
                    </a:lnTo>
                    <a:lnTo>
                      <a:pt x="12910" y="12660"/>
                    </a:lnTo>
                    <a:lnTo>
                      <a:pt x="12586" y="12511"/>
                    </a:lnTo>
                    <a:lnTo>
                      <a:pt x="12288" y="12337"/>
                    </a:lnTo>
                    <a:lnTo>
                      <a:pt x="11989" y="12138"/>
                    </a:lnTo>
                    <a:lnTo>
                      <a:pt x="11741" y="12536"/>
                    </a:lnTo>
                    <a:lnTo>
                      <a:pt x="11492" y="12909"/>
                    </a:lnTo>
                    <a:lnTo>
                      <a:pt x="11194" y="13257"/>
                    </a:lnTo>
                    <a:lnTo>
                      <a:pt x="10845" y="13605"/>
                    </a:lnTo>
                    <a:lnTo>
                      <a:pt x="10497" y="13904"/>
                    </a:lnTo>
                    <a:lnTo>
                      <a:pt x="10099" y="14202"/>
                    </a:lnTo>
                    <a:lnTo>
                      <a:pt x="9701" y="14451"/>
                    </a:lnTo>
                    <a:lnTo>
                      <a:pt x="9253" y="14675"/>
                    </a:lnTo>
                    <a:lnTo>
                      <a:pt x="9179" y="14700"/>
                    </a:lnTo>
                    <a:lnTo>
                      <a:pt x="9104" y="14725"/>
                    </a:lnTo>
                    <a:lnTo>
                      <a:pt x="9005" y="14700"/>
                    </a:lnTo>
                    <a:lnTo>
                      <a:pt x="8930" y="14675"/>
                    </a:lnTo>
                    <a:lnTo>
                      <a:pt x="8856" y="14600"/>
                    </a:lnTo>
                    <a:lnTo>
                      <a:pt x="8781" y="14526"/>
                    </a:lnTo>
                    <a:lnTo>
                      <a:pt x="8756" y="14376"/>
                    </a:lnTo>
                    <a:lnTo>
                      <a:pt x="8781" y="14252"/>
                    </a:lnTo>
                    <a:lnTo>
                      <a:pt x="8831" y="14128"/>
                    </a:lnTo>
                    <a:lnTo>
                      <a:pt x="8955" y="14028"/>
                    </a:lnTo>
                    <a:lnTo>
                      <a:pt x="9353" y="13829"/>
                    </a:lnTo>
                    <a:lnTo>
                      <a:pt x="9726" y="13580"/>
                    </a:lnTo>
                    <a:lnTo>
                      <a:pt x="10074" y="13332"/>
                    </a:lnTo>
                    <a:lnTo>
                      <a:pt x="10398" y="13033"/>
                    </a:lnTo>
                    <a:lnTo>
                      <a:pt x="10696" y="12735"/>
                    </a:lnTo>
                    <a:lnTo>
                      <a:pt x="10970" y="12411"/>
                    </a:lnTo>
                    <a:lnTo>
                      <a:pt x="11218" y="12063"/>
                    </a:lnTo>
                    <a:lnTo>
                      <a:pt x="11417" y="11715"/>
                    </a:lnTo>
                    <a:lnTo>
                      <a:pt x="11144" y="11466"/>
                    </a:lnTo>
                    <a:lnTo>
                      <a:pt x="10895" y="11193"/>
                    </a:lnTo>
                    <a:lnTo>
                      <a:pt x="10696" y="10919"/>
                    </a:lnTo>
                    <a:lnTo>
                      <a:pt x="10497" y="10646"/>
                    </a:lnTo>
                    <a:lnTo>
                      <a:pt x="10323" y="10347"/>
                    </a:lnTo>
                    <a:lnTo>
                      <a:pt x="10174" y="10049"/>
                    </a:lnTo>
                    <a:lnTo>
                      <a:pt x="10049" y="9750"/>
                    </a:lnTo>
                    <a:lnTo>
                      <a:pt x="9950" y="9427"/>
                    </a:lnTo>
                    <a:lnTo>
                      <a:pt x="9900" y="9054"/>
                    </a:lnTo>
                    <a:lnTo>
                      <a:pt x="9850" y="8705"/>
                    </a:lnTo>
                    <a:lnTo>
                      <a:pt x="9403" y="8755"/>
                    </a:lnTo>
                    <a:lnTo>
                      <a:pt x="8955" y="8855"/>
                    </a:lnTo>
                    <a:lnTo>
                      <a:pt x="8532" y="8979"/>
                    </a:lnTo>
                    <a:lnTo>
                      <a:pt x="8109" y="9153"/>
                    </a:lnTo>
                    <a:lnTo>
                      <a:pt x="7736" y="9377"/>
                    </a:lnTo>
                    <a:lnTo>
                      <a:pt x="7388" y="9651"/>
                    </a:lnTo>
                    <a:lnTo>
                      <a:pt x="7065" y="9949"/>
                    </a:lnTo>
                    <a:lnTo>
                      <a:pt x="6791" y="10272"/>
                    </a:lnTo>
                    <a:lnTo>
                      <a:pt x="6741" y="10347"/>
                    </a:lnTo>
                    <a:lnTo>
                      <a:pt x="6667" y="10397"/>
                    </a:lnTo>
                    <a:lnTo>
                      <a:pt x="6592" y="10422"/>
                    </a:lnTo>
                    <a:lnTo>
                      <a:pt x="6393" y="10422"/>
                    </a:lnTo>
                    <a:lnTo>
                      <a:pt x="6294" y="10372"/>
                    </a:lnTo>
                    <a:lnTo>
                      <a:pt x="6194" y="10272"/>
                    </a:lnTo>
                    <a:lnTo>
                      <a:pt x="6144" y="10123"/>
                    </a:lnTo>
                    <a:lnTo>
                      <a:pt x="6169" y="9999"/>
                    </a:lnTo>
                    <a:lnTo>
                      <a:pt x="6219" y="9874"/>
                    </a:lnTo>
                    <a:lnTo>
                      <a:pt x="6368" y="9651"/>
                    </a:lnTo>
                    <a:lnTo>
                      <a:pt x="6542" y="9477"/>
                    </a:lnTo>
                    <a:lnTo>
                      <a:pt x="6716" y="9278"/>
                    </a:lnTo>
                    <a:lnTo>
                      <a:pt x="6915" y="9103"/>
                    </a:lnTo>
                    <a:lnTo>
                      <a:pt x="7338" y="8805"/>
                    </a:lnTo>
                    <a:lnTo>
                      <a:pt x="7786" y="8531"/>
                    </a:lnTo>
                    <a:lnTo>
                      <a:pt x="8259" y="8332"/>
                    </a:lnTo>
                    <a:lnTo>
                      <a:pt x="8756" y="8158"/>
                    </a:lnTo>
                    <a:lnTo>
                      <a:pt x="9278" y="8059"/>
                    </a:lnTo>
                    <a:lnTo>
                      <a:pt x="9801" y="8009"/>
                    </a:lnTo>
                    <a:lnTo>
                      <a:pt x="9801" y="7934"/>
                    </a:lnTo>
                    <a:lnTo>
                      <a:pt x="9776" y="7462"/>
                    </a:lnTo>
                    <a:lnTo>
                      <a:pt x="9751" y="7014"/>
                    </a:lnTo>
                    <a:lnTo>
                      <a:pt x="9676" y="6591"/>
                    </a:lnTo>
                    <a:lnTo>
                      <a:pt x="9627" y="6367"/>
                    </a:lnTo>
                    <a:lnTo>
                      <a:pt x="9552" y="6169"/>
                    </a:lnTo>
                    <a:lnTo>
                      <a:pt x="9403" y="5895"/>
                    </a:lnTo>
                    <a:lnTo>
                      <a:pt x="9253" y="5646"/>
                    </a:lnTo>
                    <a:lnTo>
                      <a:pt x="9079" y="5373"/>
                    </a:lnTo>
                    <a:lnTo>
                      <a:pt x="8880" y="5149"/>
                    </a:lnTo>
                    <a:lnTo>
                      <a:pt x="8433" y="4676"/>
                    </a:lnTo>
                    <a:lnTo>
                      <a:pt x="7960" y="4253"/>
                    </a:lnTo>
                    <a:lnTo>
                      <a:pt x="7761" y="4054"/>
                    </a:lnTo>
                    <a:lnTo>
                      <a:pt x="7264" y="3607"/>
                    </a:lnTo>
                    <a:lnTo>
                      <a:pt x="6766" y="3134"/>
                    </a:lnTo>
                    <a:lnTo>
                      <a:pt x="6169" y="3308"/>
                    </a:lnTo>
                    <a:lnTo>
                      <a:pt x="5597" y="3507"/>
                    </a:lnTo>
                    <a:lnTo>
                      <a:pt x="5025" y="3781"/>
                    </a:lnTo>
                    <a:lnTo>
                      <a:pt x="4503" y="4079"/>
                    </a:lnTo>
                    <a:lnTo>
                      <a:pt x="4030" y="4403"/>
                    </a:lnTo>
                    <a:lnTo>
                      <a:pt x="3558" y="4776"/>
                    </a:lnTo>
                    <a:lnTo>
                      <a:pt x="3160" y="5198"/>
                    </a:lnTo>
                    <a:lnTo>
                      <a:pt x="2812" y="5621"/>
                    </a:lnTo>
                    <a:lnTo>
                      <a:pt x="2737" y="5696"/>
                    </a:lnTo>
                    <a:lnTo>
                      <a:pt x="2662" y="5746"/>
                    </a:lnTo>
                    <a:lnTo>
                      <a:pt x="2588" y="5771"/>
                    </a:lnTo>
                    <a:lnTo>
                      <a:pt x="2414" y="5771"/>
                    </a:lnTo>
                    <a:lnTo>
                      <a:pt x="2314" y="5721"/>
                    </a:lnTo>
                    <a:lnTo>
                      <a:pt x="2215" y="5596"/>
                    </a:lnTo>
                    <a:lnTo>
                      <a:pt x="2165" y="5472"/>
                    </a:lnTo>
                    <a:lnTo>
                      <a:pt x="2165" y="5348"/>
                    </a:lnTo>
                    <a:lnTo>
                      <a:pt x="2239" y="5223"/>
                    </a:lnTo>
                    <a:lnTo>
                      <a:pt x="2613" y="4751"/>
                    </a:lnTo>
                    <a:lnTo>
                      <a:pt x="3011" y="4328"/>
                    </a:lnTo>
                    <a:lnTo>
                      <a:pt x="3483" y="3930"/>
                    </a:lnTo>
                    <a:lnTo>
                      <a:pt x="3981" y="3582"/>
                    </a:lnTo>
                    <a:lnTo>
                      <a:pt x="4503" y="3258"/>
                    </a:lnTo>
                    <a:lnTo>
                      <a:pt x="5075" y="2960"/>
                    </a:lnTo>
                    <a:lnTo>
                      <a:pt x="5672" y="2736"/>
                    </a:lnTo>
                    <a:lnTo>
                      <a:pt x="6269" y="2537"/>
                    </a:lnTo>
                    <a:lnTo>
                      <a:pt x="6045" y="2214"/>
                    </a:lnTo>
                    <a:lnTo>
                      <a:pt x="5921" y="1965"/>
                    </a:lnTo>
                    <a:lnTo>
                      <a:pt x="5796" y="1716"/>
                    </a:lnTo>
                    <a:lnTo>
                      <a:pt x="5697" y="1443"/>
                    </a:lnTo>
                    <a:lnTo>
                      <a:pt x="5622" y="1144"/>
                    </a:lnTo>
                    <a:lnTo>
                      <a:pt x="5572" y="871"/>
                    </a:lnTo>
                    <a:lnTo>
                      <a:pt x="5547" y="572"/>
                    </a:lnTo>
                    <a:lnTo>
                      <a:pt x="5547" y="274"/>
                    </a:lnTo>
                    <a:lnTo>
                      <a:pt x="557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2256621" y="1553473"/>
                <a:ext cx="11490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15024" fill="none" extrusionOk="0">
                    <a:moveTo>
                      <a:pt x="5572" y="1"/>
                    </a:moveTo>
                    <a:lnTo>
                      <a:pt x="5572" y="6891"/>
                    </a:lnTo>
                    <a:lnTo>
                      <a:pt x="1" y="10074"/>
                    </a:lnTo>
                    <a:lnTo>
                      <a:pt x="1" y="1502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2224829" y="1863210"/>
                <a:ext cx="63110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61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60" y="1692"/>
                    </a:lnTo>
                    <a:lnTo>
                      <a:pt x="3035" y="1841"/>
                    </a:lnTo>
                    <a:lnTo>
                      <a:pt x="2986" y="1991"/>
                    </a:lnTo>
                    <a:lnTo>
                      <a:pt x="2936" y="2140"/>
                    </a:lnTo>
                    <a:lnTo>
                      <a:pt x="2787" y="2389"/>
                    </a:lnTo>
                    <a:lnTo>
                      <a:pt x="2612" y="2612"/>
                    </a:lnTo>
                    <a:lnTo>
                      <a:pt x="2389" y="2786"/>
                    </a:lnTo>
                    <a:lnTo>
                      <a:pt x="2115" y="2936"/>
                    </a:lnTo>
                    <a:lnTo>
                      <a:pt x="1991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43" y="3060"/>
                    </a:lnTo>
                    <a:lnTo>
                      <a:pt x="1543" y="3060"/>
                    </a:lnTo>
                    <a:lnTo>
                      <a:pt x="1369" y="3060"/>
                    </a:lnTo>
                    <a:lnTo>
                      <a:pt x="1220" y="3035"/>
                    </a:lnTo>
                    <a:lnTo>
                      <a:pt x="1070" y="2985"/>
                    </a:lnTo>
                    <a:lnTo>
                      <a:pt x="946" y="2936"/>
                    </a:lnTo>
                    <a:lnTo>
                      <a:pt x="672" y="2786"/>
                    </a:lnTo>
                    <a:lnTo>
                      <a:pt x="449" y="2612"/>
                    </a:lnTo>
                    <a:lnTo>
                      <a:pt x="274" y="2389"/>
                    </a:lnTo>
                    <a:lnTo>
                      <a:pt x="125" y="2140"/>
                    </a:lnTo>
                    <a:lnTo>
                      <a:pt x="75" y="1991"/>
                    </a:lnTo>
                    <a:lnTo>
                      <a:pt x="26" y="1841"/>
                    </a:lnTo>
                    <a:lnTo>
                      <a:pt x="1" y="1692"/>
                    </a:lnTo>
                    <a:lnTo>
                      <a:pt x="1" y="1543"/>
                    </a:lnTo>
                    <a:lnTo>
                      <a:pt x="1" y="1543"/>
                    </a:lnTo>
                    <a:lnTo>
                      <a:pt x="1" y="1369"/>
                    </a:lnTo>
                    <a:lnTo>
                      <a:pt x="26" y="1220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74" y="672"/>
                    </a:lnTo>
                    <a:lnTo>
                      <a:pt x="449" y="448"/>
                    </a:lnTo>
                    <a:lnTo>
                      <a:pt x="672" y="274"/>
                    </a:lnTo>
                    <a:lnTo>
                      <a:pt x="946" y="125"/>
                    </a:lnTo>
                    <a:lnTo>
                      <a:pt x="1070" y="75"/>
                    </a:lnTo>
                    <a:lnTo>
                      <a:pt x="1220" y="51"/>
                    </a:lnTo>
                    <a:lnTo>
                      <a:pt x="1369" y="26"/>
                    </a:lnTo>
                    <a:lnTo>
                      <a:pt x="1543" y="1"/>
                    </a:lnTo>
                    <a:lnTo>
                      <a:pt x="1543" y="1"/>
                    </a:lnTo>
                    <a:lnTo>
                      <a:pt x="1692" y="26"/>
                    </a:lnTo>
                    <a:lnTo>
                      <a:pt x="1841" y="51"/>
                    </a:lnTo>
                    <a:lnTo>
                      <a:pt x="1991" y="75"/>
                    </a:lnTo>
                    <a:lnTo>
                      <a:pt x="2115" y="125"/>
                    </a:lnTo>
                    <a:lnTo>
                      <a:pt x="2389" y="274"/>
                    </a:lnTo>
                    <a:lnTo>
                      <a:pt x="2612" y="448"/>
                    </a:lnTo>
                    <a:lnTo>
                      <a:pt x="2787" y="672"/>
                    </a:lnTo>
                    <a:lnTo>
                      <a:pt x="2936" y="946"/>
                    </a:lnTo>
                    <a:lnTo>
                      <a:pt x="2986" y="1070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2443292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2503289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1" y="1"/>
                    </a:moveTo>
                    <a:lnTo>
                      <a:pt x="1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2325340" y="1721671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1"/>
                    </a:moveTo>
                    <a:lnTo>
                      <a:pt x="1" y="457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2371502" y="1458097"/>
                <a:ext cx="10783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528" fill="none" extrusionOk="0">
                    <a:moveTo>
                      <a:pt x="0" y="4527"/>
                    </a:moveTo>
                    <a:lnTo>
                      <a:pt x="523" y="4179"/>
                    </a:lnTo>
                    <a:lnTo>
                      <a:pt x="523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2412016" y="165860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35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4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45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74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5" y="946"/>
                    </a:lnTo>
                    <a:lnTo>
                      <a:pt x="274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45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92" y="26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4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35" y="1219"/>
                    </a:lnTo>
                    <a:lnTo>
                      <a:pt x="3035" y="1394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2256622" y="199295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1" y="1034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2443292" y="1721671"/>
                <a:ext cx="126674" cy="40567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6" fill="none" extrusionOk="0">
                    <a:moveTo>
                      <a:pt x="6144" y="19675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2325340" y="1784760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880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2443292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2443292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2523804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2889950" y="1846283"/>
                <a:ext cx="63090" cy="62595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36" fill="none" extrusionOk="0">
                    <a:moveTo>
                      <a:pt x="3060" y="1518"/>
                    </a:moveTo>
                    <a:lnTo>
                      <a:pt x="3060" y="1518"/>
                    </a:lnTo>
                    <a:lnTo>
                      <a:pt x="3060" y="1667"/>
                    </a:lnTo>
                    <a:lnTo>
                      <a:pt x="3035" y="1817"/>
                    </a:lnTo>
                    <a:lnTo>
                      <a:pt x="2985" y="1966"/>
                    </a:lnTo>
                    <a:lnTo>
                      <a:pt x="2935" y="2115"/>
                    </a:lnTo>
                    <a:lnTo>
                      <a:pt x="2786" y="2364"/>
                    </a:lnTo>
                    <a:lnTo>
                      <a:pt x="2612" y="2588"/>
                    </a:lnTo>
                    <a:lnTo>
                      <a:pt x="2388" y="2787"/>
                    </a:lnTo>
                    <a:lnTo>
                      <a:pt x="2114" y="2911"/>
                    </a:lnTo>
                    <a:lnTo>
                      <a:pt x="1990" y="2986"/>
                    </a:lnTo>
                    <a:lnTo>
                      <a:pt x="1841" y="3011"/>
                    </a:lnTo>
                    <a:lnTo>
                      <a:pt x="1692" y="3035"/>
                    </a:lnTo>
                    <a:lnTo>
                      <a:pt x="1542" y="3035"/>
                    </a:lnTo>
                    <a:lnTo>
                      <a:pt x="1542" y="3035"/>
                    </a:lnTo>
                    <a:lnTo>
                      <a:pt x="1368" y="3035"/>
                    </a:lnTo>
                    <a:lnTo>
                      <a:pt x="1219" y="3011"/>
                    </a:lnTo>
                    <a:lnTo>
                      <a:pt x="1070" y="2986"/>
                    </a:lnTo>
                    <a:lnTo>
                      <a:pt x="945" y="2911"/>
                    </a:lnTo>
                    <a:lnTo>
                      <a:pt x="672" y="2787"/>
                    </a:lnTo>
                    <a:lnTo>
                      <a:pt x="448" y="2588"/>
                    </a:lnTo>
                    <a:lnTo>
                      <a:pt x="274" y="2364"/>
                    </a:lnTo>
                    <a:lnTo>
                      <a:pt x="125" y="2115"/>
                    </a:lnTo>
                    <a:lnTo>
                      <a:pt x="75" y="1966"/>
                    </a:lnTo>
                    <a:lnTo>
                      <a:pt x="25" y="1817"/>
                    </a:lnTo>
                    <a:lnTo>
                      <a:pt x="0" y="1667"/>
                    </a:lnTo>
                    <a:lnTo>
                      <a:pt x="0" y="1518"/>
                    </a:lnTo>
                    <a:lnTo>
                      <a:pt x="0" y="1518"/>
                    </a:lnTo>
                    <a:lnTo>
                      <a:pt x="0" y="1369"/>
                    </a:lnTo>
                    <a:lnTo>
                      <a:pt x="25" y="1220"/>
                    </a:lnTo>
                    <a:lnTo>
                      <a:pt x="75" y="1071"/>
                    </a:lnTo>
                    <a:lnTo>
                      <a:pt x="125" y="921"/>
                    </a:lnTo>
                    <a:lnTo>
                      <a:pt x="274" y="673"/>
                    </a:lnTo>
                    <a:lnTo>
                      <a:pt x="448" y="449"/>
                    </a:lnTo>
                    <a:lnTo>
                      <a:pt x="672" y="250"/>
                    </a:lnTo>
                    <a:lnTo>
                      <a:pt x="945" y="100"/>
                    </a:lnTo>
                    <a:lnTo>
                      <a:pt x="1070" y="51"/>
                    </a:lnTo>
                    <a:lnTo>
                      <a:pt x="1219" y="26"/>
                    </a:lnTo>
                    <a:lnTo>
                      <a:pt x="1368" y="1"/>
                    </a:lnTo>
                    <a:lnTo>
                      <a:pt x="1542" y="1"/>
                    </a:lnTo>
                    <a:lnTo>
                      <a:pt x="1542" y="1"/>
                    </a:lnTo>
                    <a:lnTo>
                      <a:pt x="1692" y="1"/>
                    </a:lnTo>
                    <a:lnTo>
                      <a:pt x="1841" y="26"/>
                    </a:lnTo>
                    <a:lnTo>
                      <a:pt x="1990" y="51"/>
                    </a:lnTo>
                    <a:lnTo>
                      <a:pt x="2114" y="100"/>
                    </a:lnTo>
                    <a:lnTo>
                      <a:pt x="2388" y="250"/>
                    </a:lnTo>
                    <a:lnTo>
                      <a:pt x="2612" y="449"/>
                    </a:lnTo>
                    <a:lnTo>
                      <a:pt x="2786" y="673"/>
                    </a:lnTo>
                    <a:lnTo>
                      <a:pt x="2935" y="921"/>
                    </a:lnTo>
                    <a:lnTo>
                      <a:pt x="2985" y="1071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18"/>
                    </a:lnTo>
                    <a:lnTo>
                      <a:pt x="3060" y="1518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2714062" y="1658602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3034" y="1543"/>
                    </a:moveTo>
                    <a:lnTo>
                      <a:pt x="3034" y="1543"/>
                    </a:lnTo>
                    <a:lnTo>
                      <a:pt x="3034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63" y="2811"/>
                    </a:lnTo>
                    <a:lnTo>
                      <a:pt x="2114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6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0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4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4" y="946"/>
                    </a:lnTo>
                    <a:lnTo>
                      <a:pt x="249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66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4" y="125"/>
                    </a:lnTo>
                    <a:lnTo>
                      <a:pt x="2363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10" y="1219"/>
                    </a:lnTo>
                    <a:lnTo>
                      <a:pt x="3034" y="1394"/>
                    </a:lnTo>
                    <a:lnTo>
                      <a:pt x="3034" y="1543"/>
                    </a:lnTo>
                    <a:lnTo>
                      <a:pt x="3034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2745339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2804820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0" y="1"/>
                    </a:moveTo>
                    <a:lnTo>
                      <a:pt x="0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2745339" y="1721671"/>
                <a:ext cx="126674" cy="43436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1068" fill="none" extrusionOk="0">
                    <a:moveTo>
                      <a:pt x="6144" y="21068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2623799" y="172886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0"/>
                    </a:moveTo>
                    <a:lnTo>
                      <a:pt x="0" y="457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2627386" y="1784760"/>
                <a:ext cx="46183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6267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626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2745339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2745339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2673549" y="1458097"/>
                <a:ext cx="10268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28" fill="none" extrusionOk="0">
                    <a:moveTo>
                      <a:pt x="0" y="4527"/>
                    </a:moveTo>
                    <a:lnTo>
                      <a:pt x="498" y="4179"/>
                    </a:lnTo>
                    <a:lnTo>
                      <a:pt x="498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2825335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2563286" y="1469890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1" y="1"/>
                    </a:moveTo>
                    <a:lnTo>
                      <a:pt x="1" y="256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2563286" y="1565782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1" y="1"/>
                    </a:moveTo>
                    <a:lnTo>
                      <a:pt x="2811" y="971"/>
                    </a:lnTo>
                    <a:lnTo>
                      <a:pt x="2811" y="445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2569946" y="1553473"/>
                <a:ext cx="103624" cy="352848"/>
              </a:xfrm>
              <a:custGeom>
                <a:avLst/>
                <a:gdLst/>
                <a:ahLst/>
                <a:cxnLst/>
                <a:rect l="l" t="t" r="r" b="b"/>
                <a:pathLst>
                  <a:path w="5026" h="17114" fill="none" extrusionOk="0">
                    <a:moveTo>
                      <a:pt x="1" y="17113"/>
                    </a:moveTo>
                    <a:lnTo>
                      <a:pt x="1" y="10074"/>
                    </a:lnTo>
                    <a:lnTo>
                      <a:pt x="5025" y="6891"/>
                    </a:lnTo>
                    <a:lnTo>
                      <a:pt x="5025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2367399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2427912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2488424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2548936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2608933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2669446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5"/>
              <p:cNvSpPr/>
              <p:nvPr/>
            </p:nvSpPr>
            <p:spPr>
              <a:xfrm>
                <a:off x="2729958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5"/>
              <p:cNvSpPr/>
              <p:nvPr/>
            </p:nvSpPr>
            <p:spPr>
              <a:xfrm>
                <a:off x="2790450" y="881693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1"/>
                    </a:moveTo>
                    <a:lnTo>
                      <a:pt x="1" y="2538"/>
                    </a:lnTo>
                    <a:lnTo>
                      <a:pt x="1444" y="2538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2367399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2427912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2488424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5"/>
              <p:cNvSpPr/>
              <p:nvPr/>
            </p:nvSpPr>
            <p:spPr>
              <a:xfrm>
                <a:off x="2548936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5"/>
              <p:cNvSpPr/>
              <p:nvPr/>
            </p:nvSpPr>
            <p:spPr>
              <a:xfrm>
                <a:off x="2608933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5"/>
              <p:cNvSpPr/>
              <p:nvPr/>
            </p:nvSpPr>
            <p:spPr>
              <a:xfrm>
                <a:off x="2669446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5"/>
              <p:cNvSpPr/>
              <p:nvPr/>
            </p:nvSpPr>
            <p:spPr>
              <a:xfrm>
                <a:off x="2729958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5"/>
              <p:cNvSpPr/>
              <p:nvPr/>
            </p:nvSpPr>
            <p:spPr>
              <a:xfrm>
                <a:off x="2790450" y="1422717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0"/>
                    </a:moveTo>
                    <a:lnTo>
                      <a:pt x="1" y="2537"/>
                    </a:lnTo>
                    <a:lnTo>
                      <a:pt x="1444" y="2537"/>
                    </a:lnTo>
                    <a:lnTo>
                      <a:pt x="1444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5"/>
              <p:cNvSpPr/>
              <p:nvPr/>
            </p:nvSpPr>
            <p:spPr>
              <a:xfrm>
                <a:off x="2841746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2512" y="141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5"/>
              <p:cNvSpPr/>
              <p:nvPr/>
            </p:nvSpPr>
            <p:spPr>
              <a:xfrm>
                <a:off x="2841746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5"/>
              <p:cNvSpPr/>
              <p:nvPr/>
            </p:nvSpPr>
            <p:spPr>
              <a:xfrm>
                <a:off x="2841746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5"/>
              <p:cNvSpPr/>
              <p:nvPr/>
            </p:nvSpPr>
            <p:spPr>
              <a:xfrm>
                <a:off x="2841746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5"/>
              <p:cNvSpPr/>
              <p:nvPr/>
            </p:nvSpPr>
            <p:spPr>
              <a:xfrm>
                <a:off x="2841746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5"/>
              <p:cNvSpPr/>
              <p:nvPr/>
            </p:nvSpPr>
            <p:spPr>
              <a:xfrm>
                <a:off x="2841746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5"/>
              <p:cNvSpPr/>
              <p:nvPr/>
            </p:nvSpPr>
            <p:spPr>
              <a:xfrm>
                <a:off x="2841746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5"/>
              <p:cNvSpPr/>
              <p:nvPr/>
            </p:nvSpPr>
            <p:spPr>
              <a:xfrm>
                <a:off x="2841746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5"/>
              <p:cNvSpPr/>
              <p:nvPr/>
            </p:nvSpPr>
            <p:spPr>
              <a:xfrm>
                <a:off x="2294063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1" y="1"/>
                    </a:moveTo>
                    <a:lnTo>
                      <a:pt x="1" y="1418"/>
                    </a:lnTo>
                    <a:lnTo>
                      <a:pt x="2513" y="141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5"/>
              <p:cNvSpPr/>
              <p:nvPr/>
            </p:nvSpPr>
            <p:spPr>
              <a:xfrm>
                <a:off x="2294063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5"/>
              <p:cNvSpPr/>
              <p:nvPr/>
            </p:nvSpPr>
            <p:spPr>
              <a:xfrm>
                <a:off x="2294063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5"/>
              <p:cNvSpPr/>
              <p:nvPr/>
            </p:nvSpPr>
            <p:spPr>
              <a:xfrm>
                <a:off x="2294063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2294063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5"/>
              <p:cNvSpPr/>
              <p:nvPr/>
            </p:nvSpPr>
            <p:spPr>
              <a:xfrm>
                <a:off x="2294063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5"/>
              <p:cNvSpPr/>
              <p:nvPr/>
            </p:nvSpPr>
            <p:spPr>
              <a:xfrm>
                <a:off x="2294063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5"/>
              <p:cNvSpPr/>
              <p:nvPr/>
            </p:nvSpPr>
            <p:spPr>
              <a:xfrm>
                <a:off x="2294063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5"/>
              <p:cNvSpPr/>
              <p:nvPr/>
            </p:nvSpPr>
            <p:spPr>
              <a:xfrm>
                <a:off x="2341751" y="925815"/>
                <a:ext cx="504118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24450" y="24474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5"/>
              <p:cNvSpPr/>
              <p:nvPr/>
            </p:nvSpPr>
            <p:spPr>
              <a:xfrm>
                <a:off x="2376636" y="961194"/>
                <a:ext cx="434349" cy="433854"/>
              </a:xfrm>
              <a:custGeom>
                <a:avLst/>
                <a:gdLst/>
                <a:ahLst/>
                <a:cxnLst/>
                <a:rect l="l" t="t" r="r" b="b"/>
                <a:pathLst>
                  <a:path w="21067" h="21043" extrusionOk="0">
                    <a:moveTo>
                      <a:pt x="3084" y="0"/>
                    </a:moveTo>
                    <a:lnTo>
                      <a:pt x="0" y="3234"/>
                    </a:lnTo>
                    <a:lnTo>
                      <a:pt x="0" y="21042"/>
                    </a:lnTo>
                    <a:lnTo>
                      <a:pt x="21067" y="21042"/>
                    </a:lnTo>
                    <a:lnTo>
                      <a:pt x="21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5"/>
              <p:cNvSpPr/>
              <p:nvPr/>
            </p:nvSpPr>
            <p:spPr>
              <a:xfrm>
                <a:off x="2341751" y="1395028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692" y="0"/>
                    </a:moveTo>
                    <a:lnTo>
                      <a:pt x="1" y="1716"/>
                    </a:lnTo>
                    <a:lnTo>
                      <a:pt x="24450" y="1716"/>
                    </a:lnTo>
                    <a:lnTo>
                      <a:pt x="22759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5"/>
              <p:cNvSpPr/>
              <p:nvPr/>
            </p:nvSpPr>
            <p:spPr>
              <a:xfrm>
                <a:off x="2341751" y="925815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" y="0"/>
                    </a:moveTo>
                    <a:lnTo>
                      <a:pt x="1692" y="1716"/>
                    </a:lnTo>
                    <a:lnTo>
                      <a:pt x="22759" y="1716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5"/>
              <p:cNvSpPr/>
              <p:nvPr/>
            </p:nvSpPr>
            <p:spPr>
              <a:xfrm>
                <a:off x="2341751" y="925815"/>
                <a:ext cx="34905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1692" y="22758"/>
                    </a:lnTo>
                    <a:lnTo>
                      <a:pt x="1692" y="17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5"/>
              <p:cNvSpPr/>
              <p:nvPr/>
            </p:nvSpPr>
            <p:spPr>
              <a:xfrm>
                <a:off x="2427912" y="1128361"/>
                <a:ext cx="97954" cy="114386"/>
              </a:xfrm>
              <a:custGeom>
                <a:avLst/>
                <a:gdLst/>
                <a:ahLst/>
                <a:cxnLst/>
                <a:rect l="l" t="t" r="r" b="b"/>
                <a:pathLst>
                  <a:path w="4751" h="5548" extrusionOk="0">
                    <a:moveTo>
                      <a:pt x="2537" y="1"/>
                    </a:moveTo>
                    <a:lnTo>
                      <a:pt x="2264" y="50"/>
                    </a:lnTo>
                    <a:lnTo>
                      <a:pt x="1965" y="100"/>
                    </a:lnTo>
                    <a:lnTo>
                      <a:pt x="1716" y="175"/>
                    </a:lnTo>
                    <a:lnTo>
                      <a:pt x="1443" y="299"/>
                    </a:lnTo>
                    <a:lnTo>
                      <a:pt x="1219" y="423"/>
                    </a:lnTo>
                    <a:lnTo>
                      <a:pt x="995" y="573"/>
                    </a:lnTo>
                    <a:lnTo>
                      <a:pt x="796" y="747"/>
                    </a:lnTo>
                    <a:lnTo>
                      <a:pt x="622" y="921"/>
                    </a:lnTo>
                    <a:lnTo>
                      <a:pt x="473" y="1145"/>
                    </a:lnTo>
                    <a:lnTo>
                      <a:pt x="324" y="1369"/>
                    </a:lnTo>
                    <a:lnTo>
                      <a:pt x="199" y="1617"/>
                    </a:lnTo>
                    <a:lnTo>
                      <a:pt x="125" y="1891"/>
                    </a:lnTo>
                    <a:lnTo>
                      <a:pt x="50" y="2165"/>
                    </a:lnTo>
                    <a:lnTo>
                      <a:pt x="0" y="2463"/>
                    </a:lnTo>
                    <a:lnTo>
                      <a:pt x="0" y="2761"/>
                    </a:lnTo>
                    <a:lnTo>
                      <a:pt x="0" y="3085"/>
                    </a:lnTo>
                    <a:lnTo>
                      <a:pt x="50" y="3383"/>
                    </a:lnTo>
                    <a:lnTo>
                      <a:pt x="125" y="3657"/>
                    </a:lnTo>
                    <a:lnTo>
                      <a:pt x="199" y="3930"/>
                    </a:lnTo>
                    <a:lnTo>
                      <a:pt x="324" y="4179"/>
                    </a:lnTo>
                    <a:lnTo>
                      <a:pt x="473" y="4403"/>
                    </a:lnTo>
                    <a:lnTo>
                      <a:pt x="622" y="4602"/>
                    </a:lnTo>
                    <a:lnTo>
                      <a:pt x="796" y="4801"/>
                    </a:lnTo>
                    <a:lnTo>
                      <a:pt x="995" y="4975"/>
                    </a:lnTo>
                    <a:lnTo>
                      <a:pt x="1219" y="5124"/>
                    </a:lnTo>
                    <a:lnTo>
                      <a:pt x="1443" y="5249"/>
                    </a:lnTo>
                    <a:lnTo>
                      <a:pt x="1716" y="5348"/>
                    </a:lnTo>
                    <a:lnTo>
                      <a:pt x="1965" y="5448"/>
                    </a:lnTo>
                    <a:lnTo>
                      <a:pt x="2264" y="5497"/>
                    </a:lnTo>
                    <a:lnTo>
                      <a:pt x="2537" y="5547"/>
                    </a:lnTo>
                    <a:lnTo>
                      <a:pt x="3109" y="5547"/>
                    </a:lnTo>
                    <a:lnTo>
                      <a:pt x="3383" y="5497"/>
                    </a:lnTo>
                    <a:lnTo>
                      <a:pt x="3657" y="5423"/>
                    </a:lnTo>
                    <a:lnTo>
                      <a:pt x="3905" y="5323"/>
                    </a:lnTo>
                    <a:lnTo>
                      <a:pt x="4154" y="5199"/>
                    </a:lnTo>
                    <a:lnTo>
                      <a:pt x="4378" y="5050"/>
                    </a:lnTo>
                    <a:lnTo>
                      <a:pt x="4577" y="4851"/>
                    </a:lnTo>
                    <a:lnTo>
                      <a:pt x="4751" y="4627"/>
                    </a:lnTo>
                    <a:lnTo>
                      <a:pt x="3781" y="3906"/>
                    </a:lnTo>
                    <a:lnTo>
                      <a:pt x="3706" y="4030"/>
                    </a:lnTo>
                    <a:lnTo>
                      <a:pt x="3582" y="4154"/>
                    </a:lnTo>
                    <a:lnTo>
                      <a:pt x="3458" y="4254"/>
                    </a:lnTo>
                    <a:lnTo>
                      <a:pt x="3333" y="4328"/>
                    </a:lnTo>
                    <a:lnTo>
                      <a:pt x="3184" y="4403"/>
                    </a:lnTo>
                    <a:lnTo>
                      <a:pt x="3035" y="4428"/>
                    </a:lnTo>
                    <a:lnTo>
                      <a:pt x="2861" y="4478"/>
                    </a:lnTo>
                    <a:lnTo>
                      <a:pt x="2537" y="4478"/>
                    </a:lnTo>
                    <a:lnTo>
                      <a:pt x="2388" y="4453"/>
                    </a:lnTo>
                    <a:lnTo>
                      <a:pt x="2239" y="4403"/>
                    </a:lnTo>
                    <a:lnTo>
                      <a:pt x="2114" y="4353"/>
                    </a:lnTo>
                    <a:lnTo>
                      <a:pt x="1990" y="4279"/>
                    </a:lnTo>
                    <a:lnTo>
                      <a:pt x="1866" y="4204"/>
                    </a:lnTo>
                    <a:lnTo>
                      <a:pt x="1741" y="4105"/>
                    </a:lnTo>
                    <a:lnTo>
                      <a:pt x="1642" y="3980"/>
                    </a:lnTo>
                    <a:lnTo>
                      <a:pt x="1468" y="3756"/>
                    </a:lnTo>
                    <a:lnTo>
                      <a:pt x="1319" y="3458"/>
                    </a:lnTo>
                    <a:lnTo>
                      <a:pt x="1269" y="3284"/>
                    </a:lnTo>
                    <a:lnTo>
                      <a:pt x="1244" y="3135"/>
                    </a:lnTo>
                    <a:lnTo>
                      <a:pt x="1219" y="2960"/>
                    </a:lnTo>
                    <a:lnTo>
                      <a:pt x="1194" y="2761"/>
                    </a:lnTo>
                    <a:lnTo>
                      <a:pt x="1219" y="2587"/>
                    </a:lnTo>
                    <a:lnTo>
                      <a:pt x="1244" y="2413"/>
                    </a:lnTo>
                    <a:lnTo>
                      <a:pt x="1269" y="2239"/>
                    </a:lnTo>
                    <a:lnTo>
                      <a:pt x="1319" y="2090"/>
                    </a:lnTo>
                    <a:lnTo>
                      <a:pt x="1468" y="1791"/>
                    </a:lnTo>
                    <a:lnTo>
                      <a:pt x="1542" y="1667"/>
                    </a:lnTo>
                    <a:lnTo>
                      <a:pt x="1642" y="1543"/>
                    </a:lnTo>
                    <a:lnTo>
                      <a:pt x="1741" y="1443"/>
                    </a:lnTo>
                    <a:lnTo>
                      <a:pt x="1866" y="1344"/>
                    </a:lnTo>
                    <a:lnTo>
                      <a:pt x="1990" y="1269"/>
                    </a:lnTo>
                    <a:lnTo>
                      <a:pt x="2139" y="1194"/>
                    </a:lnTo>
                    <a:lnTo>
                      <a:pt x="2264" y="1145"/>
                    </a:lnTo>
                    <a:lnTo>
                      <a:pt x="2413" y="1095"/>
                    </a:lnTo>
                    <a:lnTo>
                      <a:pt x="2562" y="1070"/>
                    </a:lnTo>
                    <a:lnTo>
                      <a:pt x="2736" y="1070"/>
                    </a:lnTo>
                    <a:lnTo>
                      <a:pt x="3035" y="1095"/>
                    </a:lnTo>
                    <a:lnTo>
                      <a:pt x="3184" y="1120"/>
                    </a:lnTo>
                    <a:lnTo>
                      <a:pt x="3308" y="1170"/>
                    </a:lnTo>
                    <a:lnTo>
                      <a:pt x="3433" y="1244"/>
                    </a:lnTo>
                    <a:lnTo>
                      <a:pt x="3557" y="1319"/>
                    </a:lnTo>
                    <a:lnTo>
                      <a:pt x="3657" y="1393"/>
                    </a:lnTo>
                    <a:lnTo>
                      <a:pt x="3731" y="1493"/>
                    </a:lnTo>
                    <a:lnTo>
                      <a:pt x="4627" y="772"/>
                    </a:lnTo>
                    <a:lnTo>
                      <a:pt x="4452" y="573"/>
                    </a:lnTo>
                    <a:lnTo>
                      <a:pt x="4253" y="399"/>
                    </a:lnTo>
                    <a:lnTo>
                      <a:pt x="4030" y="274"/>
                    </a:lnTo>
                    <a:lnTo>
                      <a:pt x="3806" y="150"/>
                    </a:lnTo>
                    <a:lnTo>
                      <a:pt x="3557" y="75"/>
                    </a:lnTo>
                    <a:lnTo>
                      <a:pt x="3308" y="25"/>
                    </a:lnTo>
                    <a:lnTo>
                      <a:pt x="30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5"/>
              <p:cNvSpPr/>
              <p:nvPr/>
            </p:nvSpPr>
            <p:spPr>
              <a:xfrm>
                <a:off x="2543287" y="1130918"/>
                <a:ext cx="81563" cy="109252"/>
              </a:xfrm>
              <a:custGeom>
                <a:avLst/>
                <a:gdLst/>
                <a:ahLst/>
                <a:cxnLst/>
                <a:rect l="l" t="t" r="r" b="b"/>
                <a:pathLst>
                  <a:path w="3956" h="5299" extrusionOk="0">
                    <a:moveTo>
                      <a:pt x="2090" y="996"/>
                    </a:moveTo>
                    <a:lnTo>
                      <a:pt x="2264" y="1046"/>
                    </a:lnTo>
                    <a:lnTo>
                      <a:pt x="2413" y="1095"/>
                    </a:lnTo>
                    <a:lnTo>
                      <a:pt x="2562" y="1170"/>
                    </a:lnTo>
                    <a:lnTo>
                      <a:pt x="2662" y="1294"/>
                    </a:lnTo>
                    <a:lnTo>
                      <a:pt x="2736" y="1419"/>
                    </a:lnTo>
                    <a:lnTo>
                      <a:pt x="2761" y="1618"/>
                    </a:lnTo>
                    <a:lnTo>
                      <a:pt x="2736" y="1767"/>
                    </a:lnTo>
                    <a:lnTo>
                      <a:pt x="2687" y="1916"/>
                    </a:lnTo>
                    <a:lnTo>
                      <a:pt x="2612" y="2016"/>
                    </a:lnTo>
                    <a:lnTo>
                      <a:pt x="2488" y="2115"/>
                    </a:lnTo>
                    <a:lnTo>
                      <a:pt x="2363" y="2165"/>
                    </a:lnTo>
                    <a:lnTo>
                      <a:pt x="2239" y="2215"/>
                    </a:lnTo>
                    <a:lnTo>
                      <a:pt x="2090" y="2240"/>
                    </a:lnTo>
                    <a:lnTo>
                      <a:pt x="1145" y="2240"/>
                    </a:lnTo>
                    <a:lnTo>
                      <a:pt x="1145" y="996"/>
                    </a:lnTo>
                    <a:close/>
                    <a:moveTo>
                      <a:pt x="1" y="1"/>
                    </a:moveTo>
                    <a:lnTo>
                      <a:pt x="1" y="5299"/>
                    </a:lnTo>
                    <a:lnTo>
                      <a:pt x="1145" y="5299"/>
                    </a:lnTo>
                    <a:lnTo>
                      <a:pt x="1145" y="3234"/>
                    </a:lnTo>
                    <a:lnTo>
                      <a:pt x="2015" y="3234"/>
                    </a:lnTo>
                    <a:lnTo>
                      <a:pt x="2413" y="3210"/>
                    </a:lnTo>
                    <a:lnTo>
                      <a:pt x="2786" y="3160"/>
                    </a:lnTo>
                    <a:lnTo>
                      <a:pt x="2960" y="3110"/>
                    </a:lnTo>
                    <a:lnTo>
                      <a:pt x="3110" y="3035"/>
                    </a:lnTo>
                    <a:lnTo>
                      <a:pt x="3259" y="2961"/>
                    </a:lnTo>
                    <a:lnTo>
                      <a:pt x="3408" y="2886"/>
                    </a:lnTo>
                    <a:lnTo>
                      <a:pt x="3532" y="2787"/>
                    </a:lnTo>
                    <a:lnTo>
                      <a:pt x="3632" y="2662"/>
                    </a:lnTo>
                    <a:lnTo>
                      <a:pt x="3731" y="2538"/>
                    </a:lnTo>
                    <a:lnTo>
                      <a:pt x="3806" y="2389"/>
                    </a:lnTo>
                    <a:lnTo>
                      <a:pt x="3881" y="2215"/>
                    </a:lnTo>
                    <a:lnTo>
                      <a:pt x="3930" y="2041"/>
                    </a:lnTo>
                    <a:lnTo>
                      <a:pt x="3955" y="1842"/>
                    </a:lnTo>
                    <a:lnTo>
                      <a:pt x="3955" y="1618"/>
                    </a:lnTo>
                    <a:lnTo>
                      <a:pt x="3955" y="1394"/>
                    </a:lnTo>
                    <a:lnTo>
                      <a:pt x="3930" y="1170"/>
                    </a:lnTo>
                    <a:lnTo>
                      <a:pt x="3881" y="996"/>
                    </a:lnTo>
                    <a:lnTo>
                      <a:pt x="3806" y="822"/>
                    </a:lnTo>
                    <a:lnTo>
                      <a:pt x="3707" y="673"/>
                    </a:lnTo>
                    <a:lnTo>
                      <a:pt x="3607" y="548"/>
                    </a:lnTo>
                    <a:lnTo>
                      <a:pt x="3508" y="424"/>
                    </a:lnTo>
                    <a:lnTo>
                      <a:pt x="3383" y="324"/>
                    </a:lnTo>
                    <a:lnTo>
                      <a:pt x="3234" y="250"/>
                    </a:lnTo>
                    <a:lnTo>
                      <a:pt x="3085" y="175"/>
                    </a:lnTo>
                    <a:lnTo>
                      <a:pt x="2911" y="125"/>
                    </a:lnTo>
                    <a:lnTo>
                      <a:pt x="2736" y="76"/>
                    </a:lnTo>
                    <a:lnTo>
                      <a:pt x="2363" y="26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5"/>
              <p:cNvSpPr/>
              <p:nvPr/>
            </p:nvSpPr>
            <p:spPr>
              <a:xfrm>
                <a:off x="2643798" y="1130918"/>
                <a:ext cx="92325" cy="11182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5424" extrusionOk="0">
                    <a:moveTo>
                      <a:pt x="1" y="1"/>
                    </a:moveTo>
                    <a:lnTo>
                      <a:pt x="1" y="3259"/>
                    </a:lnTo>
                    <a:lnTo>
                      <a:pt x="25" y="3483"/>
                    </a:lnTo>
                    <a:lnTo>
                      <a:pt x="50" y="3707"/>
                    </a:lnTo>
                    <a:lnTo>
                      <a:pt x="100" y="3906"/>
                    </a:lnTo>
                    <a:lnTo>
                      <a:pt x="150" y="4130"/>
                    </a:lnTo>
                    <a:lnTo>
                      <a:pt x="224" y="4304"/>
                    </a:lnTo>
                    <a:lnTo>
                      <a:pt x="324" y="4478"/>
                    </a:lnTo>
                    <a:lnTo>
                      <a:pt x="448" y="4652"/>
                    </a:lnTo>
                    <a:lnTo>
                      <a:pt x="573" y="4801"/>
                    </a:lnTo>
                    <a:lnTo>
                      <a:pt x="722" y="4951"/>
                    </a:lnTo>
                    <a:lnTo>
                      <a:pt x="896" y="5075"/>
                    </a:lnTo>
                    <a:lnTo>
                      <a:pt x="1070" y="5174"/>
                    </a:lnTo>
                    <a:lnTo>
                      <a:pt x="1269" y="5274"/>
                    </a:lnTo>
                    <a:lnTo>
                      <a:pt x="1493" y="5324"/>
                    </a:lnTo>
                    <a:lnTo>
                      <a:pt x="1717" y="5398"/>
                    </a:lnTo>
                    <a:lnTo>
                      <a:pt x="1965" y="5423"/>
                    </a:lnTo>
                    <a:lnTo>
                      <a:pt x="2513" y="5423"/>
                    </a:lnTo>
                    <a:lnTo>
                      <a:pt x="2761" y="5398"/>
                    </a:lnTo>
                    <a:lnTo>
                      <a:pt x="2985" y="5324"/>
                    </a:lnTo>
                    <a:lnTo>
                      <a:pt x="3209" y="5274"/>
                    </a:lnTo>
                    <a:lnTo>
                      <a:pt x="3408" y="5174"/>
                    </a:lnTo>
                    <a:lnTo>
                      <a:pt x="3582" y="5075"/>
                    </a:lnTo>
                    <a:lnTo>
                      <a:pt x="3756" y="4951"/>
                    </a:lnTo>
                    <a:lnTo>
                      <a:pt x="3905" y="4801"/>
                    </a:lnTo>
                    <a:lnTo>
                      <a:pt x="4030" y="4652"/>
                    </a:lnTo>
                    <a:lnTo>
                      <a:pt x="4154" y="4478"/>
                    </a:lnTo>
                    <a:lnTo>
                      <a:pt x="4254" y="4304"/>
                    </a:lnTo>
                    <a:lnTo>
                      <a:pt x="4328" y="4130"/>
                    </a:lnTo>
                    <a:lnTo>
                      <a:pt x="4403" y="3906"/>
                    </a:lnTo>
                    <a:lnTo>
                      <a:pt x="4428" y="3707"/>
                    </a:lnTo>
                    <a:lnTo>
                      <a:pt x="4453" y="3483"/>
                    </a:lnTo>
                    <a:lnTo>
                      <a:pt x="4478" y="3259"/>
                    </a:lnTo>
                    <a:lnTo>
                      <a:pt x="4478" y="1"/>
                    </a:lnTo>
                    <a:lnTo>
                      <a:pt x="3309" y="1"/>
                    </a:lnTo>
                    <a:lnTo>
                      <a:pt x="3309" y="3210"/>
                    </a:lnTo>
                    <a:lnTo>
                      <a:pt x="3284" y="3433"/>
                    </a:lnTo>
                    <a:lnTo>
                      <a:pt x="3234" y="3657"/>
                    </a:lnTo>
                    <a:lnTo>
                      <a:pt x="3134" y="3856"/>
                    </a:lnTo>
                    <a:lnTo>
                      <a:pt x="3010" y="4030"/>
                    </a:lnTo>
                    <a:lnTo>
                      <a:pt x="2861" y="4155"/>
                    </a:lnTo>
                    <a:lnTo>
                      <a:pt x="2662" y="4254"/>
                    </a:lnTo>
                    <a:lnTo>
                      <a:pt x="2463" y="4329"/>
                    </a:lnTo>
                    <a:lnTo>
                      <a:pt x="2239" y="4354"/>
                    </a:lnTo>
                    <a:lnTo>
                      <a:pt x="2015" y="4329"/>
                    </a:lnTo>
                    <a:lnTo>
                      <a:pt x="1816" y="4254"/>
                    </a:lnTo>
                    <a:lnTo>
                      <a:pt x="1642" y="4155"/>
                    </a:lnTo>
                    <a:lnTo>
                      <a:pt x="1468" y="4030"/>
                    </a:lnTo>
                    <a:lnTo>
                      <a:pt x="1344" y="3856"/>
                    </a:lnTo>
                    <a:lnTo>
                      <a:pt x="1244" y="3657"/>
                    </a:lnTo>
                    <a:lnTo>
                      <a:pt x="1194" y="3433"/>
                    </a:lnTo>
                    <a:lnTo>
                      <a:pt x="1170" y="3210"/>
                    </a:lnTo>
                    <a:lnTo>
                      <a:pt x="1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5"/>
              <p:cNvSpPr/>
              <p:nvPr/>
            </p:nvSpPr>
            <p:spPr>
              <a:xfrm>
                <a:off x="2825335" y="1730392"/>
                <a:ext cx="96428" cy="115912"/>
              </a:xfrm>
              <a:custGeom>
                <a:avLst/>
                <a:gdLst/>
                <a:ahLst/>
                <a:cxnLst/>
                <a:rect l="l" t="t" r="r" b="b"/>
                <a:pathLst>
                  <a:path w="4677" h="5622" fill="none" extrusionOk="0">
                    <a:moveTo>
                      <a:pt x="0" y="1"/>
                    </a:moveTo>
                    <a:lnTo>
                      <a:pt x="4676" y="1866"/>
                    </a:lnTo>
                    <a:lnTo>
                      <a:pt x="4676" y="5622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5"/>
              <p:cNvSpPr/>
              <p:nvPr/>
            </p:nvSpPr>
            <p:spPr>
              <a:xfrm>
                <a:off x="3675669" y="3764185"/>
                <a:ext cx="506160" cy="494882"/>
              </a:xfrm>
              <a:custGeom>
                <a:avLst/>
                <a:gdLst/>
                <a:ahLst/>
                <a:cxnLst/>
                <a:rect l="l" t="t" r="r" b="b"/>
                <a:pathLst>
                  <a:path w="24550" h="24003" extrusionOk="0">
                    <a:moveTo>
                      <a:pt x="12337" y="5100"/>
                    </a:moveTo>
                    <a:lnTo>
                      <a:pt x="12686" y="5124"/>
                    </a:lnTo>
                    <a:lnTo>
                      <a:pt x="13009" y="5149"/>
                    </a:lnTo>
                    <a:lnTo>
                      <a:pt x="13357" y="5199"/>
                    </a:lnTo>
                    <a:lnTo>
                      <a:pt x="13680" y="5249"/>
                    </a:lnTo>
                    <a:lnTo>
                      <a:pt x="14029" y="5323"/>
                    </a:lnTo>
                    <a:lnTo>
                      <a:pt x="14377" y="5423"/>
                    </a:lnTo>
                    <a:lnTo>
                      <a:pt x="14700" y="5547"/>
                    </a:lnTo>
                    <a:lnTo>
                      <a:pt x="15024" y="5672"/>
                    </a:lnTo>
                    <a:lnTo>
                      <a:pt x="15347" y="5821"/>
                    </a:lnTo>
                    <a:lnTo>
                      <a:pt x="15645" y="5995"/>
                    </a:lnTo>
                    <a:lnTo>
                      <a:pt x="15944" y="6169"/>
                    </a:lnTo>
                    <a:lnTo>
                      <a:pt x="16242" y="6368"/>
                    </a:lnTo>
                    <a:lnTo>
                      <a:pt x="16516" y="6567"/>
                    </a:lnTo>
                    <a:lnTo>
                      <a:pt x="16765" y="6766"/>
                    </a:lnTo>
                    <a:lnTo>
                      <a:pt x="17013" y="6990"/>
                    </a:lnTo>
                    <a:lnTo>
                      <a:pt x="17262" y="7239"/>
                    </a:lnTo>
                    <a:lnTo>
                      <a:pt x="17486" y="7487"/>
                    </a:lnTo>
                    <a:lnTo>
                      <a:pt x="17685" y="7736"/>
                    </a:lnTo>
                    <a:lnTo>
                      <a:pt x="17884" y="8010"/>
                    </a:lnTo>
                    <a:lnTo>
                      <a:pt x="18083" y="8283"/>
                    </a:lnTo>
                    <a:lnTo>
                      <a:pt x="18257" y="8557"/>
                    </a:lnTo>
                    <a:lnTo>
                      <a:pt x="18406" y="8855"/>
                    </a:lnTo>
                    <a:lnTo>
                      <a:pt x="18555" y="9154"/>
                    </a:lnTo>
                    <a:lnTo>
                      <a:pt x="18680" y="9452"/>
                    </a:lnTo>
                    <a:lnTo>
                      <a:pt x="18804" y="9776"/>
                    </a:lnTo>
                    <a:lnTo>
                      <a:pt x="18904" y="10074"/>
                    </a:lnTo>
                    <a:lnTo>
                      <a:pt x="18978" y="10397"/>
                    </a:lnTo>
                    <a:lnTo>
                      <a:pt x="19053" y="10721"/>
                    </a:lnTo>
                    <a:lnTo>
                      <a:pt x="19103" y="11044"/>
                    </a:lnTo>
                    <a:lnTo>
                      <a:pt x="19152" y="11392"/>
                    </a:lnTo>
                    <a:lnTo>
                      <a:pt x="19177" y="11716"/>
                    </a:lnTo>
                    <a:lnTo>
                      <a:pt x="19177" y="12064"/>
                    </a:lnTo>
                    <a:lnTo>
                      <a:pt x="19152" y="12387"/>
                    </a:lnTo>
                    <a:lnTo>
                      <a:pt x="19127" y="12735"/>
                    </a:lnTo>
                    <a:lnTo>
                      <a:pt x="19078" y="13084"/>
                    </a:lnTo>
                    <a:lnTo>
                      <a:pt x="19028" y="13407"/>
                    </a:lnTo>
                    <a:lnTo>
                      <a:pt x="18953" y="13755"/>
                    </a:lnTo>
                    <a:lnTo>
                      <a:pt x="18854" y="14079"/>
                    </a:lnTo>
                    <a:lnTo>
                      <a:pt x="18729" y="14427"/>
                    </a:lnTo>
                    <a:lnTo>
                      <a:pt x="18605" y="14750"/>
                    </a:lnTo>
                    <a:lnTo>
                      <a:pt x="18456" y="15073"/>
                    </a:lnTo>
                    <a:lnTo>
                      <a:pt x="18282" y="15372"/>
                    </a:lnTo>
                    <a:lnTo>
                      <a:pt x="18108" y="15670"/>
                    </a:lnTo>
                    <a:lnTo>
                      <a:pt x="17934" y="15969"/>
                    </a:lnTo>
                    <a:lnTo>
                      <a:pt x="17735" y="16242"/>
                    </a:lnTo>
                    <a:lnTo>
                      <a:pt x="17511" y="16491"/>
                    </a:lnTo>
                    <a:lnTo>
                      <a:pt x="17287" y="16740"/>
                    </a:lnTo>
                    <a:lnTo>
                      <a:pt x="17038" y="16989"/>
                    </a:lnTo>
                    <a:lnTo>
                      <a:pt x="16789" y="17212"/>
                    </a:lnTo>
                    <a:lnTo>
                      <a:pt x="16541" y="17411"/>
                    </a:lnTo>
                    <a:lnTo>
                      <a:pt x="16267" y="17610"/>
                    </a:lnTo>
                    <a:lnTo>
                      <a:pt x="15994" y="17809"/>
                    </a:lnTo>
                    <a:lnTo>
                      <a:pt x="15720" y="17984"/>
                    </a:lnTo>
                    <a:lnTo>
                      <a:pt x="15421" y="18133"/>
                    </a:lnTo>
                    <a:lnTo>
                      <a:pt x="15123" y="18282"/>
                    </a:lnTo>
                    <a:lnTo>
                      <a:pt x="14825" y="18406"/>
                    </a:lnTo>
                    <a:lnTo>
                      <a:pt x="14526" y="18531"/>
                    </a:lnTo>
                    <a:lnTo>
                      <a:pt x="14203" y="18630"/>
                    </a:lnTo>
                    <a:lnTo>
                      <a:pt x="13879" y="18705"/>
                    </a:lnTo>
                    <a:lnTo>
                      <a:pt x="13556" y="18779"/>
                    </a:lnTo>
                    <a:lnTo>
                      <a:pt x="13233" y="18829"/>
                    </a:lnTo>
                    <a:lnTo>
                      <a:pt x="12884" y="18879"/>
                    </a:lnTo>
                    <a:lnTo>
                      <a:pt x="12561" y="18879"/>
                    </a:lnTo>
                    <a:lnTo>
                      <a:pt x="12213" y="18904"/>
                    </a:lnTo>
                    <a:lnTo>
                      <a:pt x="11890" y="18879"/>
                    </a:lnTo>
                    <a:lnTo>
                      <a:pt x="11541" y="18854"/>
                    </a:lnTo>
                    <a:lnTo>
                      <a:pt x="11218" y="18804"/>
                    </a:lnTo>
                    <a:lnTo>
                      <a:pt x="10870" y="18755"/>
                    </a:lnTo>
                    <a:lnTo>
                      <a:pt x="10522" y="18680"/>
                    </a:lnTo>
                    <a:lnTo>
                      <a:pt x="10198" y="18580"/>
                    </a:lnTo>
                    <a:lnTo>
                      <a:pt x="9850" y="18456"/>
                    </a:lnTo>
                    <a:lnTo>
                      <a:pt x="9527" y="18332"/>
                    </a:lnTo>
                    <a:lnTo>
                      <a:pt x="9203" y="18183"/>
                    </a:lnTo>
                    <a:lnTo>
                      <a:pt x="8905" y="18008"/>
                    </a:lnTo>
                    <a:lnTo>
                      <a:pt x="8606" y="17834"/>
                    </a:lnTo>
                    <a:lnTo>
                      <a:pt x="8333" y="17635"/>
                    </a:lnTo>
                    <a:lnTo>
                      <a:pt x="8059" y="17436"/>
                    </a:lnTo>
                    <a:lnTo>
                      <a:pt x="7786" y="17237"/>
                    </a:lnTo>
                    <a:lnTo>
                      <a:pt x="7537" y="17014"/>
                    </a:lnTo>
                    <a:lnTo>
                      <a:pt x="7288" y="16765"/>
                    </a:lnTo>
                    <a:lnTo>
                      <a:pt x="7064" y="16516"/>
                    </a:lnTo>
                    <a:lnTo>
                      <a:pt x="6865" y="16267"/>
                    </a:lnTo>
                    <a:lnTo>
                      <a:pt x="6666" y="15994"/>
                    </a:lnTo>
                    <a:lnTo>
                      <a:pt x="6467" y="15720"/>
                    </a:lnTo>
                    <a:lnTo>
                      <a:pt x="6293" y="15447"/>
                    </a:lnTo>
                    <a:lnTo>
                      <a:pt x="6144" y="15148"/>
                    </a:lnTo>
                    <a:lnTo>
                      <a:pt x="5995" y="14850"/>
                    </a:lnTo>
                    <a:lnTo>
                      <a:pt x="5871" y="14551"/>
                    </a:lnTo>
                    <a:lnTo>
                      <a:pt x="5771" y="14228"/>
                    </a:lnTo>
                    <a:lnTo>
                      <a:pt x="5647" y="13929"/>
                    </a:lnTo>
                    <a:lnTo>
                      <a:pt x="5572" y="13606"/>
                    </a:lnTo>
                    <a:lnTo>
                      <a:pt x="5497" y="13283"/>
                    </a:lnTo>
                    <a:lnTo>
                      <a:pt x="5448" y="12959"/>
                    </a:lnTo>
                    <a:lnTo>
                      <a:pt x="5423" y="12611"/>
                    </a:lnTo>
                    <a:lnTo>
                      <a:pt x="5398" y="12288"/>
                    </a:lnTo>
                    <a:lnTo>
                      <a:pt x="5373" y="11940"/>
                    </a:lnTo>
                    <a:lnTo>
                      <a:pt x="5398" y="11616"/>
                    </a:lnTo>
                    <a:lnTo>
                      <a:pt x="5423" y="11268"/>
                    </a:lnTo>
                    <a:lnTo>
                      <a:pt x="5473" y="10920"/>
                    </a:lnTo>
                    <a:lnTo>
                      <a:pt x="5522" y="10596"/>
                    </a:lnTo>
                    <a:lnTo>
                      <a:pt x="5622" y="10248"/>
                    </a:lnTo>
                    <a:lnTo>
                      <a:pt x="5721" y="9925"/>
                    </a:lnTo>
                    <a:lnTo>
                      <a:pt x="5821" y="9577"/>
                    </a:lnTo>
                    <a:lnTo>
                      <a:pt x="5970" y="9253"/>
                    </a:lnTo>
                    <a:lnTo>
                      <a:pt x="6119" y="8930"/>
                    </a:lnTo>
                    <a:lnTo>
                      <a:pt x="6268" y="8632"/>
                    </a:lnTo>
                    <a:lnTo>
                      <a:pt x="6443" y="8333"/>
                    </a:lnTo>
                    <a:lnTo>
                      <a:pt x="6642" y="8035"/>
                    </a:lnTo>
                    <a:lnTo>
                      <a:pt x="6841" y="7761"/>
                    </a:lnTo>
                    <a:lnTo>
                      <a:pt x="7040" y="7512"/>
                    </a:lnTo>
                    <a:lnTo>
                      <a:pt x="7263" y="7264"/>
                    </a:lnTo>
                    <a:lnTo>
                      <a:pt x="7512" y="7015"/>
                    </a:lnTo>
                    <a:lnTo>
                      <a:pt x="7761" y="6791"/>
                    </a:lnTo>
                    <a:lnTo>
                      <a:pt x="8010" y="6592"/>
                    </a:lnTo>
                    <a:lnTo>
                      <a:pt x="8283" y="6393"/>
                    </a:lnTo>
                    <a:lnTo>
                      <a:pt x="8557" y="6194"/>
                    </a:lnTo>
                    <a:lnTo>
                      <a:pt x="8830" y="6020"/>
                    </a:lnTo>
                    <a:lnTo>
                      <a:pt x="9129" y="5871"/>
                    </a:lnTo>
                    <a:lnTo>
                      <a:pt x="9427" y="5721"/>
                    </a:lnTo>
                    <a:lnTo>
                      <a:pt x="9726" y="5597"/>
                    </a:lnTo>
                    <a:lnTo>
                      <a:pt x="10049" y="5473"/>
                    </a:lnTo>
                    <a:lnTo>
                      <a:pt x="10348" y="5373"/>
                    </a:lnTo>
                    <a:lnTo>
                      <a:pt x="10671" y="5299"/>
                    </a:lnTo>
                    <a:lnTo>
                      <a:pt x="10994" y="5224"/>
                    </a:lnTo>
                    <a:lnTo>
                      <a:pt x="11342" y="5174"/>
                    </a:lnTo>
                    <a:lnTo>
                      <a:pt x="11666" y="5124"/>
                    </a:lnTo>
                    <a:lnTo>
                      <a:pt x="11989" y="5124"/>
                    </a:lnTo>
                    <a:lnTo>
                      <a:pt x="12337" y="5100"/>
                    </a:lnTo>
                    <a:close/>
                    <a:moveTo>
                      <a:pt x="14874" y="1"/>
                    </a:moveTo>
                    <a:lnTo>
                      <a:pt x="5945" y="1468"/>
                    </a:lnTo>
                    <a:lnTo>
                      <a:pt x="6542" y="5025"/>
                    </a:lnTo>
                    <a:lnTo>
                      <a:pt x="6542" y="5025"/>
                    </a:lnTo>
                    <a:lnTo>
                      <a:pt x="3184" y="3757"/>
                    </a:lnTo>
                    <a:lnTo>
                      <a:pt x="1" y="12213"/>
                    </a:lnTo>
                    <a:lnTo>
                      <a:pt x="3358" y="13482"/>
                    </a:lnTo>
                    <a:lnTo>
                      <a:pt x="598" y="15770"/>
                    </a:lnTo>
                    <a:lnTo>
                      <a:pt x="6318" y="22734"/>
                    </a:lnTo>
                    <a:lnTo>
                      <a:pt x="9104" y="20471"/>
                    </a:lnTo>
                    <a:lnTo>
                      <a:pt x="9701" y="24003"/>
                    </a:lnTo>
                    <a:lnTo>
                      <a:pt x="18605" y="22535"/>
                    </a:lnTo>
                    <a:lnTo>
                      <a:pt x="18008" y="18978"/>
                    </a:lnTo>
                    <a:lnTo>
                      <a:pt x="21391" y="20247"/>
                    </a:lnTo>
                    <a:lnTo>
                      <a:pt x="24550" y="11790"/>
                    </a:lnTo>
                    <a:lnTo>
                      <a:pt x="21192" y="10522"/>
                    </a:lnTo>
                    <a:lnTo>
                      <a:pt x="23978" y="8234"/>
                    </a:lnTo>
                    <a:lnTo>
                      <a:pt x="18232" y="1269"/>
                    </a:lnTo>
                    <a:lnTo>
                      <a:pt x="15446" y="3533"/>
                    </a:lnTo>
                    <a:lnTo>
                      <a:pt x="148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5"/>
              <p:cNvSpPr/>
              <p:nvPr/>
            </p:nvSpPr>
            <p:spPr>
              <a:xfrm>
                <a:off x="2947370" y="1410924"/>
                <a:ext cx="392846" cy="384104"/>
              </a:xfrm>
              <a:custGeom>
                <a:avLst/>
                <a:gdLst/>
                <a:ahLst/>
                <a:cxnLst/>
                <a:rect l="l" t="t" r="r" b="b"/>
                <a:pathLst>
                  <a:path w="19054" h="18630" extrusionOk="0">
                    <a:moveTo>
                      <a:pt x="9825" y="3980"/>
                    </a:moveTo>
                    <a:lnTo>
                      <a:pt x="10348" y="4030"/>
                    </a:lnTo>
                    <a:lnTo>
                      <a:pt x="10895" y="4154"/>
                    </a:lnTo>
                    <a:lnTo>
                      <a:pt x="11417" y="4303"/>
                    </a:lnTo>
                    <a:lnTo>
                      <a:pt x="11915" y="4527"/>
                    </a:lnTo>
                    <a:lnTo>
                      <a:pt x="12387" y="4801"/>
                    </a:lnTo>
                    <a:lnTo>
                      <a:pt x="12810" y="5099"/>
                    </a:lnTo>
                    <a:lnTo>
                      <a:pt x="13208" y="5423"/>
                    </a:lnTo>
                    <a:lnTo>
                      <a:pt x="13556" y="5820"/>
                    </a:lnTo>
                    <a:lnTo>
                      <a:pt x="13880" y="6218"/>
                    </a:lnTo>
                    <a:lnTo>
                      <a:pt x="14153" y="6641"/>
                    </a:lnTo>
                    <a:lnTo>
                      <a:pt x="14402" y="7114"/>
                    </a:lnTo>
                    <a:lnTo>
                      <a:pt x="14576" y="7586"/>
                    </a:lnTo>
                    <a:lnTo>
                      <a:pt x="14725" y="8084"/>
                    </a:lnTo>
                    <a:lnTo>
                      <a:pt x="14825" y="8581"/>
                    </a:lnTo>
                    <a:lnTo>
                      <a:pt x="14875" y="9104"/>
                    </a:lnTo>
                    <a:lnTo>
                      <a:pt x="14875" y="9626"/>
                    </a:lnTo>
                    <a:lnTo>
                      <a:pt x="14800" y="10148"/>
                    </a:lnTo>
                    <a:lnTo>
                      <a:pt x="14700" y="10671"/>
                    </a:lnTo>
                    <a:lnTo>
                      <a:pt x="14526" y="11193"/>
                    </a:lnTo>
                    <a:lnTo>
                      <a:pt x="14302" y="11690"/>
                    </a:lnTo>
                    <a:lnTo>
                      <a:pt x="14054" y="12163"/>
                    </a:lnTo>
                    <a:lnTo>
                      <a:pt x="13755" y="12586"/>
                    </a:lnTo>
                    <a:lnTo>
                      <a:pt x="13407" y="12984"/>
                    </a:lnTo>
                    <a:lnTo>
                      <a:pt x="13034" y="13357"/>
                    </a:lnTo>
                    <a:lnTo>
                      <a:pt x="12636" y="13655"/>
                    </a:lnTo>
                    <a:lnTo>
                      <a:pt x="12188" y="13954"/>
                    </a:lnTo>
                    <a:lnTo>
                      <a:pt x="11741" y="14178"/>
                    </a:lnTo>
                    <a:lnTo>
                      <a:pt x="11268" y="14377"/>
                    </a:lnTo>
                    <a:lnTo>
                      <a:pt x="10771" y="14501"/>
                    </a:lnTo>
                    <a:lnTo>
                      <a:pt x="10273" y="14600"/>
                    </a:lnTo>
                    <a:lnTo>
                      <a:pt x="9751" y="14650"/>
                    </a:lnTo>
                    <a:lnTo>
                      <a:pt x="9229" y="14650"/>
                    </a:lnTo>
                    <a:lnTo>
                      <a:pt x="8706" y="14600"/>
                    </a:lnTo>
                    <a:lnTo>
                      <a:pt x="8184" y="14476"/>
                    </a:lnTo>
                    <a:lnTo>
                      <a:pt x="7662" y="14327"/>
                    </a:lnTo>
                    <a:lnTo>
                      <a:pt x="7139" y="14103"/>
                    </a:lnTo>
                    <a:lnTo>
                      <a:pt x="6692" y="13829"/>
                    </a:lnTo>
                    <a:lnTo>
                      <a:pt x="6244" y="13531"/>
                    </a:lnTo>
                    <a:lnTo>
                      <a:pt x="5846" y="13183"/>
                    </a:lnTo>
                    <a:lnTo>
                      <a:pt x="5498" y="12810"/>
                    </a:lnTo>
                    <a:lnTo>
                      <a:pt x="5174" y="12412"/>
                    </a:lnTo>
                    <a:lnTo>
                      <a:pt x="4901" y="11989"/>
                    </a:lnTo>
                    <a:lnTo>
                      <a:pt x="4652" y="11516"/>
                    </a:lnTo>
                    <a:lnTo>
                      <a:pt x="4478" y="11044"/>
                    </a:lnTo>
                    <a:lnTo>
                      <a:pt x="4329" y="10546"/>
                    </a:lnTo>
                    <a:lnTo>
                      <a:pt x="4229" y="10049"/>
                    </a:lnTo>
                    <a:lnTo>
                      <a:pt x="4179" y="9526"/>
                    </a:lnTo>
                    <a:lnTo>
                      <a:pt x="4179" y="9004"/>
                    </a:lnTo>
                    <a:lnTo>
                      <a:pt x="4254" y="8482"/>
                    </a:lnTo>
                    <a:lnTo>
                      <a:pt x="4354" y="7959"/>
                    </a:lnTo>
                    <a:lnTo>
                      <a:pt x="4528" y="7437"/>
                    </a:lnTo>
                    <a:lnTo>
                      <a:pt x="4752" y="6940"/>
                    </a:lnTo>
                    <a:lnTo>
                      <a:pt x="5000" y="6467"/>
                    </a:lnTo>
                    <a:lnTo>
                      <a:pt x="5299" y="6044"/>
                    </a:lnTo>
                    <a:lnTo>
                      <a:pt x="5647" y="5646"/>
                    </a:lnTo>
                    <a:lnTo>
                      <a:pt x="6020" y="5273"/>
                    </a:lnTo>
                    <a:lnTo>
                      <a:pt x="6418" y="4950"/>
                    </a:lnTo>
                    <a:lnTo>
                      <a:pt x="6866" y="4676"/>
                    </a:lnTo>
                    <a:lnTo>
                      <a:pt x="7313" y="4452"/>
                    </a:lnTo>
                    <a:lnTo>
                      <a:pt x="7786" y="4253"/>
                    </a:lnTo>
                    <a:lnTo>
                      <a:pt x="8283" y="4104"/>
                    </a:lnTo>
                    <a:lnTo>
                      <a:pt x="8806" y="4030"/>
                    </a:lnTo>
                    <a:lnTo>
                      <a:pt x="9303" y="3980"/>
                    </a:lnTo>
                    <a:close/>
                    <a:moveTo>
                      <a:pt x="11542" y="0"/>
                    </a:moveTo>
                    <a:lnTo>
                      <a:pt x="4627" y="1144"/>
                    </a:lnTo>
                    <a:lnTo>
                      <a:pt x="5075" y="3905"/>
                    </a:lnTo>
                    <a:lnTo>
                      <a:pt x="2463" y="2935"/>
                    </a:lnTo>
                    <a:lnTo>
                      <a:pt x="1" y="9477"/>
                    </a:lnTo>
                    <a:lnTo>
                      <a:pt x="2613" y="10472"/>
                    </a:lnTo>
                    <a:lnTo>
                      <a:pt x="473" y="12238"/>
                    </a:lnTo>
                    <a:lnTo>
                      <a:pt x="4926" y="17635"/>
                    </a:lnTo>
                    <a:lnTo>
                      <a:pt x="7065" y="15869"/>
                    </a:lnTo>
                    <a:lnTo>
                      <a:pt x="7512" y="18630"/>
                    </a:lnTo>
                    <a:lnTo>
                      <a:pt x="14427" y="17461"/>
                    </a:lnTo>
                    <a:lnTo>
                      <a:pt x="13979" y="14725"/>
                    </a:lnTo>
                    <a:lnTo>
                      <a:pt x="16591" y="15695"/>
                    </a:lnTo>
                    <a:lnTo>
                      <a:pt x="19053" y="9153"/>
                    </a:lnTo>
                    <a:lnTo>
                      <a:pt x="16442" y="8158"/>
                    </a:lnTo>
                    <a:lnTo>
                      <a:pt x="18581" y="6393"/>
                    </a:lnTo>
                    <a:lnTo>
                      <a:pt x="14153" y="995"/>
                    </a:lnTo>
                    <a:lnTo>
                      <a:pt x="11989" y="2761"/>
                    </a:lnTo>
                    <a:lnTo>
                      <a:pt x="115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5"/>
              <p:cNvSpPr/>
              <p:nvPr/>
            </p:nvSpPr>
            <p:spPr>
              <a:xfrm>
                <a:off x="828468" y="3647263"/>
                <a:ext cx="694356" cy="693861"/>
              </a:xfrm>
              <a:custGeom>
                <a:avLst/>
                <a:gdLst/>
                <a:ahLst/>
                <a:cxnLst/>
                <a:rect l="l" t="t" r="r" b="b"/>
                <a:pathLst>
                  <a:path w="33678" h="33654" extrusionOk="0">
                    <a:moveTo>
                      <a:pt x="16889" y="8482"/>
                    </a:moveTo>
                    <a:lnTo>
                      <a:pt x="17312" y="8507"/>
                    </a:lnTo>
                    <a:lnTo>
                      <a:pt x="17735" y="8532"/>
                    </a:lnTo>
                    <a:lnTo>
                      <a:pt x="18132" y="8607"/>
                    </a:lnTo>
                    <a:lnTo>
                      <a:pt x="18555" y="8681"/>
                    </a:lnTo>
                    <a:lnTo>
                      <a:pt x="18953" y="8756"/>
                    </a:lnTo>
                    <a:lnTo>
                      <a:pt x="19351" y="8880"/>
                    </a:lnTo>
                    <a:lnTo>
                      <a:pt x="19724" y="9005"/>
                    </a:lnTo>
                    <a:lnTo>
                      <a:pt x="20097" y="9154"/>
                    </a:lnTo>
                    <a:lnTo>
                      <a:pt x="20470" y="9328"/>
                    </a:lnTo>
                    <a:lnTo>
                      <a:pt x="20819" y="9502"/>
                    </a:lnTo>
                    <a:lnTo>
                      <a:pt x="21167" y="9701"/>
                    </a:lnTo>
                    <a:lnTo>
                      <a:pt x="21515" y="9925"/>
                    </a:lnTo>
                    <a:lnTo>
                      <a:pt x="21838" y="10174"/>
                    </a:lnTo>
                    <a:lnTo>
                      <a:pt x="22162" y="10422"/>
                    </a:lnTo>
                    <a:lnTo>
                      <a:pt x="22460" y="10671"/>
                    </a:lnTo>
                    <a:lnTo>
                      <a:pt x="22759" y="10945"/>
                    </a:lnTo>
                    <a:lnTo>
                      <a:pt x="23032" y="11243"/>
                    </a:lnTo>
                    <a:lnTo>
                      <a:pt x="23281" y="11542"/>
                    </a:lnTo>
                    <a:lnTo>
                      <a:pt x="23530" y="11865"/>
                    </a:lnTo>
                    <a:lnTo>
                      <a:pt x="23754" y="12188"/>
                    </a:lnTo>
                    <a:lnTo>
                      <a:pt x="23977" y="12537"/>
                    </a:lnTo>
                    <a:lnTo>
                      <a:pt x="24176" y="12885"/>
                    </a:lnTo>
                    <a:lnTo>
                      <a:pt x="24375" y="13233"/>
                    </a:lnTo>
                    <a:lnTo>
                      <a:pt x="24525" y="13606"/>
                    </a:lnTo>
                    <a:lnTo>
                      <a:pt x="24674" y="13979"/>
                    </a:lnTo>
                    <a:lnTo>
                      <a:pt x="24823" y="14377"/>
                    </a:lnTo>
                    <a:lnTo>
                      <a:pt x="24923" y="14775"/>
                    </a:lnTo>
                    <a:lnTo>
                      <a:pt x="25022" y="15198"/>
                    </a:lnTo>
                    <a:lnTo>
                      <a:pt x="25097" y="15596"/>
                    </a:lnTo>
                    <a:lnTo>
                      <a:pt x="25146" y="16019"/>
                    </a:lnTo>
                    <a:lnTo>
                      <a:pt x="25171" y="16442"/>
                    </a:lnTo>
                    <a:lnTo>
                      <a:pt x="25171" y="16864"/>
                    </a:lnTo>
                    <a:lnTo>
                      <a:pt x="25171" y="17312"/>
                    </a:lnTo>
                    <a:lnTo>
                      <a:pt x="25122" y="17710"/>
                    </a:lnTo>
                    <a:lnTo>
                      <a:pt x="25072" y="18133"/>
                    </a:lnTo>
                    <a:lnTo>
                      <a:pt x="24997" y="18531"/>
                    </a:lnTo>
                    <a:lnTo>
                      <a:pt x="24898" y="18929"/>
                    </a:lnTo>
                    <a:lnTo>
                      <a:pt x="24798" y="19327"/>
                    </a:lnTo>
                    <a:lnTo>
                      <a:pt x="24674" y="19725"/>
                    </a:lnTo>
                    <a:lnTo>
                      <a:pt x="24525" y="20098"/>
                    </a:lnTo>
                    <a:lnTo>
                      <a:pt x="24351" y="20471"/>
                    </a:lnTo>
                    <a:lnTo>
                      <a:pt x="24152" y="20819"/>
                    </a:lnTo>
                    <a:lnTo>
                      <a:pt x="23953" y="21167"/>
                    </a:lnTo>
                    <a:lnTo>
                      <a:pt x="23754" y="21516"/>
                    </a:lnTo>
                    <a:lnTo>
                      <a:pt x="23505" y="21839"/>
                    </a:lnTo>
                    <a:lnTo>
                      <a:pt x="23256" y="22137"/>
                    </a:lnTo>
                    <a:lnTo>
                      <a:pt x="23007" y="22436"/>
                    </a:lnTo>
                    <a:lnTo>
                      <a:pt x="22734" y="22734"/>
                    </a:lnTo>
                    <a:lnTo>
                      <a:pt x="22435" y="23008"/>
                    </a:lnTo>
                    <a:lnTo>
                      <a:pt x="22137" y="23281"/>
                    </a:lnTo>
                    <a:lnTo>
                      <a:pt x="21814" y="23530"/>
                    </a:lnTo>
                    <a:lnTo>
                      <a:pt x="21490" y="23754"/>
                    </a:lnTo>
                    <a:lnTo>
                      <a:pt x="21142" y="23978"/>
                    </a:lnTo>
                    <a:lnTo>
                      <a:pt x="20794" y="24177"/>
                    </a:lnTo>
                    <a:lnTo>
                      <a:pt x="20421" y="24351"/>
                    </a:lnTo>
                    <a:lnTo>
                      <a:pt x="20073" y="24525"/>
                    </a:lnTo>
                    <a:lnTo>
                      <a:pt x="19675" y="24674"/>
                    </a:lnTo>
                    <a:lnTo>
                      <a:pt x="19301" y="24799"/>
                    </a:lnTo>
                    <a:lnTo>
                      <a:pt x="18904" y="24923"/>
                    </a:lnTo>
                    <a:lnTo>
                      <a:pt x="18481" y="24998"/>
                    </a:lnTo>
                    <a:lnTo>
                      <a:pt x="18083" y="25072"/>
                    </a:lnTo>
                    <a:lnTo>
                      <a:pt x="17660" y="25122"/>
                    </a:lnTo>
                    <a:lnTo>
                      <a:pt x="17237" y="25147"/>
                    </a:lnTo>
                    <a:lnTo>
                      <a:pt x="16789" y="25172"/>
                    </a:lnTo>
                    <a:lnTo>
                      <a:pt x="16367" y="25147"/>
                    </a:lnTo>
                    <a:lnTo>
                      <a:pt x="15944" y="25122"/>
                    </a:lnTo>
                    <a:lnTo>
                      <a:pt x="15546" y="25072"/>
                    </a:lnTo>
                    <a:lnTo>
                      <a:pt x="15123" y="24998"/>
                    </a:lnTo>
                    <a:lnTo>
                      <a:pt x="14725" y="24898"/>
                    </a:lnTo>
                    <a:lnTo>
                      <a:pt x="14352" y="24774"/>
                    </a:lnTo>
                    <a:lnTo>
                      <a:pt x="13954" y="24649"/>
                    </a:lnTo>
                    <a:lnTo>
                      <a:pt x="13581" y="24500"/>
                    </a:lnTo>
                    <a:lnTo>
                      <a:pt x="13208" y="24326"/>
                    </a:lnTo>
                    <a:lnTo>
                      <a:pt x="12860" y="24152"/>
                    </a:lnTo>
                    <a:lnTo>
                      <a:pt x="12511" y="23953"/>
                    </a:lnTo>
                    <a:lnTo>
                      <a:pt x="12163" y="23729"/>
                    </a:lnTo>
                    <a:lnTo>
                      <a:pt x="11840" y="23505"/>
                    </a:lnTo>
                    <a:lnTo>
                      <a:pt x="11541" y="23257"/>
                    </a:lnTo>
                    <a:lnTo>
                      <a:pt x="11218" y="22983"/>
                    </a:lnTo>
                    <a:lnTo>
                      <a:pt x="10944" y="22709"/>
                    </a:lnTo>
                    <a:lnTo>
                      <a:pt x="10671" y="22411"/>
                    </a:lnTo>
                    <a:lnTo>
                      <a:pt x="10397" y="22112"/>
                    </a:lnTo>
                    <a:lnTo>
                      <a:pt x="10148" y="21789"/>
                    </a:lnTo>
                    <a:lnTo>
                      <a:pt x="9925" y="21466"/>
                    </a:lnTo>
                    <a:lnTo>
                      <a:pt x="9701" y="21142"/>
                    </a:lnTo>
                    <a:lnTo>
                      <a:pt x="9502" y="20794"/>
                    </a:lnTo>
                    <a:lnTo>
                      <a:pt x="9328" y="20421"/>
                    </a:lnTo>
                    <a:lnTo>
                      <a:pt x="9154" y="20048"/>
                    </a:lnTo>
                    <a:lnTo>
                      <a:pt x="9004" y="19675"/>
                    </a:lnTo>
                    <a:lnTo>
                      <a:pt x="8880" y="19277"/>
                    </a:lnTo>
                    <a:lnTo>
                      <a:pt x="8756" y="18879"/>
                    </a:lnTo>
                    <a:lnTo>
                      <a:pt x="8681" y="18481"/>
                    </a:lnTo>
                    <a:lnTo>
                      <a:pt x="8606" y="18058"/>
                    </a:lnTo>
                    <a:lnTo>
                      <a:pt x="8557" y="17635"/>
                    </a:lnTo>
                    <a:lnTo>
                      <a:pt x="8507" y="17213"/>
                    </a:lnTo>
                    <a:lnTo>
                      <a:pt x="8507" y="16790"/>
                    </a:lnTo>
                    <a:lnTo>
                      <a:pt x="8507" y="16367"/>
                    </a:lnTo>
                    <a:lnTo>
                      <a:pt x="8557" y="15944"/>
                    </a:lnTo>
                    <a:lnTo>
                      <a:pt x="8606" y="15521"/>
                    </a:lnTo>
                    <a:lnTo>
                      <a:pt x="8681" y="15123"/>
                    </a:lnTo>
                    <a:lnTo>
                      <a:pt x="8780" y="14725"/>
                    </a:lnTo>
                    <a:lnTo>
                      <a:pt x="8880" y="14327"/>
                    </a:lnTo>
                    <a:lnTo>
                      <a:pt x="9029" y="13954"/>
                    </a:lnTo>
                    <a:lnTo>
                      <a:pt x="9178" y="13556"/>
                    </a:lnTo>
                    <a:lnTo>
                      <a:pt x="9328" y="13208"/>
                    </a:lnTo>
                    <a:lnTo>
                      <a:pt x="9527" y="12835"/>
                    </a:lnTo>
                    <a:lnTo>
                      <a:pt x="9726" y="12487"/>
                    </a:lnTo>
                    <a:lnTo>
                      <a:pt x="9949" y="12163"/>
                    </a:lnTo>
                    <a:lnTo>
                      <a:pt x="10173" y="11840"/>
                    </a:lnTo>
                    <a:lnTo>
                      <a:pt x="10422" y="11517"/>
                    </a:lnTo>
                    <a:lnTo>
                      <a:pt x="10696" y="11218"/>
                    </a:lnTo>
                    <a:lnTo>
                      <a:pt x="10969" y="10920"/>
                    </a:lnTo>
                    <a:lnTo>
                      <a:pt x="11243" y="10646"/>
                    </a:lnTo>
                    <a:lnTo>
                      <a:pt x="11566" y="10398"/>
                    </a:lnTo>
                    <a:lnTo>
                      <a:pt x="11865" y="10149"/>
                    </a:lnTo>
                    <a:lnTo>
                      <a:pt x="12213" y="9900"/>
                    </a:lnTo>
                    <a:lnTo>
                      <a:pt x="12536" y="9701"/>
                    </a:lnTo>
                    <a:lnTo>
                      <a:pt x="12884" y="9502"/>
                    </a:lnTo>
                    <a:lnTo>
                      <a:pt x="13257" y="9303"/>
                    </a:lnTo>
                    <a:lnTo>
                      <a:pt x="13631" y="9129"/>
                    </a:lnTo>
                    <a:lnTo>
                      <a:pt x="14004" y="8980"/>
                    </a:lnTo>
                    <a:lnTo>
                      <a:pt x="14402" y="8855"/>
                    </a:lnTo>
                    <a:lnTo>
                      <a:pt x="14800" y="8756"/>
                    </a:lnTo>
                    <a:lnTo>
                      <a:pt x="15198" y="8656"/>
                    </a:lnTo>
                    <a:lnTo>
                      <a:pt x="15620" y="8582"/>
                    </a:lnTo>
                    <a:lnTo>
                      <a:pt x="16043" y="8532"/>
                    </a:lnTo>
                    <a:lnTo>
                      <a:pt x="16466" y="8507"/>
                    </a:lnTo>
                    <a:lnTo>
                      <a:pt x="16889" y="8482"/>
                    </a:lnTo>
                    <a:close/>
                    <a:moveTo>
                      <a:pt x="20172" y="1"/>
                    </a:moveTo>
                    <a:lnTo>
                      <a:pt x="11989" y="374"/>
                    </a:lnTo>
                    <a:lnTo>
                      <a:pt x="12188" y="4354"/>
                    </a:lnTo>
                    <a:lnTo>
                      <a:pt x="11666" y="4553"/>
                    </a:lnTo>
                    <a:lnTo>
                      <a:pt x="11193" y="4776"/>
                    </a:lnTo>
                    <a:lnTo>
                      <a:pt x="10696" y="5000"/>
                    </a:lnTo>
                    <a:lnTo>
                      <a:pt x="10223" y="5274"/>
                    </a:lnTo>
                    <a:lnTo>
                      <a:pt x="7288" y="2588"/>
                    </a:lnTo>
                    <a:lnTo>
                      <a:pt x="1766" y="8632"/>
                    </a:lnTo>
                    <a:lnTo>
                      <a:pt x="4726" y="11318"/>
                    </a:lnTo>
                    <a:lnTo>
                      <a:pt x="4502" y="11790"/>
                    </a:lnTo>
                    <a:lnTo>
                      <a:pt x="4303" y="12288"/>
                    </a:lnTo>
                    <a:lnTo>
                      <a:pt x="4154" y="12810"/>
                    </a:lnTo>
                    <a:lnTo>
                      <a:pt x="3980" y="13332"/>
                    </a:lnTo>
                    <a:lnTo>
                      <a:pt x="1" y="13507"/>
                    </a:lnTo>
                    <a:lnTo>
                      <a:pt x="374" y="21690"/>
                    </a:lnTo>
                    <a:lnTo>
                      <a:pt x="4353" y="21491"/>
                    </a:lnTo>
                    <a:lnTo>
                      <a:pt x="4552" y="21988"/>
                    </a:lnTo>
                    <a:lnTo>
                      <a:pt x="4776" y="22486"/>
                    </a:lnTo>
                    <a:lnTo>
                      <a:pt x="5025" y="22958"/>
                    </a:lnTo>
                    <a:lnTo>
                      <a:pt x="5273" y="23431"/>
                    </a:lnTo>
                    <a:lnTo>
                      <a:pt x="2587" y="26390"/>
                    </a:lnTo>
                    <a:lnTo>
                      <a:pt x="8631" y="31887"/>
                    </a:lnTo>
                    <a:lnTo>
                      <a:pt x="11317" y="28952"/>
                    </a:lnTo>
                    <a:lnTo>
                      <a:pt x="11815" y="29151"/>
                    </a:lnTo>
                    <a:lnTo>
                      <a:pt x="12312" y="29350"/>
                    </a:lnTo>
                    <a:lnTo>
                      <a:pt x="12810" y="29524"/>
                    </a:lnTo>
                    <a:lnTo>
                      <a:pt x="13332" y="29674"/>
                    </a:lnTo>
                    <a:lnTo>
                      <a:pt x="13531" y="33653"/>
                    </a:lnTo>
                    <a:lnTo>
                      <a:pt x="21689" y="33280"/>
                    </a:lnTo>
                    <a:lnTo>
                      <a:pt x="21515" y="29301"/>
                    </a:lnTo>
                    <a:lnTo>
                      <a:pt x="22013" y="29102"/>
                    </a:lnTo>
                    <a:lnTo>
                      <a:pt x="22510" y="28878"/>
                    </a:lnTo>
                    <a:lnTo>
                      <a:pt x="22983" y="28654"/>
                    </a:lnTo>
                    <a:lnTo>
                      <a:pt x="23455" y="28405"/>
                    </a:lnTo>
                    <a:lnTo>
                      <a:pt x="26390" y="31091"/>
                    </a:lnTo>
                    <a:lnTo>
                      <a:pt x="31912" y="25047"/>
                    </a:lnTo>
                    <a:lnTo>
                      <a:pt x="28952" y="22361"/>
                    </a:lnTo>
                    <a:lnTo>
                      <a:pt x="29176" y="21864"/>
                    </a:lnTo>
                    <a:lnTo>
                      <a:pt x="29375" y="21366"/>
                    </a:lnTo>
                    <a:lnTo>
                      <a:pt x="29549" y="20844"/>
                    </a:lnTo>
                    <a:lnTo>
                      <a:pt x="29698" y="20322"/>
                    </a:lnTo>
                    <a:lnTo>
                      <a:pt x="33678" y="20148"/>
                    </a:lnTo>
                    <a:lnTo>
                      <a:pt x="33305" y="11989"/>
                    </a:lnTo>
                    <a:lnTo>
                      <a:pt x="29325" y="12163"/>
                    </a:lnTo>
                    <a:lnTo>
                      <a:pt x="29126" y="11666"/>
                    </a:lnTo>
                    <a:lnTo>
                      <a:pt x="28902" y="11169"/>
                    </a:lnTo>
                    <a:lnTo>
                      <a:pt x="28653" y="10696"/>
                    </a:lnTo>
                    <a:lnTo>
                      <a:pt x="28405" y="10223"/>
                    </a:lnTo>
                    <a:lnTo>
                      <a:pt x="31091" y="7264"/>
                    </a:lnTo>
                    <a:lnTo>
                      <a:pt x="25047" y="1767"/>
                    </a:lnTo>
                    <a:lnTo>
                      <a:pt x="22361" y="4702"/>
                    </a:lnTo>
                    <a:lnTo>
                      <a:pt x="21863" y="4503"/>
                    </a:lnTo>
                    <a:lnTo>
                      <a:pt x="21366" y="4304"/>
                    </a:lnTo>
                    <a:lnTo>
                      <a:pt x="20868" y="4130"/>
                    </a:lnTo>
                    <a:lnTo>
                      <a:pt x="20346" y="3980"/>
                    </a:lnTo>
                    <a:lnTo>
                      <a:pt x="20172" y="1"/>
                    </a:lnTo>
                    <a:close/>
                  </a:path>
                </a:pathLst>
              </a:custGeom>
              <a:solidFill>
                <a:srgbClr val="6182B4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5"/>
              <p:cNvSpPr/>
              <p:nvPr/>
            </p:nvSpPr>
            <p:spPr>
              <a:xfrm>
                <a:off x="1779203" y="1326825"/>
                <a:ext cx="470265" cy="470780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22834" extrusionOk="0">
                    <a:moveTo>
                      <a:pt x="11716" y="5771"/>
                    </a:moveTo>
                    <a:lnTo>
                      <a:pt x="12288" y="5845"/>
                    </a:lnTo>
                    <a:lnTo>
                      <a:pt x="12835" y="5945"/>
                    </a:lnTo>
                    <a:lnTo>
                      <a:pt x="13357" y="6119"/>
                    </a:lnTo>
                    <a:lnTo>
                      <a:pt x="13855" y="6343"/>
                    </a:lnTo>
                    <a:lnTo>
                      <a:pt x="14327" y="6591"/>
                    </a:lnTo>
                    <a:lnTo>
                      <a:pt x="14775" y="6890"/>
                    </a:lnTo>
                    <a:lnTo>
                      <a:pt x="15198" y="7238"/>
                    </a:lnTo>
                    <a:lnTo>
                      <a:pt x="15571" y="7636"/>
                    </a:lnTo>
                    <a:lnTo>
                      <a:pt x="15919" y="8059"/>
                    </a:lnTo>
                    <a:lnTo>
                      <a:pt x="16242" y="8507"/>
                    </a:lnTo>
                    <a:lnTo>
                      <a:pt x="16491" y="8979"/>
                    </a:lnTo>
                    <a:lnTo>
                      <a:pt x="16715" y="9502"/>
                    </a:lnTo>
                    <a:lnTo>
                      <a:pt x="16864" y="10024"/>
                    </a:lnTo>
                    <a:lnTo>
                      <a:pt x="16989" y="10571"/>
                    </a:lnTo>
                    <a:lnTo>
                      <a:pt x="17038" y="11168"/>
                    </a:lnTo>
                    <a:lnTo>
                      <a:pt x="17038" y="11740"/>
                    </a:lnTo>
                    <a:lnTo>
                      <a:pt x="16964" y="12287"/>
                    </a:lnTo>
                    <a:lnTo>
                      <a:pt x="16864" y="12834"/>
                    </a:lnTo>
                    <a:lnTo>
                      <a:pt x="16690" y="13382"/>
                    </a:lnTo>
                    <a:lnTo>
                      <a:pt x="16466" y="13879"/>
                    </a:lnTo>
                    <a:lnTo>
                      <a:pt x="16218" y="14352"/>
                    </a:lnTo>
                    <a:lnTo>
                      <a:pt x="15919" y="14799"/>
                    </a:lnTo>
                    <a:lnTo>
                      <a:pt x="15571" y="15222"/>
                    </a:lnTo>
                    <a:lnTo>
                      <a:pt x="15173" y="15595"/>
                    </a:lnTo>
                    <a:lnTo>
                      <a:pt x="14750" y="15943"/>
                    </a:lnTo>
                    <a:lnTo>
                      <a:pt x="14302" y="16242"/>
                    </a:lnTo>
                    <a:lnTo>
                      <a:pt x="13830" y="16516"/>
                    </a:lnTo>
                    <a:lnTo>
                      <a:pt x="13307" y="16739"/>
                    </a:lnTo>
                    <a:lnTo>
                      <a:pt x="12785" y="16889"/>
                    </a:lnTo>
                    <a:lnTo>
                      <a:pt x="12238" y="17013"/>
                    </a:lnTo>
                    <a:lnTo>
                      <a:pt x="11666" y="17063"/>
                    </a:lnTo>
                    <a:lnTo>
                      <a:pt x="11069" y="17063"/>
                    </a:lnTo>
                    <a:lnTo>
                      <a:pt x="10522" y="16988"/>
                    </a:lnTo>
                    <a:lnTo>
                      <a:pt x="9975" y="16889"/>
                    </a:lnTo>
                    <a:lnTo>
                      <a:pt x="9427" y="16714"/>
                    </a:lnTo>
                    <a:lnTo>
                      <a:pt x="8930" y="16491"/>
                    </a:lnTo>
                    <a:lnTo>
                      <a:pt x="8457" y="16242"/>
                    </a:lnTo>
                    <a:lnTo>
                      <a:pt x="8010" y="15943"/>
                    </a:lnTo>
                    <a:lnTo>
                      <a:pt x="7587" y="15595"/>
                    </a:lnTo>
                    <a:lnTo>
                      <a:pt x="7214" y="15197"/>
                    </a:lnTo>
                    <a:lnTo>
                      <a:pt x="6866" y="14774"/>
                    </a:lnTo>
                    <a:lnTo>
                      <a:pt x="6567" y="14327"/>
                    </a:lnTo>
                    <a:lnTo>
                      <a:pt x="6293" y="13854"/>
                    </a:lnTo>
                    <a:lnTo>
                      <a:pt x="6095" y="13332"/>
                    </a:lnTo>
                    <a:lnTo>
                      <a:pt x="5920" y="12810"/>
                    </a:lnTo>
                    <a:lnTo>
                      <a:pt x="5796" y="12262"/>
                    </a:lnTo>
                    <a:lnTo>
                      <a:pt x="5746" y="11665"/>
                    </a:lnTo>
                    <a:lnTo>
                      <a:pt x="5746" y="11093"/>
                    </a:lnTo>
                    <a:lnTo>
                      <a:pt x="5821" y="10546"/>
                    </a:lnTo>
                    <a:lnTo>
                      <a:pt x="5920" y="9999"/>
                    </a:lnTo>
                    <a:lnTo>
                      <a:pt x="6095" y="9452"/>
                    </a:lnTo>
                    <a:lnTo>
                      <a:pt x="6318" y="8954"/>
                    </a:lnTo>
                    <a:lnTo>
                      <a:pt x="6567" y="8482"/>
                    </a:lnTo>
                    <a:lnTo>
                      <a:pt x="6890" y="8034"/>
                    </a:lnTo>
                    <a:lnTo>
                      <a:pt x="7214" y="7611"/>
                    </a:lnTo>
                    <a:lnTo>
                      <a:pt x="7612" y="7238"/>
                    </a:lnTo>
                    <a:lnTo>
                      <a:pt x="8035" y="6890"/>
                    </a:lnTo>
                    <a:lnTo>
                      <a:pt x="8482" y="6591"/>
                    </a:lnTo>
                    <a:lnTo>
                      <a:pt x="8955" y="6318"/>
                    </a:lnTo>
                    <a:lnTo>
                      <a:pt x="9477" y="6094"/>
                    </a:lnTo>
                    <a:lnTo>
                      <a:pt x="9999" y="5945"/>
                    </a:lnTo>
                    <a:lnTo>
                      <a:pt x="10572" y="5820"/>
                    </a:lnTo>
                    <a:lnTo>
                      <a:pt x="11144" y="5771"/>
                    </a:lnTo>
                    <a:close/>
                    <a:moveTo>
                      <a:pt x="13656" y="0"/>
                    </a:moveTo>
                    <a:lnTo>
                      <a:pt x="8109" y="274"/>
                    </a:lnTo>
                    <a:lnTo>
                      <a:pt x="8234" y="2960"/>
                    </a:lnTo>
                    <a:lnTo>
                      <a:pt x="7885" y="3109"/>
                    </a:lnTo>
                    <a:lnTo>
                      <a:pt x="7562" y="3259"/>
                    </a:lnTo>
                    <a:lnTo>
                      <a:pt x="6915" y="3582"/>
                    </a:lnTo>
                    <a:lnTo>
                      <a:pt x="4926" y="1766"/>
                    </a:lnTo>
                    <a:lnTo>
                      <a:pt x="1195" y="5845"/>
                    </a:lnTo>
                    <a:lnTo>
                      <a:pt x="3184" y="7686"/>
                    </a:lnTo>
                    <a:lnTo>
                      <a:pt x="2911" y="8357"/>
                    </a:lnTo>
                    <a:lnTo>
                      <a:pt x="2787" y="8681"/>
                    </a:lnTo>
                    <a:lnTo>
                      <a:pt x="2687" y="9054"/>
                    </a:lnTo>
                    <a:lnTo>
                      <a:pt x="1" y="9178"/>
                    </a:lnTo>
                    <a:lnTo>
                      <a:pt x="250" y="14700"/>
                    </a:lnTo>
                    <a:lnTo>
                      <a:pt x="2936" y="14575"/>
                    </a:lnTo>
                    <a:lnTo>
                      <a:pt x="3085" y="14924"/>
                    </a:lnTo>
                    <a:lnTo>
                      <a:pt x="3234" y="15247"/>
                    </a:lnTo>
                    <a:lnTo>
                      <a:pt x="3558" y="15894"/>
                    </a:lnTo>
                    <a:lnTo>
                      <a:pt x="1742" y="17884"/>
                    </a:lnTo>
                    <a:lnTo>
                      <a:pt x="5821" y="21614"/>
                    </a:lnTo>
                    <a:lnTo>
                      <a:pt x="7661" y="19625"/>
                    </a:lnTo>
                    <a:lnTo>
                      <a:pt x="8333" y="19898"/>
                    </a:lnTo>
                    <a:lnTo>
                      <a:pt x="8681" y="20023"/>
                    </a:lnTo>
                    <a:lnTo>
                      <a:pt x="9029" y="20122"/>
                    </a:lnTo>
                    <a:lnTo>
                      <a:pt x="9154" y="22833"/>
                    </a:lnTo>
                    <a:lnTo>
                      <a:pt x="14675" y="22560"/>
                    </a:lnTo>
                    <a:lnTo>
                      <a:pt x="14551" y="19873"/>
                    </a:lnTo>
                    <a:lnTo>
                      <a:pt x="14899" y="19724"/>
                    </a:lnTo>
                    <a:lnTo>
                      <a:pt x="15223" y="19575"/>
                    </a:lnTo>
                    <a:lnTo>
                      <a:pt x="15869" y="19251"/>
                    </a:lnTo>
                    <a:lnTo>
                      <a:pt x="17859" y="21067"/>
                    </a:lnTo>
                    <a:lnTo>
                      <a:pt x="21615" y="16988"/>
                    </a:lnTo>
                    <a:lnTo>
                      <a:pt x="19600" y="15148"/>
                    </a:lnTo>
                    <a:lnTo>
                      <a:pt x="19874" y="14476"/>
                    </a:lnTo>
                    <a:lnTo>
                      <a:pt x="19998" y="14153"/>
                    </a:lnTo>
                    <a:lnTo>
                      <a:pt x="20098" y="13780"/>
                    </a:lnTo>
                    <a:lnTo>
                      <a:pt x="22809" y="13655"/>
                    </a:lnTo>
                    <a:lnTo>
                      <a:pt x="22535" y="8134"/>
                    </a:lnTo>
                    <a:lnTo>
                      <a:pt x="19849" y="8258"/>
                    </a:lnTo>
                    <a:lnTo>
                      <a:pt x="19725" y="7910"/>
                    </a:lnTo>
                    <a:lnTo>
                      <a:pt x="19575" y="7586"/>
                    </a:lnTo>
                    <a:lnTo>
                      <a:pt x="19227" y="6940"/>
                    </a:lnTo>
                    <a:lnTo>
                      <a:pt x="21043" y="4950"/>
                    </a:lnTo>
                    <a:lnTo>
                      <a:pt x="16964" y="1219"/>
                    </a:lnTo>
                    <a:lnTo>
                      <a:pt x="15148" y="3209"/>
                    </a:lnTo>
                    <a:lnTo>
                      <a:pt x="14476" y="2935"/>
                    </a:lnTo>
                    <a:lnTo>
                      <a:pt x="14128" y="2811"/>
                    </a:lnTo>
                    <a:lnTo>
                      <a:pt x="13780" y="2711"/>
                    </a:lnTo>
                    <a:lnTo>
                      <a:pt x="13656" y="0"/>
                    </a:lnTo>
                    <a:close/>
                  </a:path>
                </a:pathLst>
              </a:custGeom>
              <a:solidFill>
                <a:srgbClr val="666666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5"/>
              <p:cNvSpPr/>
              <p:nvPr/>
            </p:nvSpPr>
            <p:spPr>
              <a:xfrm>
                <a:off x="1070002" y="3153432"/>
                <a:ext cx="62574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1" fill="none" extrusionOk="0">
                    <a:moveTo>
                      <a:pt x="3035" y="1543"/>
                    </a:moveTo>
                    <a:lnTo>
                      <a:pt x="3035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60" y="1991"/>
                    </a:lnTo>
                    <a:lnTo>
                      <a:pt x="2910" y="2115"/>
                    </a:lnTo>
                    <a:lnTo>
                      <a:pt x="2786" y="2389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5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7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9"/>
                    </a:lnTo>
                    <a:lnTo>
                      <a:pt x="100" y="2115"/>
                    </a:lnTo>
                    <a:lnTo>
                      <a:pt x="50" y="1991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67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5" y="125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10" y="946"/>
                    </a:lnTo>
                    <a:lnTo>
                      <a:pt x="2960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35" y="1543"/>
                    </a:lnTo>
                    <a:lnTo>
                      <a:pt x="3035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5"/>
              <p:cNvSpPr/>
              <p:nvPr/>
            </p:nvSpPr>
            <p:spPr>
              <a:xfrm>
                <a:off x="914113" y="348778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5"/>
              <p:cNvSpPr/>
              <p:nvPr/>
            </p:nvSpPr>
            <p:spPr>
              <a:xfrm>
                <a:off x="1088455" y="3216522"/>
                <a:ext cx="126695" cy="484614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23505" fill="none" extrusionOk="0">
                    <a:moveTo>
                      <a:pt x="6144" y="23504"/>
                    </a:moveTo>
                    <a:lnTo>
                      <a:pt x="6144" y="11193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5"/>
              <p:cNvSpPr/>
              <p:nvPr/>
            </p:nvSpPr>
            <p:spPr>
              <a:xfrm>
                <a:off x="983326" y="3279591"/>
                <a:ext cx="45668" cy="327695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5894" fill="none" extrusionOk="0">
                    <a:moveTo>
                      <a:pt x="2215" y="0"/>
                    </a:moveTo>
                    <a:lnTo>
                      <a:pt x="2215" y="9850"/>
                    </a:lnTo>
                    <a:lnTo>
                      <a:pt x="1" y="11292"/>
                    </a:lnTo>
                    <a:lnTo>
                      <a:pt x="1" y="1589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5"/>
              <p:cNvSpPr/>
              <p:nvPr/>
            </p:nvSpPr>
            <p:spPr>
              <a:xfrm>
                <a:off x="1088455" y="343292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4179"/>
                    </a:move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5"/>
              <p:cNvSpPr/>
              <p:nvPr/>
            </p:nvSpPr>
            <p:spPr>
              <a:xfrm>
                <a:off x="1181275" y="3341134"/>
                <a:ext cx="21" cy="31297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8" fill="none" extrusionOk="0">
                    <a:moveTo>
                      <a:pt x="1" y="0"/>
                    </a:moveTo>
                    <a:lnTo>
                      <a:pt x="1" y="151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5"/>
              <p:cNvSpPr/>
              <p:nvPr/>
            </p:nvSpPr>
            <p:spPr>
              <a:xfrm>
                <a:off x="3852588" y="3318043"/>
                <a:ext cx="11488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15024" fill="none" extrusionOk="0">
                    <a:moveTo>
                      <a:pt x="1" y="15024"/>
                    </a:moveTo>
                    <a:lnTo>
                      <a:pt x="1" y="8134"/>
                    </a:lnTo>
                    <a:lnTo>
                      <a:pt x="5572" y="4975"/>
                    </a:lnTo>
                    <a:lnTo>
                      <a:pt x="5572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5"/>
              <p:cNvSpPr/>
              <p:nvPr/>
            </p:nvSpPr>
            <p:spPr>
              <a:xfrm>
                <a:off x="3936171" y="3255489"/>
                <a:ext cx="63110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35" fill="none" extrusionOk="0">
                    <a:moveTo>
                      <a:pt x="1" y="1518"/>
                    </a:moveTo>
                    <a:lnTo>
                      <a:pt x="1" y="1518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75" y="1070"/>
                    </a:lnTo>
                    <a:lnTo>
                      <a:pt x="125" y="921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20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41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6" y="921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60" y="1518"/>
                    </a:lnTo>
                    <a:lnTo>
                      <a:pt x="3060" y="1518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5"/>
                    </a:lnTo>
                    <a:lnTo>
                      <a:pt x="2786" y="2363"/>
                    </a:lnTo>
                    <a:lnTo>
                      <a:pt x="2612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41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20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25" y="2115"/>
                    </a:lnTo>
                    <a:lnTo>
                      <a:pt x="75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8"/>
                    </a:lnTo>
                    <a:lnTo>
                      <a:pt x="1" y="1518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rgbClr val="B1B2B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5"/>
              <p:cNvSpPr/>
              <p:nvPr/>
            </p:nvSpPr>
            <p:spPr>
              <a:xfrm>
                <a:off x="3780282" y="3578545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1" y="6443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5"/>
              <p:cNvSpPr/>
              <p:nvPr/>
            </p:nvSpPr>
            <p:spPr>
              <a:xfrm>
                <a:off x="3700286" y="3391379"/>
                <a:ext cx="20535" cy="562054"/>
              </a:xfrm>
              <a:custGeom>
                <a:avLst/>
                <a:gdLst/>
                <a:ahLst/>
                <a:cxnLst/>
                <a:rect l="l" t="t" r="r" b="b"/>
                <a:pathLst>
                  <a:path w="996" h="27261" fill="none" extrusionOk="0">
                    <a:moveTo>
                      <a:pt x="995" y="27261"/>
                    </a:moveTo>
                    <a:lnTo>
                      <a:pt x="995" y="9079"/>
                    </a:lnTo>
                    <a:lnTo>
                      <a:pt x="1" y="8333"/>
                    </a:ln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5"/>
              <p:cNvSpPr/>
              <p:nvPr/>
            </p:nvSpPr>
            <p:spPr>
              <a:xfrm>
                <a:off x="3898750" y="336523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457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5"/>
              <p:cNvSpPr/>
              <p:nvPr/>
            </p:nvSpPr>
            <p:spPr>
              <a:xfrm>
                <a:off x="3841825" y="3629841"/>
                <a:ext cx="10783" cy="190258"/>
              </a:xfrm>
              <a:custGeom>
                <a:avLst/>
                <a:gdLst/>
                <a:ahLst/>
                <a:cxnLst/>
                <a:rect l="l" t="t" r="r" b="b"/>
                <a:pathLst>
                  <a:path w="523" h="9228" fill="none" extrusionOk="0">
                    <a:moveTo>
                      <a:pt x="523" y="0"/>
                    </a:moveTo>
                    <a:lnTo>
                      <a:pt x="0" y="373"/>
                    </a:lnTo>
                    <a:lnTo>
                      <a:pt x="0" y="9228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5"/>
              <p:cNvSpPr/>
              <p:nvPr/>
            </p:nvSpPr>
            <p:spPr>
              <a:xfrm>
                <a:off x="3749005" y="345958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0" y="1543"/>
                    </a:move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5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92" y="25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5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5" y="946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5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5"/>
              <p:cNvSpPr/>
              <p:nvPr/>
            </p:nvSpPr>
            <p:spPr>
              <a:xfrm>
                <a:off x="3599776" y="3358556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4577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5"/>
              <p:cNvSpPr/>
              <p:nvPr/>
            </p:nvSpPr>
            <p:spPr>
              <a:xfrm>
                <a:off x="3660288" y="3659056"/>
                <a:ext cx="2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538" fill="none" extrusionOk="0">
                    <a:moveTo>
                      <a:pt x="0" y="253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5"/>
              <p:cNvSpPr/>
              <p:nvPr/>
            </p:nvSpPr>
            <p:spPr>
              <a:xfrm>
                <a:off x="3602333" y="3524197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2811" y="4453"/>
                    </a:moveTo>
                    <a:lnTo>
                      <a:pt x="1" y="3458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5"/>
              <p:cNvSpPr/>
              <p:nvPr/>
            </p:nvSpPr>
            <p:spPr>
              <a:xfrm>
                <a:off x="457209" y="2634985"/>
                <a:ext cx="509232" cy="862574"/>
              </a:xfrm>
              <a:custGeom>
                <a:avLst/>
                <a:gdLst/>
                <a:ahLst/>
                <a:cxnLst/>
                <a:rect l="l" t="t" r="r" b="b"/>
                <a:pathLst>
                  <a:path w="24699" h="41837" extrusionOk="0">
                    <a:moveTo>
                      <a:pt x="1890" y="1"/>
                    </a:moveTo>
                    <a:lnTo>
                      <a:pt x="1666" y="50"/>
                    </a:lnTo>
                    <a:lnTo>
                      <a:pt x="1467" y="100"/>
                    </a:lnTo>
                    <a:lnTo>
                      <a:pt x="1268" y="175"/>
                    </a:lnTo>
                    <a:lnTo>
                      <a:pt x="1094" y="249"/>
                    </a:lnTo>
                    <a:lnTo>
                      <a:pt x="920" y="349"/>
                    </a:lnTo>
                    <a:lnTo>
                      <a:pt x="746" y="473"/>
                    </a:lnTo>
                    <a:lnTo>
                      <a:pt x="597" y="623"/>
                    </a:lnTo>
                    <a:lnTo>
                      <a:pt x="473" y="772"/>
                    </a:lnTo>
                    <a:lnTo>
                      <a:pt x="348" y="921"/>
                    </a:lnTo>
                    <a:lnTo>
                      <a:pt x="249" y="1095"/>
                    </a:lnTo>
                    <a:lnTo>
                      <a:pt x="149" y="1294"/>
                    </a:lnTo>
                    <a:lnTo>
                      <a:pt x="99" y="1468"/>
                    </a:lnTo>
                    <a:lnTo>
                      <a:pt x="25" y="1692"/>
                    </a:lnTo>
                    <a:lnTo>
                      <a:pt x="0" y="1891"/>
                    </a:lnTo>
                    <a:lnTo>
                      <a:pt x="0" y="2115"/>
                    </a:lnTo>
                    <a:lnTo>
                      <a:pt x="0" y="39722"/>
                    </a:lnTo>
                    <a:lnTo>
                      <a:pt x="0" y="39946"/>
                    </a:lnTo>
                    <a:lnTo>
                      <a:pt x="25" y="40145"/>
                    </a:lnTo>
                    <a:lnTo>
                      <a:pt x="99" y="40369"/>
                    </a:lnTo>
                    <a:lnTo>
                      <a:pt x="149" y="40543"/>
                    </a:lnTo>
                    <a:lnTo>
                      <a:pt x="249" y="40742"/>
                    </a:lnTo>
                    <a:lnTo>
                      <a:pt x="348" y="40916"/>
                    </a:lnTo>
                    <a:lnTo>
                      <a:pt x="473" y="41065"/>
                    </a:lnTo>
                    <a:lnTo>
                      <a:pt x="597" y="41214"/>
                    </a:lnTo>
                    <a:lnTo>
                      <a:pt x="746" y="41364"/>
                    </a:lnTo>
                    <a:lnTo>
                      <a:pt x="920" y="41463"/>
                    </a:lnTo>
                    <a:lnTo>
                      <a:pt x="1094" y="41587"/>
                    </a:lnTo>
                    <a:lnTo>
                      <a:pt x="1268" y="41662"/>
                    </a:lnTo>
                    <a:lnTo>
                      <a:pt x="1467" y="41737"/>
                    </a:lnTo>
                    <a:lnTo>
                      <a:pt x="1666" y="41786"/>
                    </a:lnTo>
                    <a:lnTo>
                      <a:pt x="1890" y="41811"/>
                    </a:lnTo>
                    <a:lnTo>
                      <a:pt x="2089" y="41836"/>
                    </a:lnTo>
                    <a:lnTo>
                      <a:pt x="22609" y="41836"/>
                    </a:lnTo>
                    <a:lnTo>
                      <a:pt x="22808" y="41811"/>
                    </a:lnTo>
                    <a:lnTo>
                      <a:pt x="23032" y="41786"/>
                    </a:lnTo>
                    <a:lnTo>
                      <a:pt x="23231" y="41737"/>
                    </a:lnTo>
                    <a:lnTo>
                      <a:pt x="23430" y="41662"/>
                    </a:lnTo>
                    <a:lnTo>
                      <a:pt x="23604" y="41587"/>
                    </a:lnTo>
                    <a:lnTo>
                      <a:pt x="23778" y="41463"/>
                    </a:lnTo>
                    <a:lnTo>
                      <a:pt x="23927" y="41364"/>
                    </a:lnTo>
                    <a:lnTo>
                      <a:pt x="24076" y="41214"/>
                    </a:lnTo>
                    <a:lnTo>
                      <a:pt x="24226" y="41065"/>
                    </a:lnTo>
                    <a:lnTo>
                      <a:pt x="24350" y="40916"/>
                    </a:lnTo>
                    <a:lnTo>
                      <a:pt x="24449" y="40742"/>
                    </a:lnTo>
                    <a:lnTo>
                      <a:pt x="24549" y="40543"/>
                    </a:lnTo>
                    <a:lnTo>
                      <a:pt x="24599" y="40369"/>
                    </a:lnTo>
                    <a:lnTo>
                      <a:pt x="24673" y="40145"/>
                    </a:lnTo>
                    <a:lnTo>
                      <a:pt x="24698" y="39946"/>
                    </a:lnTo>
                    <a:lnTo>
                      <a:pt x="24698" y="39722"/>
                    </a:lnTo>
                    <a:lnTo>
                      <a:pt x="24698" y="2115"/>
                    </a:lnTo>
                    <a:lnTo>
                      <a:pt x="24698" y="1891"/>
                    </a:lnTo>
                    <a:lnTo>
                      <a:pt x="24673" y="1692"/>
                    </a:lnTo>
                    <a:lnTo>
                      <a:pt x="24599" y="1468"/>
                    </a:lnTo>
                    <a:lnTo>
                      <a:pt x="24549" y="1294"/>
                    </a:lnTo>
                    <a:lnTo>
                      <a:pt x="24449" y="1095"/>
                    </a:lnTo>
                    <a:lnTo>
                      <a:pt x="24350" y="921"/>
                    </a:lnTo>
                    <a:lnTo>
                      <a:pt x="24226" y="772"/>
                    </a:lnTo>
                    <a:lnTo>
                      <a:pt x="24076" y="623"/>
                    </a:lnTo>
                    <a:lnTo>
                      <a:pt x="23927" y="473"/>
                    </a:lnTo>
                    <a:lnTo>
                      <a:pt x="23778" y="349"/>
                    </a:lnTo>
                    <a:lnTo>
                      <a:pt x="23604" y="249"/>
                    </a:lnTo>
                    <a:lnTo>
                      <a:pt x="23430" y="175"/>
                    </a:lnTo>
                    <a:lnTo>
                      <a:pt x="23231" y="100"/>
                    </a:lnTo>
                    <a:lnTo>
                      <a:pt x="23032" y="50"/>
                    </a:lnTo>
                    <a:lnTo>
                      <a:pt x="228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5"/>
              <p:cNvSpPr/>
              <p:nvPr/>
            </p:nvSpPr>
            <p:spPr>
              <a:xfrm>
                <a:off x="480795" y="2698569"/>
                <a:ext cx="12824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622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622" y="33405"/>
                    </a:lnTo>
                    <a:lnTo>
                      <a:pt x="622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5"/>
              <p:cNvSpPr/>
              <p:nvPr/>
            </p:nvSpPr>
            <p:spPr>
              <a:xfrm>
                <a:off x="663858" y="2667292"/>
                <a:ext cx="95913" cy="9773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474" extrusionOk="0">
                    <a:moveTo>
                      <a:pt x="1" y="1"/>
                    </a:moveTo>
                    <a:lnTo>
                      <a:pt x="1" y="473"/>
                    </a:lnTo>
                    <a:lnTo>
                      <a:pt x="4652" y="473"/>
                    </a:lnTo>
                    <a:lnTo>
                      <a:pt x="46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B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5"/>
              <p:cNvSpPr/>
              <p:nvPr/>
            </p:nvSpPr>
            <p:spPr>
              <a:xfrm>
                <a:off x="664889" y="3122671"/>
                <a:ext cx="93851" cy="138983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6741" extrusionOk="0">
                    <a:moveTo>
                      <a:pt x="2264" y="697"/>
                    </a:moveTo>
                    <a:lnTo>
                      <a:pt x="2488" y="722"/>
                    </a:lnTo>
                    <a:lnTo>
                      <a:pt x="2662" y="771"/>
                    </a:lnTo>
                    <a:lnTo>
                      <a:pt x="2836" y="871"/>
                    </a:lnTo>
                    <a:lnTo>
                      <a:pt x="2985" y="995"/>
                    </a:lnTo>
                    <a:lnTo>
                      <a:pt x="3109" y="1145"/>
                    </a:lnTo>
                    <a:lnTo>
                      <a:pt x="3209" y="1294"/>
                    </a:lnTo>
                    <a:lnTo>
                      <a:pt x="3259" y="1493"/>
                    </a:lnTo>
                    <a:lnTo>
                      <a:pt x="3283" y="1692"/>
                    </a:lnTo>
                    <a:lnTo>
                      <a:pt x="3283" y="3234"/>
                    </a:lnTo>
                    <a:lnTo>
                      <a:pt x="1269" y="3234"/>
                    </a:lnTo>
                    <a:lnTo>
                      <a:pt x="1269" y="1692"/>
                    </a:lnTo>
                    <a:lnTo>
                      <a:pt x="1294" y="1493"/>
                    </a:lnTo>
                    <a:lnTo>
                      <a:pt x="1343" y="1294"/>
                    </a:lnTo>
                    <a:lnTo>
                      <a:pt x="1443" y="1145"/>
                    </a:lnTo>
                    <a:lnTo>
                      <a:pt x="1567" y="995"/>
                    </a:lnTo>
                    <a:lnTo>
                      <a:pt x="1716" y="871"/>
                    </a:lnTo>
                    <a:lnTo>
                      <a:pt x="1891" y="771"/>
                    </a:lnTo>
                    <a:lnTo>
                      <a:pt x="2065" y="722"/>
                    </a:lnTo>
                    <a:lnTo>
                      <a:pt x="2264" y="697"/>
                    </a:lnTo>
                    <a:close/>
                    <a:moveTo>
                      <a:pt x="2114" y="0"/>
                    </a:moveTo>
                    <a:lnTo>
                      <a:pt x="1940" y="25"/>
                    </a:lnTo>
                    <a:lnTo>
                      <a:pt x="1766" y="75"/>
                    </a:lnTo>
                    <a:lnTo>
                      <a:pt x="1617" y="125"/>
                    </a:lnTo>
                    <a:lnTo>
                      <a:pt x="1468" y="199"/>
                    </a:lnTo>
                    <a:lnTo>
                      <a:pt x="1319" y="299"/>
                    </a:lnTo>
                    <a:lnTo>
                      <a:pt x="1194" y="398"/>
                    </a:lnTo>
                    <a:lnTo>
                      <a:pt x="1070" y="498"/>
                    </a:lnTo>
                    <a:lnTo>
                      <a:pt x="970" y="622"/>
                    </a:lnTo>
                    <a:lnTo>
                      <a:pt x="871" y="747"/>
                    </a:lnTo>
                    <a:lnTo>
                      <a:pt x="796" y="896"/>
                    </a:lnTo>
                    <a:lnTo>
                      <a:pt x="722" y="1045"/>
                    </a:lnTo>
                    <a:lnTo>
                      <a:pt x="672" y="1194"/>
                    </a:lnTo>
                    <a:lnTo>
                      <a:pt x="622" y="1344"/>
                    </a:lnTo>
                    <a:lnTo>
                      <a:pt x="597" y="1518"/>
                    </a:lnTo>
                    <a:lnTo>
                      <a:pt x="572" y="1692"/>
                    </a:lnTo>
                    <a:lnTo>
                      <a:pt x="572" y="3234"/>
                    </a:lnTo>
                    <a:lnTo>
                      <a:pt x="0" y="3234"/>
                    </a:lnTo>
                    <a:lnTo>
                      <a:pt x="0" y="6741"/>
                    </a:lnTo>
                    <a:lnTo>
                      <a:pt x="4552" y="6741"/>
                    </a:lnTo>
                    <a:lnTo>
                      <a:pt x="4552" y="3234"/>
                    </a:lnTo>
                    <a:lnTo>
                      <a:pt x="3955" y="3234"/>
                    </a:lnTo>
                    <a:lnTo>
                      <a:pt x="3955" y="1692"/>
                    </a:lnTo>
                    <a:lnTo>
                      <a:pt x="3955" y="1518"/>
                    </a:lnTo>
                    <a:lnTo>
                      <a:pt x="3930" y="1344"/>
                    </a:lnTo>
                    <a:lnTo>
                      <a:pt x="3880" y="1194"/>
                    </a:lnTo>
                    <a:lnTo>
                      <a:pt x="3831" y="1045"/>
                    </a:lnTo>
                    <a:lnTo>
                      <a:pt x="3756" y="896"/>
                    </a:lnTo>
                    <a:lnTo>
                      <a:pt x="3681" y="747"/>
                    </a:lnTo>
                    <a:lnTo>
                      <a:pt x="3582" y="622"/>
                    </a:lnTo>
                    <a:lnTo>
                      <a:pt x="3482" y="498"/>
                    </a:lnTo>
                    <a:lnTo>
                      <a:pt x="3358" y="398"/>
                    </a:lnTo>
                    <a:lnTo>
                      <a:pt x="3209" y="299"/>
                    </a:lnTo>
                    <a:lnTo>
                      <a:pt x="3084" y="199"/>
                    </a:lnTo>
                    <a:lnTo>
                      <a:pt x="2935" y="125"/>
                    </a:lnTo>
                    <a:lnTo>
                      <a:pt x="2786" y="75"/>
                    </a:lnTo>
                    <a:lnTo>
                      <a:pt x="2612" y="25"/>
                    </a:lnTo>
                    <a:lnTo>
                      <a:pt x="24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5"/>
              <p:cNvSpPr/>
              <p:nvPr/>
            </p:nvSpPr>
            <p:spPr>
              <a:xfrm>
                <a:off x="3956576" y="1796038"/>
                <a:ext cx="478986" cy="312829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15173" extrusionOk="0">
                    <a:moveTo>
                      <a:pt x="1" y="0"/>
                    </a:moveTo>
                    <a:lnTo>
                      <a:pt x="1" y="15173"/>
                    </a:lnTo>
                    <a:lnTo>
                      <a:pt x="23231" y="15173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5"/>
              <p:cNvSpPr/>
              <p:nvPr/>
            </p:nvSpPr>
            <p:spPr>
              <a:xfrm>
                <a:off x="3956576" y="1796038"/>
                <a:ext cx="478986" cy="144116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6990" extrusionOk="0">
                    <a:moveTo>
                      <a:pt x="1" y="0"/>
                    </a:moveTo>
                    <a:lnTo>
                      <a:pt x="11616" y="6990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5"/>
              <p:cNvSpPr/>
              <p:nvPr/>
            </p:nvSpPr>
            <p:spPr>
              <a:xfrm>
                <a:off x="4100781" y="3340103"/>
                <a:ext cx="241039" cy="227700"/>
              </a:xfrm>
              <a:custGeom>
                <a:avLst/>
                <a:gdLst/>
                <a:ahLst/>
                <a:cxnLst/>
                <a:rect l="l" t="t" r="r" b="b"/>
                <a:pathLst>
                  <a:path w="11691" h="11044" extrusionOk="0">
                    <a:moveTo>
                      <a:pt x="1" y="0"/>
                    </a:moveTo>
                    <a:lnTo>
                      <a:pt x="1" y="11044"/>
                    </a:lnTo>
                    <a:lnTo>
                      <a:pt x="11691" y="11044"/>
                    </a:lnTo>
                    <a:lnTo>
                      <a:pt x="116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5"/>
              <p:cNvSpPr/>
              <p:nvPr/>
            </p:nvSpPr>
            <p:spPr>
              <a:xfrm>
                <a:off x="4001302" y="3559061"/>
                <a:ext cx="43999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21341" h="1021" extrusionOk="0">
                    <a:moveTo>
                      <a:pt x="1" y="1"/>
                    </a:moveTo>
                    <a:lnTo>
                      <a:pt x="1" y="1021"/>
                    </a:lnTo>
                    <a:lnTo>
                      <a:pt x="21341" y="1021"/>
                    </a:lnTo>
                    <a:lnTo>
                      <a:pt x="2134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15"/>
              <p:cNvSpPr/>
              <p:nvPr/>
            </p:nvSpPr>
            <p:spPr>
              <a:xfrm>
                <a:off x="3599776" y="2531918"/>
                <a:ext cx="1243050" cy="830246"/>
              </a:xfrm>
              <a:custGeom>
                <a:avLst/>
                <a:gdLst/>
                <a:ahLst/>
                <a:cxnLst/>
                <a:rect l="l" t="t" r="r" b="b"/>
                <a:pathLst>
                  <a:path w="60291" h="40269" extrusionOk="0">
                    <a:moveTo>
                      <a:pt x="971" y="0"/>
                    </a:moveTo>
                    <a:lnTo>
                      <a:pt x="772" y="25"/>
                    </a:lnTo>
                    <a:lnTo>
                      <a:pt x="597" y="75"/>
                    </a:lnTo>
                    <a:lnTo>
                      <a:pt x="423" y="174"/>
                    </a:lnTo>
                    <a:lnTo>
                      <a:pt x="299" y="274"/>
                    </a:lnTo>
                    <a:lnTo>
                      <a:pt x="175" y="423"/>
                    </a:lnTo>
                    <a:lnTo>
                      <a:pt x="75" y="597"/>
                    </a:lnTo>
                    <a:lnTo>
                      <a:pt x="25" y="771"/>
                    </a:lnTo>
                    <a:lnTo>
                      <a:pt x="1" y="970"/>
                    </a:lnTo>
                    <a:lnTo>
                      <a:pt x="1" y="39299"/>
                    </a:lnTo>
                    <a:lnTo>
                      <a:pt x="25" y="39498"/>
                    </a:lnTo>
                    <a:lnTo>
                      <a:pt x="75" y="39672"/>
                    </a:lnTo>
                    <a:lnTo>
                      <a:pt x="175" y="39846"/>
                    </a:lnTo>
                    <a:lnTo>
                      <a:pt x="299" y="39995"/>
                    </a:lnTo>
                    <a:lnTo>
                      <a:pt x="423" y="40095"/>
                    </a:lnTo>
                    <a:lnTo>
                      <a:pt x="597" y="40194"/>
                    </a:lnTo>
                    <a:lnTo>
                      <a:pt x="772" y="40244"/>
                    </a:lnTo>
                    <a:lnTo>
                      <a:pt x="971" y="40269"/>
                    </a:lnTo>
                    <a:lnTo>
                      <a:pt x="59321" y="40269"/>
                    </a:lnTo>
                    <a:lnTo>
                      <a:pt x="59520" y="40244"/>
                    </a:lnTo>
                    <a:lnTo>
                      <a:pt x="59719" y="40194"/>
                    </a:lnTo>
                    <a:lnTo>
                      <a:pt x="59868" y="40095"/>
                    </a:lnTo>
                    <a:lnTo>
                      <a:pt x="60017" y="39995"/>
                    </a:lnTo>
                    <a:lnTo>
                      <a:pt x="60142" y="39846"/>
                    </a:lnTo>
                    <a:lnTo>
                      <a:pt x="60216" y="39672"/>
                    </a:lnTo>
                    <a:lnTo>
                      <a:pt x="60266" y="39498"/>
                    </a:lnTo>
                    <a:lnTo>
                      <a:pt x="60291" y="39299"/>
                    </a:lnTo>
                    <a:lnTo>
                      <a:pt x="60291" y="970"/>
                    </a:lnTo>
                    <a:lnTo>
                      <a:pt x="60266" y="771"/>
                    </a:lnTo>
                    <a:lnTo>
                      <a:pt x="60216" y="597"/>
                    </a:lnTo>
                    <a:lnTo>
                      <a:pt x="60142" y="423"/>
                    </a:lnTo>
                    <a:lnTo>
                      <a:pt x="60017" y="274"/>
                    </a:lnTo>
                    <a:lnTo>
                      <a:pt x="59868" y="174"/>
                    </a:lnTo>
                    <a:lnTo>
                      <a:pt x="59719" y="75"/>
                    </a:lnTo>
                    <a:lnTo>
                      <a:pt x="59520" y="25"/>
                    </a:lnTo>
                    <a:lnTo>
                      <a:pt x="593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15"/>
              <p:cNvSpPr/>
              <p:nvPr/>
            </p:nvSpPr>
            <p:spPr>
              <a:xfrm>
                <a:off x="3642331" y="2586781"/>
                <a:ext cx="1157941" cy="664626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2236" extrusionOk="0">
                    <a:moveTo>
                      <a:pt x="1" y="1"/>
                    </a:moveTo>
                    <a:lnTo>
                      <a:pt x="1" y="32235"/>
                    </a:lnTo>
                    <a:lnTo>
                      <a:pt x="56163" y="32235"/>
                    </a:lnTo>
                    <a:lnTo>
                      <a:pt x="561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5"/>
              <p:cNvSpPr/>
              <p:nvPr/>
            </p:nvSpPr>
            <p:spPr>
              <a:xfrm>
                <a:off x="3642331" y="2649871"/>
                <a:ext cx="1157941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035" extrusionOk="0">
                    <a:moveTo>
                      <a:pt x="1" y="0"/>
                    </a:moveTo>
                    <a:lnTo>
                      <a:pt x="1" y="3034"/>
                    </a:lnTo>
                    <a:lnTo>
                      <a:pt x="56163" y="3034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5"/>
              <p:cNvSpPr/>
              <p:nvPr/>
            </p:nvSpPr>
            <p:spPr>
              <a:xfrm>
                <a:off x="3642331" y="3130877"/>
                <a:ext cx="115794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822" extrusionOk="0">
                    <a:moveTo>
                      <a:pt x="1" y="0"/>
                    </a:moveTo>
                    <a:lnTo>
                      <a:pt x="1" y="821"/>
                    </a:lnTo>
                    <a:lnTo>
                      <a:pt x="56163" y="821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5"/>
              <p:cNvSpPr/>
              <p:nvPr/>
            </p:nvSpPr>
            <p:spPr>
              <a:xfrm>
                <a:off x="3642331" y="3186771"/>
                <a:ext cx="1157941" cy="16432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797" extrusionOk="0">
                    <a:moveTo>
                      <a:pt x="1" y="0"/>
                    </a:moveTo>
                    <a:lnTo>
                      <a:pt x="1" y="796"/>
                    </a:lnTo>
                    <a:lnTo>
                      <a:pt x="56163" y="796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5"/>
              <p:cNvSpPr/>
              <p:nvPr/>
            </p:nvSpPr>
            <p:spPr>
              <a:xfrm>
                <a:off x="3711564" y="2784214"/>
                <a:ext cx="389238" cy="293346"/>
              </a:xfrm>
              <a:custGeom>
                <a:avLst/>
                <a:gdLst/>
                <a:ahLst/>
                <a:cxnLst/>
                <a:rect l="l" t="t" r="r" b="b"/>
                <a:pathLst>
                  <a:path w="18879" h="14228" extrusionOk="0">
                    <a:moveTo>
                      <a:pt x="1" y="1"/>
                    </a:moveTo>
                    <a:lnTo>
                      <a:pt x="1" y="14228"/>
                    </a:lnTo>
                    <a:lnTo>
                      <a:pt x="18879" y="14228"/>
                    </a:lnTo>
                    <a:lnTo>
                      <a:pt x="1887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5"/>
              <p:cNvSpPr/>
              <p:nvPr/>
            </p:nvSpPr>
            <p:spPr>
              <a:xfrm>
                <a:off x="4189498" y="2784214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5"/>
              <p:cNvSpPr/>
              <p:nvPr/>
            </p:nvSpPr>
            <p:spPr>
              <a:xfrm>
                <a:off x="4189498" y="2823181"/>
                <a:ext cx="540014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5"/>
              <p:cNvSpPr/>
              <p:nvPr/>
            </p:nvSpPr>
            <p:spPr>
              <a:xfrm>
                <a:off x="4189498" y="2862169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17536" y="547"/>
                    </a:lnTo>
                    <a:lnTo>
                      <a:pt x="17536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5"/>
              <p:cNvSpPr/>
              <p:nvPr/>
            </p:nvSpPr>
            <p:spPr>
              <a:xfrm>
                <a:off x="4189498" y="2901136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5"/>
              <p:cNvSpPr/>
              <p:nvPr/>
            </p:nvSpPr>
            <p:spPr>
              <a:xfrm>
                <a:off x="4189498" y="2940103"/>
                <a:ext cx="361548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5"/>
              <p:cNvSpPr/>
              <p:nvPr/>
            </p:nvSpPr>
            <p:spPr>
              <a:xfrm>
                <a:off x="4616672" y="2862169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0"/>
                    </a:moveTo>
                    <a:lnTo>
                      <a:pt x="0" y="547"/>
                    </a:lnTo>
                    <a:lnTo>
                      <a:pt x="5472" y="547"/>
                    </a:lnTo>
                    <a:lnTo>
                      <a:pt x="5472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5"/>
              <p:cNvSpPr/>
              <p:nvPr/>
            </p:nvSpPr>
            <p:spPr>
              <a:xfrm>
                <a:off x="4616672" y="2901136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5"/>
              <p:cNvSpPr/>
              <p:nvPr/>
            </p:nvSpPr>
            <p:spPr>
              <a:xfrm>
                <a:off x="4616672" y="2940103"/>
                <a:ext cx="112840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9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5"/>
              <p:cNvSpPr/>
              <p:nvPr/>
            </p:nvSpPr>
            <p:spPr>
              <a:xfrm>
                <a:off x="4189498" y="2979091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26191" y="547"/>
                    </a:lnTo>
                    <a:lnTo>
                      <a:pt x="26191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5"/>
              <p:cNvSpPr/>
              <p:nvPr/>
            </p:nvSpPr>
            <p:spPr>
              <a:xfrm>
                <a:off x="4189498" y="3018058"/>
                <a:ext cx="427195" cy="1078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23" extrusionOk="0">
                    <a:moveTo>
                      <a:pt x="1" y="0"/>
                    </a:moveTo>
                    <a:lnTo>
                      <a:pt x="1" y="523"/>
                    </a:lnTo>
                    <a:lnTo>
                      <a:pt x="20719" y="523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5"/>
              <p:cNvSpPr/>
              <p:nvPr/>
            </p:nvSpPr>
            <p:spPr>
              <a:xfrm>
                <a:off x="4189498" y="3066262"/>
                <a:ext cx="427195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48" extrusionOk="0">
                    <a:moveTo>
                      <a:pt x="1" y="0"/>
                    </a:moveTo>
                    <a:lnTo>
                      <a:pt x="1" y="548"/>
                    </a:lnTo>
                    <a:lnTo>
                      <a:pt x="20719" y="548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5"/>
              <p:cNvSpPr/>
              <p:nvPr/>
            </p:nvSpPr>
            <p:spPr>
              <a:xfrm>
                <a:off x="1268961" y="2030913"/>
                <a:ext cx="410268" cy="256935"/>
              </a:xfrm>
              <a:custGeom>
                <a:avLst/>
                <a:gdLst/>
                <a:ahLst/>
                <a:cxnLst/>
                <a:rect l="l" t="t" r="r" b="b"/>
                <a:pathLst>
                  <a:path w="19899" h="12462" extrusionOk="0">
                    <a:moveTo>
                      <a:pt x="1" y="0"/>
                    </a:moveTo>
                    <a:lnTo>
                      <a:pt x="1" y="12461"/>
                    </a:lnTo>
                    <a:lnTo>
                      <a:pt x="19899" y="12461"/>
                    </a:lnTo>
                    <a:lnTo>
                      <a:pt x="198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5"/>
              <p:cNvSpPr/>
              <p:nvPr/>
            </p:nvSpPr>
            <p:spPr>
              <a:xfrm>
                <a:off x="1299743" y="2243211"/>
                <a:ext cx="121045" cy="153848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7462" extrusionOk="0">
                    <a:moveTo>
                      <a:pt x="5870" y="0"/>
                    </a:moveTo>
                    <a:lnTo>
                      <a:pt x="0" y="722"/>
                    </a:lnTo>
                    <a:lnTo>
                      <a:pt x="0" y="7462"/>
                    </a:lnTo>
                    <a:lnTo>
                      <a:pt x="58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5"/>
              <p:cNvSpPr/>
              <p:nvPr/>
            </p:nvSpPr>
            <p:spPr>
              <a:xfrm>
                <a:off x="1400253" y="2070395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5"/>
              <p:cNvSpPr/>
              <p:nvPr/>
            </p:nvSpPr>
            <p:spPr>
              <a:xfrm>
                <a:off x="1517670" y="2121155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5"/>
              <p:cNvSpPr/>
              <p:nvPr/>
            </p:nvSpPr>
            <p:spPr>
              <a:xfrm>
                <a:off x="1517670" y="2172431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5"/>
              <p:cNvSpPr/>
              <p:nvPr/>
            </p:nvSpPr>
            <p:spPr>
              <a:xfrm>
                <a:off x="1400253" y="2223212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5"/>
              <p:cNvSpPr/>
              <p:nvPr/>
            </p:nvSpPr>
            <p:spPr>
              <a:xfrm>
                <a:off x="997696" y="1942196"/>
                <a:ext cx="478470" cy="299490"/>
              </a:xfrm>
              <a:custGeom>
                <a:avLst/>
                <a:gdLst/>
                <a:ahLst/>
                <a:cxnLst/>
                <a:rect l="l" t="t" r="r" b="b"/>
                <a:pathLst>
                  <a:path w="23207" h="14526" extrusionOk="0">
                    <a:moveTo>
                      <a:pt x="0" y="0"/>
                    </a:moveTo>
                    <a:lnTo>
                      <a:pt x="0" y="14526"/>
                    </a:lnTo>
                    <a:lnTo>
                      <a:pt x="23206" y="14526"/>
                    </a:lnTo>
                    <a:lnTo>
                      <a:pt x="2320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5"/>
              <p:cNvSpPr/>
              <p:nvPr/>
            </p:nvSpPr>
            <p:spPr>
              <a:xfrm>
                <a:off x="1033591" y="2189358"/>
                <a:ext cx="141560" cy="179496"/>
              </a:xfrm>
              <a:custGeom>
                <a:avLst/>
                <a:gdLst/>
                <a:ahLst/>
                <a:cxnLst/>
                <a:rect l="l" t="t" r="r" b="b"/>
                <a:pathLst>
                  <a:path w="6866" h="8706" extrusionOk="0">
                    <a:moveTo>
                      <a:pt x="6865" y="1"/>
                    </a:moveTo>
                    <a:lnTo>
                      <a:pt x="0" y="821"/>
                    </a:lnTo>
                    <a:lnTo>
                      <a:pt x="0" y="8706"/>
                    </a:lnTo>
                    <a:lnTo>
                      <a:pt x="686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5"/>
              <p:cNvSpPr/>
              <p:nvPr/>
            </p:nvSpPr>
            <p:spPr>
              <a:xfrm>
                <a:off x="1058724" y="1987822"/>
                <a:ext cx="356415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5"/>
              <p:cNvSpPr/>
              <p:nvPr/>
            </p:nvSpPr>
            <p:spPr>
              <a:xfrm>
                <a:off x="1243333" y="2047304"/>
                <a:ext cx="171806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8332" y="896"/>
                    </a:lnTo>
                    <a:lnTo>
                      <a:pt x="83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5"/>
              <p:cNvSpPr/>
              <p:nvPr/>
            </p:nvSpPr>
            <p:spPr>
              <a:xfrm>
                <a:off x="1243333" y="2106290"/>
                <a:ext cx="171806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8332" y="921"/>
                    </a:lnTo>
                    <a:lnTo>
                      <a:pt x="83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5"/>
              <p:cNvSpPr/>
              <p:nvPr/>
            </p:nvSpPr>
            <p:spPr>
              <a:xfrm>
                <a:off x="1058724" y="2047304"/>
                <a:ext cx="134880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6542" y="896"/>
                    </a:lnTo>
                    <a:lnTo>
                      <a:pt x="65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5"/>
              <p:cNvSpPr/>
              <p:nvPr/>
            </p:nvSpPr>
            <p:spPr>
              <a:xfrm>
                <a:off x="1058724" y="2106290"/>
                <a:ext cx="134880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6542" y="921"/>
                    </a:lnTo>
                    <a:lnTo>
                      <a:pt x="65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5"/>
              <p:cNvSpPr/>
              <p:nvPr/>
            </p:nvSpPr>
            <p:spPr>
              <a:xfrm>
                <a:off x="1058724" y="2165772"/>
                <a:ext cx="356415" cy="18473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6" extrusionOk="0">
                    <a:moveTo>
                      <a:pt x="0" y="0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15"/>
              <p:cNvSpPr/>
              <p:nvPr/>
            </p:nvSpPr>
            <p:spPr>
              <a:xfrm>
                <a:off x="1506392" y="2733969"/>
                <a:ext cx="62595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3035" fill="none" extrusionOk="0">
                    <a:moveTo>
                      <a:pt x="1" y="1517"/>
                    </a:moveTo>
                    <a:lnTo>
                      <a:pt x="1" y="1517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19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6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35" y="1517"/>
                    </a:lnTo>
                    <a:lnTo>
                      <a:pt x="3035" y="1517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4"/>
                    </a:lnTo>
                    <a:lnTo>
                      <a:pt x="2786" y="2363"/>
                    </a:lnTo>
                    <a:lnTo>
                      <a:pt x="2587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16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00" y="2114"/>
                    </a:lnTo>
                    <a:lnTo>
                      <a:pt x="50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7"/>
                    </a:lnTo>
                    <a:lnTo>
                      <a:pt x="1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5"/>
              <p:cNvSpPr/>
              <p:nvPr/>
            </p:nvSpPr>
            <p:spPr>
              <a:xfrm>
                <a:off x="1411015" y="232834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0"/>
                    </a:moveTo>
                    <a:lnTo>
                      <a:pt x="0" y="8482"/>
                    </a:lnTo>
                    <a:lnTo>
                      <a:pt x="6144" y="11615"/>
                    </a:lnTo>
                    <a:lnTo>
                      <a:pt x="6144" y="19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5"/>
              <p:cNvSpPr/>
              <p:nvPr/>
            </p:nvSpPr>
            <p:spPr>
              <a:xfrm>
                <a:off x="1466909" y="2287827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1" y="18804"/>
                    </a:moveTo>
                    <a:lnTo>
                      <a:pt x="1" y="8929"/>
                    </a:lnTo>
                    <a:lnTo>
                      <a:pt x="2239" y="7512"/>
                    </a:lnTo>
                    <a:lnTo>
                      <a:pt x="2239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5"/>
              <p:cNvSpPr/>
              <p:nvPr/>
            </p:nvSpPr>
            <p:spPr>
              <a:xfrm>
                <a:off x="1466909" y="2749350"/>
                <a:ext cx="21" cy="157456"/>
              </a:xfrm>
              <a:custGeom>
                <a:avLst/>
                <a:gdLst/>
                <a:ahLst/>
                <a:cxnLst/>
                <a:rect l="l" t="t" r="r" b="b"/>
                <a:pathLst>
                  <a:path w="1" h="7637" fill="none" extrusionOk="0">
                    <a:moveTo>
                      <a:pt x="1" y="0"/>
                    </a:moveTo>
                    <a:lnTo>
                      <a:pt x="1" y="7636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5"/>
              <p:cNvSpPr/>
              <p:nvPr/>
            </p:nvSpPr>
            <p:spPr>
              <a:xfrm>
                <a:off x="1466909" y="2983689"/>
                <a:ext cx="21" cy="54904"/>
              </a:xfrm>
              <a:custGeom>
                <a:avLst/>
                <a:gdLst/>
                <a:ahLst/>
                <a:cxnLst/>
                <a:rect l="l" t="t" r="r" b="b"/>
                <a:pathLst>
                  <a:path w="1" h="2663" fill="none" extrusionOk="0">
                    <a:moveTo>
                      <a:pt x="1" y="1"/>
                    </a:moveTo>
                    <a:lnTo>
                      <a:pt x="1" y="2662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" name="Google Shape;225;p15"/>
            <p:cNvSpPr/>
            <p:nvPr/>
          </p:nvSpPr>
          <p:spPr>
            <a:xfrm>
              <a:off x="2897110" y="1017082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5"/>
            <p:cNvSpPr/>
            <p:nvPr/>
          </p:nvSpPr>
          <p:spPr>
            <a:xfrm>
              <a:off x="1125181" y="1473122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5"/>
            <p:cNvSpPr/>
            <p:nvPr/>
          </p:nvSpPr>
          <p:spPr>
            <a:xfrm>
              <a:off x="790781" y="3096605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5"/>
            <p:cNvSpPr/>
            <p:nvPr/>
          </p:nvSpPr>
          <p:spPr>
            <a:xfrm>
              <a:off x="4107158" y="1563464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5"/>
            <p:cNvSpPr/>
            <p:nvPr/>
          </p:nvSpPr>
          <p:spPr>
            <a:xfrm>
              <a:off x="4739527" y="2628883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5"/>
            <p:cNvSpPr/>
            <p:nvPr/>
          </p:nvSpPr>
          <p:spPr>
            <a:xfrm>
              <a:off x="3998124" y="4018260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magine 18" descr="Immagine che contiene testo, schermata, quadrato, Rettangolo&#10;&#10;Descrizione generata automaticamente">
            <a:extLst>
              <a:ext uri="{FF2B5EF4-FFF2-40B4-BE49-F238E27FC236}">
                <a16:creationId xmlns:a16="http://schemas.microsoft.com/office/drawing/2014/main" id="{39680A24-106C-D8BD-666D-A1787E7F4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7886" y="2442671"/>
            <a:ext cx="3290888" cy="2632710"/>
          </a:xfrm>
          <a:prstGeom prst="rect">
            <a:avLst/>
          </a:prstGeom>
        </p:spPr>
      </p:pic>
      <p:sp>
        <p:nvSpPr>
          <p:cNvPr id="5" name="Google Shape;333;p17">
            <a:extLst>
              <a:ext uri="{FF2B5EF4-FFF2-40B4-BE49-F238E27FC236}">
                <a16:creationId xmlns:a16="http://schemas.microsoft.com/office/drawing/2014/main" id="{2B3C79B7-093E-31B9-9C21-17C265A952DF}"/>
              </a:ext>
            </a:extLst>
          </p:cNvPr>
          <p:cNvSpPr/>
          <p:nvPr/>
        </p:nvSpPr>
        <p:spPr>
          <a:xfrm>
            <a:off x="446665" y="477300"/>
            <a:ext cx="3379101" cy="1677321"/>
          </a:xfrm>
          <a:prstGeom prst="roundRect">
            <a:avLst>
              <a:gd name="adj" fmla="val 16667"/>
            </a:avLst>
          </a:prstGeom>
          <a:solidFill>
            <a:schemeClr val="accent1">
              <a:lumMod val="5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D52F883-C3E0-0948-08A3-09C3C342B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482" y="640489"/>
            <a:ext cx="2343807" cy="402962"/>
          </a:xfrm>
        </p:spPr>
        <p:txBody>
          <a:bodyPr>
            <a:normAutofit fontScale="90000"/>
          </a:bodyPr>
          <a:lstStyle/>
          <a:p>
            <a:r>
              <a:rPr lang="it-IT" sz="24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Feature </a:t>
            </a:r>
            <a:r>
              <a:rPr lang="it-IT" sz="24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selection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90404D5-6C5A-EAC5-FFAD-6FA61B3B9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2624" y="1073400"/>
            <a:ext cx="2808000" cy="943697"/>
          </a:xfrm>
        </p:spPr>
        <p:txBody>
          <a:bodyPr/>
          <a:lstStyle/>
          <a:p>
            <a:pPr marL="152400" indent="0">
              <a:buNone/>
            </a:pPr>
            <a:r>
              <a:rPr lang="it-IT" dirty="0"/>
              <a:t>Come facciamo a rendere più comprensibile quali feature sono utili al nostro scopo? </a:t>
            </a:r>
          </a:p>
        </p:txBody>
      </p:sp>
      <p:sp>
        <p:nvSpPr>
          <p:cNvPr id="4" name="Google Shape;237;p16">
            <a:extLst>
              <a:ext uri="{FF2B5EF4-FFF2-40B4-BE49-F238E27FC236}">
                <a16:creationId xmlns:a16="http://schemas.microsoft.com/office/drawing/2014/main" id="{341546EF-EBF4-9806-7910-9120B1821C88}"/>
              </a:ext>
            </a:extLst>
          </p:cNvPr>
          <p:cNvSpPr/>
          <p:nvPr/>
        </p:nvSpPr>
        <p:spPr>
          <a:xfrm>
            <a:off x="343231" y="276450"/>
            <a:ext cx="596100" cy="5961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lang="it-IT" sz="1800" dirty="0">
              <a:solidFill>
                <a:schemeClr val="lt1"/>
              </a:solidFill>
            </a:endParaRPr>
          </a:p>
        </p:txBody>
      </p:sp>
      <p:cxnSp>
        <p:nvCxnSpPr>
          <p:cNvPr id="6" name="Google Shape;2199;p43">
            <a:extLst>
              <a:ext uri="{FF2B5EF4-FFF2-40B4-BE49-F238E27FC236}">
                <a16:creationId xmlns:a16="http://schemas.microsoft.com/office/drawing/2014/main" id="{00B7085F-F53F-6AD6-689B-55B1FBEC1D1A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>
          <a:xfrm rot="5400000">
            <a:off x="1055073" y="2677882"/>
            <a:ext cx="1604405" cy="55788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" name="Google Shape;2203;p43">
            <a:extLst>
              <a:ext uri="{FF2B5EF4-FFF2-40B4-BE49-F238E27FC236}">
                <a16:creationId xmlns:a16="http://schemas.microsoft.com/office/drawing/2014/main" id="{6ED4CF0B-FC5C-C95F-073F-44011A50B0E2}"/>
              </a:ext>
            </a:extLst>
          </p:cNvPr>
          <p:cNvSpPr/>
          <p:nvPr/>
        </p:nvSpPr>
        <p:spPr>
          <a:xfrm>
            <a:off x="446665" y="3759026"/>
            <a:ext cx="2263335" cy="622148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Matrice di correlazione</a:t>
            </a:r>
            <a:endParaRPr lang="it-IT" dirty="0">
              <a:solidFill>
                <a:schemeClr val="lt1"/>
              </a:solidFill>
            </a:endParaRPr>
          </a:p>
        </p:txBody>
      </p:sp>
      <p:pic>
        <p:nvPicPr>
          <p:cNvPr id="15" name="Segnaposto contenuto 4" descr="Immagine che contiene testo, schermata, Parallelo, Policromia&#10;&#10;Descrizione generata automaticamente">
            <a:extLst>
              <a:ext uri="{FF2B5EF4-FFF2-40B4-BE49-F238E27FC236}">
                <a16:creationId xmlns:a16="http://schemas.microsoft.com/office/drawing/2014/main" id="{2E738B29-87F1-E3E2-1E41-A6FF375EA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672" y="364391"/>
            <a:ext cx="2879328" cy="23034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2203;p43">
            <a:extLst>
              <a:ext uri="{FF2B5EF4-FFF2-40B4-BE49-F238E27FC236}">
                <a16:creationId xmlns:a16="http://schemas.microsoft.com/office/drawing/2014/main" id="{F3E5F8AE-44DD-2DF0-B18D-4515CEC932D9}"/>
              </a:ext>
            </a:extLst>
          </p:cNvPr>
          <p:cNvSpPr/>
          <p:nvPr/>
        </p:nvSpPr>
        <p:spPr>
          <a:xfrm>
            <a:off x="7704336" y="171087"/>
            <a:ext cx="1291620" cy="306213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Before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17" name="Google Shape;355;p17">
            <a:extLst>
              <a:ext uri="{FF2B5EF4-FFF2-40B4-BE49-F238E27FC236}">
                <a16:creationId xmlns:a16="http://schemas.microsoft.com/office/drawing/2014/main" id="{799B58A7-B26A-A2B6-EBA5-55FEEF002107}"/>
              </a:ext>
            </a:extLst>
          </p:cNvPr>
          <p:cNvSpPr/>
          <p:nvPr/>
        </p:nvSpPr>
        <p:spPr>
          <a:xfrm>
            <a:off x="5736539" y="2275454"/>
            <a:ext cx="784800" cy="7848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Vs</a:t>
            </a:r>
            <a:endParaRPr sz="18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" name="Google Shape;2203;p43">
            <a:extLst>
              <a:ext uri="{FF2B5EF4-FFF2-40B4-BE49-F238E27FC236}">
                <a16:creationId xmlns:a16="http://schemas.microsoft.com/office/drawing/2014/main" id="{1782DCCB-17BF-8609-D816-6954B40B0F7D}"/>
              </a:ext>
            </a:extLst>
          </p:cNvPr>
          <p:cNvSpPr/>
          <p:nvPr/>
        </p:nvSpPr>
        <p:spPr>
          <a:xfrm>
            <a:off x="5736539" y="4715405"/>
            <a:ext cx="1291620" cy="306213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After</a:t>
            </a:r>
            <a:endParaRPr lang="it-IT" sz="1200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5074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ABDD9-EF5E-66C5-2480-396522D1D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magine 17">
            <a:extLst>
              <a:ext uri="{FF2B5EF4-FFF2-40B4-BE49-F238E27FC236}">
                <a16:creationId xmlns:a16="http://schemas.microsoft.com/office/drawing/2014/main" id="{61A2E4AB-14A5-E77C-F787-FA835A41D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614" y="2740326"/>
            <a:ext cx="3625275" cy="2175165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7E2804C3-93D7-26E2-3398-423D2278C5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239696"/>
            <a:ext cx="3657600" cy="2194560"/>
          </a:xfrm>
          <a:prstGeom prst="rect">
            <a:avLst/>
          </a:prstGeom>
        </p:spPr>
      </p:pic>
      <p:sp>
        <p:nvSpPr>
          <p:cNvPr id="5" name="Google Shape;333;p17">
            <a:extLst>
              <a:ext uri="{FF2B5EF4-FFF2-40B4-BE49-F238E27FC236}">
                <a16:creationId xmlns:a16="http://schemas.microsoft.com/office/drawing/2014/main" id="{79530C89-D051-26F0-80E1-3C12C5C01829}"/>
              </a:ext>
            </a:extLst>
          </p:cNvPr>
          <p:cNvSpPr/>
          <p:nvPr/>
        </p:nvSpPr>
        <p:spPr>
          <a:xfrm>
            <a:off x="446665" y="477300"/>
            <a:ext cx="3379101" cy="1677321"/>
          </a:xfrm>
          <a:prstGeom prst="roundRect">
            <a:avLst>
              <a:gd name="adj" fmla="val 16667"/>
            </a:avLst>
          </a:prstGeom>
          <a:solidFill>
            <a:schemeClr val="accent6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4655FF3-B232-7412-A1F1-C21F97431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482" y="640488"/>
            <a:ext cx="2622142" cy="828161"/>
          </a:xfrm>
        </p:spPr>
        <p:txBody>
          <a:bodyPr>
            <a:normAutofit fontScale="90000"/>
          </a:bodyPr>
          <a:lstStyle/>
          <a:p>
            <a:r>
              <a:rPr lang="it-IT" sz="24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Grafico distribuzione valori Feature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3FB2DA5-F78E-FF8F-8A5C-67367EFF6C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2624" y="1468649"/>
            <a:ext cx="2808000" cy="548448"/>
          </a:xfrm>
        </p:spPr>
        <p:txBody>
          <a:bodyPr>
            <a:normAutofit fontScale="92500"/>
          </a:bodyPr>
          <a:lstStyle/>
          <a:p>
            <a:pPr marL="152400" indent="0">
              <a:buNone/>
            </a:pPr>
            <a:r>
              <a:rPr lang="it-IT" dirty="0"/>
              <a:t>Come facciamo a rendere più comprensibile la presenza di </a:t>
            </a:r>
            <a:r>
              <a:rPr lang="it-IT" dirty="0" err="1"/>
              <a:t>outlier</a:t>
            </a:r>
            <a:r>
              <a:rPr lang="it-IT" dirty="0"/>
              <a:t>? </a:t>
            </a:r>
          </a:p>
        </p:txBody>
      </p:sp>
      <p:sp>
        <p:nvSpPr>
          <p:cNvPr id="4" name="Google Shape;237;p16">
            <a:extLst>
              <a:ext uri="{FF2B5EF4-FFF2-40B4-BE49-F238E27FC236}">
                <a16:creationId xmlns:a16="http://schemas.microsoft.com/office/drawing/2014/main" id="{09579F8D-6305-25D7-CC16-D1FEC57C5C4E}"/>
              </a:ext>
            </a:extLst>
          </p:cNvPr>
          <p:cNvSpPr/>
          <p:nvPr/>
        </p:nvSpPr>
        <p:spPr>
          <a:xfrm>
            <a:off x="343231" y="276450"/>
            <a:ext cx="596100" cy="5961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lang="it-IT" sz="1800" dirty="0">
              <a:solidFill>
                <a:schemeClr val="lt1"/>
              </a:solidFill>
            </a:endParaRPr>
          </a:p>
        </p:txBody>
      </p:sp>
      <p:cxnSp>
        <p:nvCxnSpPr>
          <p:cNvPr id="6" name="Google Shape;2199;p43">
            <a:extLst>
              <a:ext uri="{FF2B5EF4-FFF2-40B4-BE49-F238E27FC236}">
                <a16:creationId xmlns:a16="http://schemas.microsoft.com/office/drawing/2014/main" id="{2C7CE7CC-EE1D-4DF0-D3AC-107079701123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>
          <a:xfrm rot="5400000">
            <a:off x="1055073" y="2677882"/>
            <a:ext cx="1604405" cy="55788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" name="Google Shape;2203;p43">
            <a:extLst>
              <a:ext uri="{FF2B5EF4-FFF2-40B4-BE49-F238E27FC236}">
                <a16:creationId xmlns:a16="http://schemas.microsoft.com/office/drawing/2014/main" id="{D0E80555-F319-A36D-05B9-AC7824892FE2}"/>
              </a:ext>
            </a:extLst>
          </p:cNvPr>
          <p:cNvSpPr/>
          <p:nvPr/>
        </p:nvSpPr>
        <p:spPr>
          <a:xfrm>
            <a:off x="446665" y="3759026"/>
            <a:ext cx="2263335" cy="622148"/>
          </a:xfrm>
          <a:prstGeom prst="roundRect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Pulizia </a:t>
            </a:r>
            <a:r>
              <a:rPr lang="it-IT" sz="16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outlier</a:t>
            </a: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automatica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16" name="Google Shape;2203;p43">
            <a:extLst>
              <a:ext uri="{FF2B5EF4-FFF2-40B4-BE49-F238E27FC236}">
                <a16:creationId xmlns:a16="http://schemas.microsoft.com/office/drawing/2014/main" id="{5C35E577-D518-E40C-479E-28A90B836B1A}"/>
              </a:ext>
            </a:extLst>
          </p:cNvPr>
          <p:cNvSpPr/>
          <p:nvPr/>
        </p:nvSpPr>
        <p:spPr>
          <a:xfrm>
            <a:off x="7704336" y="171087"/>
            <a:ext cx="1291620" cy="306213"/>
          </a:xfrm>
          <a:prstGeom prst="roundRect">
            <a:avLst>
              <a:gd name="adj" fmla="val 5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Before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17" name="Google Shape;355;p17">
            <a:extLst>
              <a:ext uri="{FF2B5EF4-FFF2-40B4-BE49-F238E27FC236}">
                <a16:creationId xmlns:a16="http://schemas.microsoft.com/office/drawing/2014/main" id="{A577EF35-044E-CC1D-1969-EBE97DFBDC07}"/>
              </a:ext>
            </a:extLst>
          </p:cNvPr>
          <p:cNvSpPr/>
          <p:nvPr/>
        </p:nvSpPr>
        <p:spPr>
          <a:xfrm>
            <a:off x="5736539" y="2275454"/>
            <a:ext cx="784800" cy="7848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Vs</a:t>
            </a:r>
            <a:endParaRPr sz="18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" name="Google Shape;2203;p43">
            <a:extLst>
              <a:ext uri="{FF2B5EF4-FFF2-40B4-BE49-F238E27FC236}">
                <a16:creationId xmlns:a16="http://schemas.microsoft.com/office/drawing/2014/main" id="{B18B25F1-9B62-071E-8090-A8F470F37C81}"/>
              </a:ext>
            </a:extLst>
          </p:cNvPr>
          <p:cNvSpPr/>
          <p:nvPr/>
        </p:nvSpPr>
        <p:spPr>
          <a:xfrm>
            <a:off x="5736539" y="4715405"/>
            <a:ext cx="1291620" cy="306213"/>
          </a:xfrm>
          <a:prstGeom prst="roundRect">
            <a:avLst>
              <a:gd name="adj" fmla="val 5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After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7" name="Google Shape;741;p23">
            <a:extLst>
              <a:ext uri="{FF2B5EF4-FFF2-40B4-BE49-F238E27FC236}">
                <a16:creationId xmlns:a16="http://schemas.microsoft.com/office/drawing/2014/main" id="{C527C589-87FA-D594-27F8-3ADB448C4E95}"/>
              </a:ext>
            </a:extLst>
          </p:cNvPr>
          <p:cNvSpPr/>
          <p:nvPr/>
        </p:nvSpPr>
        <p:spPr>
          <a:xfrm>
            <a:off x="2361662" y="3414763"/>
            <a:ext cx="696676" cy="688525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oogle Shape;758;p23">
            <a:extLst>
              <a:ext uri="{FF2B5EF4-FFF2-40B4-BE49-F238E27FC236}">
                <a16:creationId xmlns:a16="http://schemas.microsoft.com/office/drawing/2014/main" id="{1FF6C5D5-AFB1-BBBB-C78E-7C5373A65D1A}"/>
              </a:ext>
            </a:extLst>
          </p:cNvPr>
          <p:cNvGrpSpPr/>
          <p:nvPr/>
        </p:nvGrpSpPr>
        <p:grpSpPr>
          <a:xfrm>
            <a:off x="2518938" y="3550758"/>
            <a:ext cx="407142" cy="402353"/>
            <a:chOff x="-44512325" y="3176075"/>
            <a:chExt cx="300900" cy="300900"/>
          </a:xfrm>
        </p:grpSpPr>
        <p:sp>
          <p:nvSpPr>
            <p:cNvPr id="9" name="Google Shape;759;p23">
              <a:extLst>
                <a:ext uri="{FF2B5EF4-FFF2-40B4-BE49-F238E27FC236}">
                  <a16:creationId xmlns:a16="http://schemas.microsoft.com/office/drawing/2014/main" id="{9A8AD22D-11FC-B378-BF9C-0B696F179AFA}"/>
                </a:ext>
              </a:extLst>
            </p:cNvPr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60;p23">
              <a:extLst>
                <a:ext uri="{FF2B5EF4-FFF2-40B4-BE49-F238E27FC236}">
                  <a16:creationId xmlns:a16="http://schemas.microsoft.com/office/drawing/2014/main" id="{49622A9F-934B-6EAB-645C-7435D42EE339}"/>
                </a:ext>
              </a:extLst>
            </p:cNvPr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61;p23">
              <a:extLst>
                <a:ext uri="{FF2B5EF4-FFF2-40B4-BE49-F238E27FC236}">
                  <a16:creationId xmlns:a16="http://schemas.microsoft.com/office/drawing/2014/main" id="{CDD4C45A-6B79-9167-7FED-FC97929DBF6C}"/>
                </a:ext>
              </a:extLst>
            </p:cNvPr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797524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33;p17">
            <a:extLst>
              <a:ext uri="{FF2B5EF4-FFF2-40B4-BE49-F238E27FC236}">
                <a16:creationId xmlns:a16="http://schemas.microsoft.com/office/drawing/2014/main" id="{2659D100-C008-CA1E-BBFB-B2E3A478E180}"/>
              </a:ext>
            </a:extLst>
          </p:cNvPr>
          <p:cNvSpPr/>
          <p:nvPr/>
        </p:nvSpPr>
        <p:spPr>
          <a:xfrm>
            <a:off x="1935335" y="2705305"/>
            <a:ext cx="1399863" cy="666223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3" name="Google Shape;333;p17">
            <a:extLst>
              <a:ext uri="{FF2B5EF4-FFF2-40B4-BE49-F238E27FC236}">
                <a16:creationId xmlns:a16="http://schemas.microsoft.com/office/drawing/2014/main" id="{67A46954-D8EF-4E17-F034-5105BF2CBE48}"/>
              </a:ext>
            </a:extLst>
          </p:cNvPr>
          <p:cNvSpPr/>
          <p:nvPr/>
        </p:nvSpPr>
        <p:spPr>
          <a:xfrm>
            <a:off x="221581" y="405129"/>
            <a:ext cx="3061955" cy="1200094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74E64CE0-1358-FC8E-1B94-FD019982B548}"/>
              </a:ext>
            </a:extLst>
          </p:cNvPr>
          <p:cNvSpPr txBox="1">
            <a:spLocks/>
          </p:cNvSpPr>
          <p:nvPr/>
        </p:nvSpPr>
        <p:spPr>
          <a:xfrm>
            <a:off x="397309" y="737866"/>
            <a:ext cx="2636494" cy="10100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Come possiamo capire quale normalizzazione utilizzare sui nostri dati?</a:t>
            </a:r>
          </a:p>
        </p:txBody>
      </p:sp>
      <p:sp>
        <p:nvSpPr>
          <p:cNvPr id="2" name="Google Shape;318;p16">
            <a:extLst>
              <a:ext uri="{FF2B5EF4-FFF2-40B4-BE49-F238E27FC236}">
                <a16:creationId xmlns:a16="http://schemas.microsoft.com/office/drawing/2014/main" id="{87151FCB-A77F-A004-30FB-747ADA928F4A}"/>
              </a:ext>
            </a:extLst>
          </p:cNvPr>
          <p:cNvSpPr/>
          <p:nvPr/>
        </p:nvSpPr>
        <p:spPr>
          <a:xfrm>
            <a:off x="99259" y="113713"/>
            <a:ext cx="596100" cy="596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05</a:t>
            </a:r>
            <a:endParaRPr lang="it-IT" sz="1800" dirty="0">
              <a:solidFill>
                <a:schemeClr val="lt1"/>
              </a:solidFill>
            </a:endParaRPr>
          </a:p>
        </p:txBody>
      </p:sp>
      <p:sp>
        <p:nvSpPr>
          <p:cNvPr id="3" name="Google Shape;316;p16">
            <a:extLst>
              <a:ext uri="{FF2B5EF4-FFF2-40B4-BE49-F238E27FC236}">
                <a16:creationId xmlns:a16="http://schemas.microsoft.com/office/drawing/2014/main" id="{C147AAEE-DF78-D03F-5373-DDE0018D62BA}"/>
              </a:ext>
            </a:extLst>
          </p:cNvPr>
          <p:cNvSpPr txBox="1"/>
          <p:nvPr/>
        </p:nvSpPr>
        <p:spPr>
          <a:xfrm>
            <a:off x="695359" y="402158"/>
            <a:ext cx="19812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Feature scaling</a:t>
            </a:r>
          </a:p>
        </p:txBody>
      </p:sp>
      <p:cxnSp>
        <p:nvCxnSpPr>
          <p:cNvPr id="4" name="Google Shape;2199;p43">
            <a:extLst>
              <a:ext uri="{FF2B5EF4-FFF2-40B4-BE49-F238E27FC236}">
                <a16:creationId xmlns:a16="http://schemas.microsoft.com/office/drawing/2014/main" id="{E639D022-5525-9B56-AA25-54EB99288BA4}"/>
              </a:ext>
            </a:extLst>
          </p:cNvPr>
          <p:cNvCxnSpPr>
            <a:cxnSpLocks/>
            <a:stCxn id="13" idx="2"/>
            <a:endCxn id="5" idx="0"/>
          </p:cNvCxnSpPr>
          <p:nvPr/>
        </p:nvCxnSpPr>
        <p:spPr>
          <a:xfrm rot="5400000">
            <a:off x="783603" y="1923875"/>
            <a:ext cx="1287608" cy="65030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" name="Google Shape;2203;p43">
            <a:extLst>
              <a:ext uri="{FF2B5EF4-FFF2-40B4-BE49-F238E27FC236}">
                <a16:creationId xmlns:a16="http://schemas.microsoft.com/office/drawing/2014/main" id="{2B7A881F-96AA-8443-4499-D5D8A7C5F611}"/>
              </a:ext>
            </a:extLst>
          </p:cNvPr>
          <p:cNvSpPr/>
          <p:nvPr/>
        </p:nvSpPr>
        <p:spPr>
          <a:xfrm>
            <a:off x="99260" y="2892831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Cerchiamo la migliore</a:t>
            </a:r>
            <a:endParaRPr lang="it-IT" sz="1100" dirty="0">
              <a:solidFill>
                <a:schemeClr val="lt1"/>
              </a:solidFill>
            </a:endParaRPr>
          </a:p>
        </p:txBody>
      </p:sp>
      <p:cxnSp>
        <p:nvCxnSpPr>
          <p:cNvPr id="11" name="Google Shape;2199;p43">
            <a:extLst>
              <a:ext uri="{FF2B5EF4-FFF2-40B4-BE49-F238E27FC236}">
                <a16:creationId xmlns:a16="http://schemas.microsoft.com/office/drawing/2014/main" id="{E1AC63A4-E8CB-F33D-CA09-7FAC473E9578}"/>
              </a:ext>
            </a:extLst>
          </p:cNvPr>
          <p:cNvCxnSpPr>
            <a:cxnSpLocks/>
            <a:stCxn id="5" idx="2"/>
            <a:endCxn id="14" idx="1"/>
          </p:cNvCxnSpPr>
          <p:nvPr/>
        </p:nvCxnSpPr>
        <p:spPr>
          <a:xfrm rot="16200000" flipH="1">
            <a:off x="862425" y="3477801"/>
            <a:ext cx="1129963" cy="650304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" name="Google Shape;2203;p43">
            <a:extLst>
              <a:ext uri="{FF2B5EF4-FFF2-40B4-BE49-F238E27FC236}">
                <a16:creationId xmlns:a16="http://schemas.microsoft.com/office/drawing/2014/main" id="{0B321166-9FB1-BC5F-866F-15CC5D58F8B3}"/>
              </a:ext>
            </a:extLst>
          </p:cNvPr>
          <p:cNvSpPr/>
          <p:nvPr/>
        </p:nvSpPr>
        <p:spPr>
          <a:xfrm>
            <a:off x="1752558" y="4195364"/>
            <a:ext cx="1150130" cy="345141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SVR</a:t>
            </a:r>
            <a:endParaRPr lang="it-IT" sz="1100" dirty="0">
              <a:solidFill>
                <a:schemeClr val="lt1"/>
              </a:solidFill>
            </a:endParaRPr>
          </a:p>
        </p:txBody>
      </p:sp>
      <p:sp>
        <p:nvSpPr>
          <p:cNvPr id="21" name="Google Shape;333;p17">
            <a:extLst>
              <a:ext uri="{FF2B5EF4-FFF2-40B4-BE49-F238E27FC236}">
                <a16:creationId xmlns:a16="http://schemas.microsoft.com/office/drawing/2014/main" id="{A3DEA1A1-7377-7DEA-9D0C-1A1C2637E2E5}"/>
              </a:ext>
            </a:extLst>
          </p:cNvPr>
          <p:cNvSpPr/>
          <p:nvPr/>
        </p:nvSpPr>
        <p:spPr>
          <a:xfrm>
            <a:off x="4572000" y="411763"/>
            <a:ext cx="4031359" cy="1200094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2" name="Google Shape;333;p17">
            <a:extLst>
              <a:ext uri="{FF2B5EF4-FFF2-40B4-BE49-F238E27FC236}">
                <a16:creationId xmlns:a16="http://schemas.microsoft.com/office/drawing/2014/main" id="{41DD54CF-6615-16ED-FAC4-BD4D2BB01932}"/>
              </a:ext>
            </a:extLst>
          </p:cNvPr>
          <p:cNvSpPr/>
          <p:nvPr/>
        </p:nvSpPr>
        <p:spPr>
          <a:xfrm>
            <a:off x="4572000" y="1971703"/>
            <a:ext cx="4031359" cy="1200094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3" name="Google Shape;333;p17">
            <a:extLst>
              <a:ext uri="{FF2B5EF4-FFF2-40B4-BE49-F238E27FC236}">
                <a16:creationId xmlns:a16="http://schemas.microsoft.com/office/drawing/2014/main" id="{AE15CB37-B3D4-A428-593D-05F978EF6E47}"/>
              </a:ext>
            </a:extLst>
          </p:cNvPr>
          <p:cNvSpPr/>
          <p:nvPr/>
        </p:nvSpPr>
        <p:spPr>
          <a:xfrm>
            <a:off x="4572000" y="3595317"/>
            <a:ext cx="4031359" cy="1200094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4" name="Google Shape;2203;p43">
            <a:extLst>
              <a:ext uri="{FF2B5EF4-FFF2-40B4-BE49-F238E27FC236}">
                <a16:creationId xmlns:a16="http://schemas.microsoft.com/office/drawing/2014/main" id="{E053DA8E-F26C-775A-8623-1BE852C58803}"/>
              </a:ext>
            </a:extLst>
          </p:cNvPr>
          <p:cNvSpPr/>
          <p:nvPr/>
        </p:nvSpPr>
        <p:spPr>
          <a:xfrm>
            <a:off x="7643709" y="797091"/>
            <a:ext cx="825077" cy="331800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None</a:t>
            </a:r>
            <a:endParaRPr lang="it-IT" sz="1100" dirty="0">
              <a:solidFill>
                <a:schemeClr val="lt1"/>
              </a:solidFill>
            </a:endParaRPr>
          </a:p>
        </p:txBody>
      </p:sp>
      <p:sp>
        <p:nvSpPr>
          <p:cNvPr id="25" name="Google Shape;2203;p43">
            <a:extLst>
              <a:ext uri="{FF2B5EF4-FFF2-40B4-BE49-F238E27FC236}">
                <a16:creationId xmlns:a16="http://schemas.microsoft.com/office/drawing/2014/main" id="{B17B8CF8-887C-E4CD-96E6-8BBD2C31DEBD}"/>
              </a:ext>
            </a:extLst>
          </p:cNvPr>
          <p:cNvSpPr/>
          <p:nvPr/>
        </p:nvSpPr>
        <p:spPr>
          <a:xfrm>
            <a:off x="7654140" y="2405850"/>
            <a:ext cx="825077" cy="331800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 err="1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MinMax</a:t>
            </a:r>
            <a:endParaRPr lang="it-IT" sz="1100" dirty="0">
              <a:solidFill>
                <a:schemeClr val="lt1"/>
              </a:solidFill>
            </a:endParaRPr>
          </a:p>
        </p:txBody>
      </p:sp>
      <p:sp>
        <p:nvSpPr>
          <p:cNvPr id="26" name="Google Shape;2203;p43">
            <a:extLst>
              <a:ext uri="{FF2B5EF4-FFF2-40B4-BE49-F238E27FC236}">
                <a16:creationId xmlns:a16="http://schemas.microsoft.com/office/drawing/2014/main" id="{E36D90A1-F7F4-EDEC-3F4F-86C86FDDD996}"/>
              </a:ext>
            </a:extLst>
          </p:cNvPr>
          <p:cNvSpPr/>
          <p:nvPr/>
        </p:nvSpPr>
        <p:spPr>
          <a:xfrm>
            <a:off x="7643709" y="4036134"/>
            <a:ext cx="825077" cy="331800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 err="1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100" dirty="0">
              <a:solidFill>
                <a:schemeClr val="lt1"/>
              </a:solidFill>
            </a:endParaRPr>
          </a:p>
        </p:txBody>
      </p:sp>
      <p:pic>
        <p:nvPicPr>
          <p:cNvPr id="37" name="Immagine 36" descr="Immagine che contiene diagramma, schermata, design&#10;&#10;Descrizione generata automaticamente">
            <a:extLst>
              <a:ext uri="{FF2B5EF4-FFF2-40B4-BE49-F238E27FC236}">
                <a16:creationId xmlns:a16="http://schemas.microsoft.com/office/drawing/2014/main" id="{5563B22D-E012-05C5-DC4E-B14ED80595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97" t="8696" r="6865"/>
          <a:stretch/>
        </p:blipFill>
        <p:spPr>
          <a:xfrm>
            <a:off x="4766024" y="511819"/>
            <a:ext cx="1259901" cy="98671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9" name="Immagine 38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5EF423AE-41FD-F373-C2A0-0E30F30F37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18" r="6865"/>
          <a:stretch/>
        </p:blipFill>
        <p:spPr>
          <a:xfrm>
            <a:off x="6312808" y="471978"/>
            <a:ext cx="1259902" cy="103365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1" name="Immagine 40" descr="Immagine che contiene torre, grattacielo, schermata&#10;&#10;Descrizione generata automaticamente">
            <a:extLst>
              <a:ext uri="{FF2B5EF4-FFF2-40B4-BE49-F238E27FC236}">
                <a16:creationId xmlns:a16="http://schemas.microsoft.com/office/drawing/2014/main" id="{D0DCB901-01FB-71A9-52A5-179BD94F103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316" t="8794" r="7619"/>
          <a:stretch/>
        </p:blipFill>
        <p:spPr>
          <a:xfrm>
            <a:off x="4766024" y="2052674"/>
            <a:ext cx="1233716" cy="96931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3" name="Immagine 42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BC799094-EBF3-AC56-9A5E-F034E595322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635" r="5566"/>
          <a:stretch/>
        </p:blipFill>
        <p:spPr>
          <a:xfrm>
            <a:off x="6326033" y="2084719"/>
            <a:ext cx="1233716" cy="92460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5" name="Immagine 44" descr="Immagine che contiene diagramma, schermata, Diagramma, linea&#10;&#10;Descrizione generata automaticamente">
            <a:extLst>
              <a:ext uri="{FF2B5EF4-FFF2-40B4-BE49-F238E27FC236}">
                <a16:creationId xmlns:a16="http://schemas.microsoft.com/office/drawing/2014/main" id="{C10B5A38-BB80-53E8-16C3-DB79C44DAAF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706" t="7570" r="6681"/>
          <a:stretch/>
        </p:blipFill>
        <p:spPr>
          <a:xfrm>
            <a:off x="4713756" y="3672894"/>
            <a:ext cx="1350808" cy="104494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7" name="Immagine 46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1143725E-C5B1-AC9B-659F-47358E96DE8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355" r="5945"/>
          <a:stretch/>
        </p:blipFill>
        <p:spPr>
          <a:xfrm>
            <a:off x="6343514" y="3672894"/>
            <a:ext cx="1216235" cy="101692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cxnSp>
        <p:nvCxnSpPr>
          <p:cNvPr id="48" name="Google Shape;2199;p43">
            <a:extLst>
              <a:ext uri="{FF2B5EF4-FFF2-40B4-BE49-F238E27FC236}">
                <a16:creationId xmlns:a16="http://schemas.microsoft.com/office/drawing/2014/main" id="{7E81B89D-B90B-D0AB-2FE6-6C95EA236E13}"/>
              </a:ext>
            </a:extLst>
          </p:cNvPr>
          <p:cNvCxnSpPr>
            <a:cxnSpLocks/>
            <a:stCxn id="14" idx="3"/>
            <a:endCxn id="21" idx="1"/>
          </p:cNvCxnSpPr>
          <p:nvPr/>
        </p:nvCxnSpPr>
        <p:spPr>
          <a:xfrm flipV="1">
            <a:off x="2902688" y="1011810"/>
            <a:ext cx="1669312" cy="335612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" name="Google Shape;2199;p43">
            <a:extLst>
              <a:ext uri="{FF2B5EF4-FFF2-40B4-BE49-F238E27FC236}">
                <a16:creationId xmlns:a16="http://schemas.microsoft.com/office/drawing/2014/main" id="{D602FE8D-FEE8-09CD-5FD4-B5B1BCAFD39C}"/>
              </a:ext>
            </a:extLst>
          </p:cNvPr>
          <p:cNvCxnSpPr>
            <a:cxnSpLocks/>
            <a:stCxn id="14" idx="3"/>
            <a:endCxn id="22" idx="1"/>
          </p:cNvCxnSpPr>
          <p:nvPr/>
        </p:nvCxnSpPr>
        <p:spPr>
          <a:xfrm flipV="1">
            <a:off x="2902688" y="2571750"/>
            <a:ext cx="1669312" cy="179618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" name="Google Shape;2199;p43">
            <a:extLst>
              <a:ext uri="{FF2B5EF4-FFF2-40B4-BE49-F238E27FC236}">
                <a16:creationId xmlns:a16="http://schemas.microsoft.com/office/drawing/2014/main" id="{65043727-1FB7-1E36-C97F-92FE3A8675F6}"/>
              </a:ext>
            </a:extLst>
          </p:cNvPr>
          <p:cNvCxnSpPr>
            <a:cxnSpLocks/>
            <a:stCxn id="14" idx="3"/>
            <a:endCxn id="23" idx="1"/>
          </p:cNvCxnSpPr>
          <p:nvPr/>
        </p:nvCxnSpPr>
        <p:spPr>
          <a:xfrm flipV="1">
            <a:off x="2902688" y="4195364"/>
            <a:ext cx="1669312" cy="17257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EA34EBB-1A91-BBD2-98CC-DED6599D6D49}"/>
              </a:ext>
            </a:extLst>
          </p:cNvPr>
          <p:cNvSpPr txBox="1"/>
          <p:nvPr/>
        </p:nvSpPr>
        <p:spPr>
          <a:xfrm>
            <a:off x="2108280" y="2747077"/>
            <a:ext cx="12337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In modalità ’Auto’ saranno scelte in </a:t>
            </a:r>
            <a:r>
              <a:rPr lang="it-IT" sz="800" b="1" dirty="0"/>
              <a:t>automatico</a:t>
            </a:r>
            <a:r>
              <a:rPr lang="it-IT" sz="800" dirty="0"/>
              <a:t> le </a:t>
            </a:r>
            <a:r>
              <a:rPr lang="it-IT" sz="800" b="1" dirty="0"/>
              <a:t>feature</a:t>
            </a:r>
            <a:r>
              <a:rPr lang="it-IT" sz="800" dirty="0"/>
              <a:t> da normalizzare</a:t>
            </a:r>
          </a:p>
        </p:txBody>
      </p:sp>
    </p:spTree>
    <p:extLst>
      <p:ext uri="{BB962C8B-B14F-4D97-AF65-F5344CB8AC3E}">
        <p14:creationId xmlns:p14="http://schemas.microsoft.com/office/powerpoint/2010/main" val="1533709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33;p17">
            <a:extLst>
              <a:ext uri="{FF2B5EF4-FFF2-40B4-BE49-F238E27FC236}">
                <a16:creationId xmlns:a16="http://schemas.microsoft.com/office/drawing/2014/main" id="{2B3C79B7-093E-31B9-9C21-17C265A952DF}"/>
              </a:ext>
            </a:extLst>
          </p:cNvPr>
          <p:cNvSpPr/>
          <p:nvPr/>
        </p:nvSpPr>
        <p:spPr>
          <a:xfrm>
            <a:off x="446665" y="477300"/>
            <a:ext cx="3379101" cy="1677321"/>
          </a:xfrm>
          <a:prstGeom prst="roundRect">
            <a:avLst>
              <a:gd name="adj" fmla="val 16667"/>
            </a:avLst>
          </a:prstGeom>
          <a:solidFill>
            <a:schemeClr val="accent4"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D52F883-C3E0-0948-08A3-09C3C342B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849" y="574500"/>
            <a:ext cx="2944573" cy="676232"/>
          </a:xfrm>
        </p:spPr>
        <p:txBody>
          <a:bodyPr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Grafico distribuzione dell’errore </a:t>
            </a:r>
            <a:endParaRPr lang="it-IT"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90404D5-6C5A-EAC5-FFAD-6FA61B3B9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5152" y="1128145"/>
            <a:ext cx="2944573" cy="943697"/>
          </a:xfrm>
        </p:spPr>
        <p:txBody>
          <a:bodyPr/>
          <a:lstStyle/>
          <a:p>
            <a:pPr marL="152400" indent="0">
              <a:buNone/>
            </a:pPr>
            <a:r>
              <a:rPr lang="it-IT" dirty="0"/>
              <a:t>Capire la distribuzione degli errori residui è un ottimo metodo per valutare la bontà di adattamento di un modello di regressione</a:t>
            </a:r>
          </a:p>
        </p:txBody>
      </p:sp>
      <p:sp>
        <p:nvSpPr>
          <p:cNvPr id="7" name="Google Shape;308;p16">
            <a:extLst>
              <a:ext uri="{FF2B5EF4-FFF2-40B4-BE49-F238E27FC236}">
                <a16:creationId xmlns:a16="http://schemas.microsoft.com/office/drawing/2014/main" id="{12C3B5B0-29C3-005E-7743-B1D2EF1B3194}"/>
              </a:ext>
            </a:extLst>
          </p:cNvPr>
          <p:cNvSpPr/>
          <p:nvPr/>
        </p:nvSpPr>
        <p:spPr>
          <a:xfrm>
            <a:off x="190867" y="276450"/>
            <a:ext cx="596100" cy="596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06</a:t>
            </a:r>
            <a:endParaRPr lang="it-IT" sz="1800" dirty="0">
              <a:solidFill>
                <a:schemeClr val="lt1"/>
              </a:solidFill>
            </a:endParaRPr>
          </a:p>
        </p:txBody>
      </p:sp>
      <p:pic>
        <p:nvPicPr>
          <p:cNvPr id="9" name="Immagine 8" descr="Immagine che contiene diagramma, Diagramma, schermata&#10;&#10;Descrizione generata automaticamente">
            <a:extLst>
              <a:ext uri="{FF2B5EF4-FFF2-40B4-BE49-F238E27FC236}">
                <a16:creationId xmlns:a16="http://schemas.microsoft.com/office/drawing/2014/main" id="{F96135C9-8217-AF07-3510-136B15308A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06" r="5645"/>
          <a:stretch/>
        </p:blipFill>
        <p:spPr>
          <a:xfrm>
            <a:off x="5192233" y="147328"/>
            <a:ext cx="2005647" cy="1698753"/>
          </a:xfrm>
          <a:prstGeom prst="rect">
            <a:avLst/>
          </a:prstGeom>
        </p:spPr>
      </p:pic>
      <p:sp>
        <p:nvSpPr>
          <p:cNvPr id="11" name="Google Shape;2203;p43">
            <a:extLst>
              <a:ext uri="{FF2B5EF4-FFF2-40B4-BE49-F238E27FC236}">
                <a16:creationId xmlns:a16="http://schemas.microsoft.com/office/drawing/2014/main" id="{F74EE403-8B23-70B0-4E37-A6981B515857}"/>
              </a:ext>
            </a:extLst>
          </p:cNvPr>
          <p:cNvSpPr/>
          <p:nvPr/>
        </p:nvSpPr>
        <p:spPr>
          <a:xfrm>
            <a:off x="5278393" y="1872687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LiearRegressor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– </a:t>
            </a: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050" dirty="0">
              <a:solidFill>
                <a:schemeClr val="lt1"/>
              </a:solidFill>
            </a:endParaRPr>
          </a:p>
        </p:txBody>
      </p:sp>
      <p:pic>
        <p:nvPicPr>
          <p:cNvPr id="13" name="Immagine 12" descr="Immagine che contiene diagramma, schermata, linea, Diagramma&#10;&#10;Descrizione generata automaticamente">
            <a:extLst>
              <a:ext uri="{FF2B5EF4-FFF2-40B4-BE49-F238E27FC236}">
                <a16:creationId xmlns:a16="http://schemas.microsoft.com/office/drawing/2014/main" id="{20D30CF0-38C9-8F16-4B78-1280891A01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08" r="5208"/>
          <a:stretch/>
        </p:blipFill>
        <p:spPr>
          <a:xfrm>
            <a:off x="6429639" y="2243470"/>
            <a:ext cx="2225444" cy="1863134"/>
          </a:xfrm>
          <a:prstGeom prst="rect">
            <a:avLst/>
          </a:prstGeom>
        </p:spPr>
      </p:pic>
      <p:sp>
        <p:nvSpPr>
          <p:cNvPr id="14" name="Google Shape;2203;p43">
            <a:extLst>
              <a:ext uri="{FF2B5EF4-FFF2-40B4-BE49-F238E27FC236}">
                <a16:creationId xmlns:a16="http://schemas.microsoft.com/office/drawing/2014/main" id="{3C7BD3F0-6D20-50F7-21C4-C99969E50B97}"/>
              </a:ext>
            </a:extLst>
          </p:cNvPr>
          <p:cNvSpPr/>
          <p:nvPr/>
        </p:nvSpPr>
        <p:spPr>
          <a:xfrm>
            <a:off x="6669849" y="4106604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NuSVR</a:t>
            </a:r>
            <a:endParaRPr lang="it-IT" sz="1050" dirty="0">
              <a:solidFill>
                <a:schemeClr val="lt1"/>
              </a:solidFill>
            </a:endParaRPr>
          </a:p>
        </p:txBody>
      </p:sp>
      <p:cxnSp>
        <p:nvCxnSpPr>
          <p:cNvPr id="18" name="Google Shape;2199;p43">
            <a:extLst>
              <a:ext uri="{FF2B5EF4-FFF2-40B4-BE49-F238E27FC236}">
                <a16:creationId xmlns:a16="http://schemas.microsoft.com/office/drawing/2014/main" id="{1D4CD4B5-C55C-C322-3248-8CE143080E5C}"/>
              </a:ext>
            </a:extLst>
          </p:cNvPr>
          <p:cNvCxnSpPr>
            <a:cxnSpLocks/>
            <a:stCxn id="5" idx="2"/>
            <a:endCxn id="20" idx="0"/>
          </p:cNvCxnSpPr>
          <p:nvPr/>
        </p:nvCxnSpPr>
        <p:spPr>
          <a:xfrm rot="5400000">
            <a:off x="1530071" y="2352112"/>
            <a:ext cx="803637" cy="40865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" name="Google Shape;2203;p43">
            <a:extLst>
              <a:ext uri="{FF2B5EF4-FFF2-40B4-BE49-F238E27FC236}">
                <a16:creationId xmlns:a16="http://schemas.microsoft.com/office/drawing/2014/main" id="{CF94EF67-3D42-29E8-CD8E-D82FD2DF4CC0}"/>
              </a:ext>
            </a:extLst>
          </p:cNvPr>
          <p:cNvSpPr/>
          <p:nvPr/>
        </p:nvSpPr>
        <p:spPr>
          <a:xfrm>
            <a:off x="488917" y="2958258"/>
            <a:ext cx="2477288" cy="345141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Normalità degli errori</a:t>
            </a:r>
            <a:endParaRPr lang="it-IT" sz="1200" dirty="0">
              <a:solidFill>
                <a:schemeClr val="lt1"/>
              </a:solidFill>
            </a:endParaRPr>
          </a:p>
        </p:txBody>
      </p:sp>
      <p:pic>
        <p:nvPicPr>
          <p:cNvPr id="30" name="Immagine 29" descr="Immagine che contiene diagramma, testo, schermata, Diagramma&#10;&#10;Descrizione generata automaticamente">
            <a:extLst>
              <a:ext uri="{FF2B5EF4-FFF2-40B4-BE49-F238E27FC236}">
                <a16:creationId xmlns:a16="http://schemas.microsoft.com/office/drawing/2014/main" id="{36ED3BAB-AC6B-DDED-3C69-DD25293715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9537" y="2708266"/>
            <a:ext cx="2601164" cy="1950873"/>
          </a:xfrm>
          <a:prstGeom prst="rect">
            <a:avLst/>
          </a:prstGeom>
        </p:spPr>
      </p:pic>
      <p:sp>
        <p:nvSpPr>
          <p:cNvPr id="31" name="Google Shape;2203;p43">
            <a:extLst>
              <a:ext uri="{FF2B5EF4-FFF2-40B4-BE49-F238E27FC236}">
                <a16:creationId xmlns:a16="http://schemas.microsoft.com/office/drawing/2014/main" id="{2FB692D6-B3A7-C499-BDD0-FA315EF50FEE}"/>
              </a:ext>
            </a:extLst>
          </p:cNvPr>
          <p:cNvSpPr/>
          <p:nvPr/>
        </p:nvSpPr>
        <p:spPr>
          <a:xfrm>
            <a:off x="3746793" y="4624047"/>
            <a:ext cx="2002643" cy="273860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NuSVR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– </a:t>
            </a: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050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4043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33;p17">
            <a:extLst>
              <a:ext uri="{FF2B5EF4-FFF2-40B4-BE49-F238E27FC236}">
                <a16:creationId xmlns:a16="http://schemas.microsoft.com/office/drawing/2014/main" id="{2B3C79B7-093E-31B9-9C21-17C265A952DF}"/>
              </a:ext>
            </a:extLst>
          </p:cNvPr>
          <p:cNvSpPr/>
          <p:nvPr/>
        </p:nvSpPr>
        <p:spPr>
          <a:xfrm>
            <a:off x="446665" y="477300"/>
            <a:ext cx="3379101" cy="1677321"/>
          </a:xfrm>
          <a:prstGeom prst="roundRect">
            <a:avLst>
              <a:gd name="adj" fmla="val 16667"/>
            </a:avLst>
          </a:prstGeom>
          <a:solidFill>
            <a:schemeClr val="accent5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D52F883-C3E0-0948-08A3-09C3C342B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849" y="654631"/>
            <a:ext cx="2944573" cy="408625"/>
          </a:xfrm>
        </p:spPr>
        <p:txBody>
          <a:bodyPr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Grafico variazione errore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90404D5-6C5A-EAC5-FFAD-6FA61B3B9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3928" y="1034778"/>
            <a:ext cx="2944573" cy="943697"/>
          </a:xfrm>
        </p:spPr>
        <p:txBody>
          <a:bodyPr/>
          <a:lstStyle/>
          <a:p>
            <a:pPr marL="152400" indent="0">
              <a:buNone/>
            </a:pPr>
            <a:r>
              <a:rPr lang="it-IT" dirty="0"/>
              <a:t>Consente di esaminare la distribuzione della variazione degli errori residui rispetto ai valori predetti dal modello.</a:t>
            </a:r>
          </a:p>
        </p:txBody>
      </p:sp>
      <p:sp>
        <p:nvSpPr>
          <p:cNvPr id="11" name="Google Shape;2203;p43">
            <a:extLst>
              <a:ext uri="{FF2B5EF4-FFF2-40B4-BE49-F238E27FC236}">
                <a16:creationId xmlns:a16="http://schemas.microsoft.com/office/drawing/2014/main" id="{F74EE403-8B23-70B0-4E37-A6981B515857}"/>
              </a:ext>
            </a:extLst>
          </p:cNvPr>
          <p:cNvSpPr/>
          <p:nvPr/>
        </p:nvSpPr>
        <p:spPr>
          <a:xfrm>
            <a:off x="7139091" y="1915854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LiearRegressor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– </a:t>
            </a: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050" dirty="0">
              <a:solidFill>
                <a:schemeClr val="lt1"/>
              </a:solidFill>
            </a:endParaRPr>
          </a:p>
        </p:txBody>
      </p:sp>
      <p:sp>
        <p:nvSpPr>
          <p:cNvPr id="14" name="Google Shape;2203;p43">
            <a:extLst>
              <a:ext uri="{FF2B5EF4-FFF2-40B4-BE49-F238E27FC236}">
                <a16:creationId xmlns:a16="http://schemas.microsoft.com/office/drawing/2014/main" id="{3C7BD3F0-6D20-50F7-21C4-C99969E50B97}"/>
              </a:ext>
            </a:extLst>
          </p:cNvPr>
          <p:cNvSpPr/>
          <p:nvPr/>
        </p:nvSpPr>
        <p:spPr>
          <a:xfrm>
            <a:off x="4353707" y="3074134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NuSVR</a:t>
            </a:r>
            <a:endParaRPr lang="it-IT" sz="1050" dirty="0">
              <a:solidFill>
                <a:schemeClr val="lt1"/>
              </a:solidFill>
            </a:endParaRPr>
          </a:p>
        </p:txBody>
      </p:sp>
      <p:cxnSp>
        <p:nvCxnSpPr>
          <p:cNvPr id="23" name="Google Shape;2199;p43">
            <a:extLst>
              <a:ext uri="{FF2B5EF4-FFF2-40B4-BE49-F238E27FC236}">
                <a16:creationId xmlns:a16="http://schemas.microsoft.com/office/drawing/2014/main" id="{26540F08-10C5-6989-7B1D-35023B1C7641}"/>
              </a:ext>
            </a:extLst>
          </p:cNvPr>
          <p:cNvCxnSpPr>
            <a:cxnSpLocks/>
            <a:stCxn id="5" idx="2"/>
            <a:endCxn id="28" idx="0"/>
          </p:cNvCxnSpPr>
          <p:nvPr/>
        </p:nvCxnSpPr>
        <p:spPr>
          <a:xfrm rot="5400000">
            <a:off x="1235767" y="2492112"/>
            <a:ext cx="1237940" cy="56295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8" name="Google Shape;2203;p43">
            <a:extLst>
              <a:ext uri="{FF2B5EF4-FFF2-40B4-BE49-F238E27FC236}">
                <a16:creationId xmlns:a16="http://schemas.microsoft.com/office/drawing/2014/main" id="{3B304406-45F7-4B28-7CF0-32CA086AA490}"/>
              </a:ext>
            </a:extLst>
          </p:cNvPr>
          <p:cNvSpPr/>
          <p:nvPr/>
        </p:nvSpPr>
        <p:spPr>
          <a:xfrm>
            <a:off x="334613" y="3392561"/>
            <a:ext cx="2477288" cy="345141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Omoschedasticità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31" name="Google Shape;2203;p43">
            <a:extLst>
              <a:ext uri="{FF2B5EF4-FFF2-40B4-BE49-F238E27FC236}">
                <a16:creationId xmlns:a16="http://schemas.microsoft.com/office/drawing/2014/main" id="{2FB692D6-B3A7-C499-BDD0-FA315EF50FEE}"/>
              </a:ext>
            </a:extLst>
          </p:cNvPr>
          <p:cNvSpPr/>
          <p:nvPr/>
        </p:nvSpPr>
        <p:spPr>
          <a:xfrm>
            <a:off x="6901633" y="4415573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NuSVR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– </a:t>
            </a: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050" dirty="0">
              <a:solidFill>
                <a:schemeClr val="lt1"/>
              </a:solidFill>
            </a:endParaRPr>
          </a:p>
        </p:txBody>
      </p:sp>
      <p:sp>
        <p:nvSpPr>
          <p:cNvPr id="4" name="Google Shape;313;p16">
            <a:extLst>
              <a:ext uri="{FF2B5EF4-FFF2-40B4-BE49-F238E27FC236}">
                <a16:creationId xmlns:a16="http://schemas.microsoft.com/office/drawing/2014/main" id="{AF92341D-9A90-307F-E094-0EA65B179679}"/>
              </a:ext>
            </a:extLst>
          </p:cNvPr>
          <p:cNvSpPr/>
          <p:nvPr/>
        </p:nvSpPr>
        <p:spPr>
          <a:xfrm>
            <a:off x="238946" y="316516"/>
            <a:ext cx="596100" cy="59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07</a:t>
            </a:r>
            <a:endParaRPr lang="it-IT" sz="1800" dirty="0">
              <a:solidFill>
                <a:schemeClr val="lt1"/>
              </a:solidFill>
            </a:endParaRP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F0732CBF-2CB8-184D-EFF2-735DF1DA8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5882" y="2569456"/>
            <a:ext cx="2364828" cy="1773621"/>
          </a:xfrm>
          <a:prstGeom prst="rect">
            <a:avLst/>
          </a:prstGeom>
        </p:spPr>
      </p:pic>
      <p:pic>
        <p:nvPicPr>
          <p:cNvPr id="21" name="Immagine 20" descr="Immagine che contiene testo, schermata, Carattere, diagramma&#10;&#10;Descrizione generata automaticamente">
            <a:extLst>
              <a:ext uri="{FF2B5EF4-FFF2-40B4-BE49-F238E27FC236}">
                <a16:creationId xmlns:a16="http://schemas.microsoft.com/office/drawing/2014/main" id="{42004B89-67EC-8088-7E70-FAB034E93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4231" y="1191413"/>
            <a:ext cx="2479099" cy="1859324"/>
          </a:xfrm>
          <a:prstGeom prst="rect">
            <a:avLst/>
          </a:prstGeom>
        </p:spPr>
      </p:pic>
      <p:pic>
        <p:nvPicPr>
          <p:cNvPr id="24" name="Immagine 23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9047A20B-0062-DCC9-F461-187B8A99B7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233" y="105985"/>
            <a:ext cx="2364828" cy="1773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8755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9" name="Google Shape;2259;p44"/>
          <p:cNvSpPr/>
          <p:nvPr/>
        </p:nvSpPr>
        <p:spPr>
          <a:xfrm>
            <a:off x="4876800" y="2562225"/>
            <a:ext cx="3819600" cy="2169600"/>
          </a:xfrm>
          <a:prstGeom prst="roundRect">
            <a:avLst>
              <a:gd name="adj" fmla="val 16667"/>
            </a:avLst>
          </a:prstGeom>
          <a:solidFill>
            <a:schemeClr val="accent6">
              <a:lumMod val="40000"/>
              <a:lumOff val="6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0" name="Google Shape;2260;p44"/>
          <p:cNvSpPr/>
          <p:nvPr/>
        </p:nvSpPr>
        <p:spPr>
          <a:xfrm>
            <a:off x="457175" y="2562225"/>
            <a:ext cx="3819600" cy="2169600"/>
          </a:xfrm>
          <a:prstGeom prst="roundRect">
            <a:avLst>
              <a:gd name="adj" fmla="val 16667"/>
            </a:avLst>
          </a:prstGeom>
          <a:solidFill>
            <a:schemeClr val="accent6">
              <a:lumMod val="40000"/>
              <a:lumOff val="6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61" name="Google Shape;2261;p44"/>
          <p:cNvGrpSpPr/>
          <p:nvPr/>
        </p:nvGrpSpPr>
        <p:grpSpPr>
          <a:xfrm>
            <a:off x="695359" y="2842976"/>
            <a:ext cx="3343229" cy="1488799"/>
            <a:chOff x="695359" y="2302076"/>
            <a:chExt cx="3343229" cy="1488799"/>
          </a:xfrm>
        </p:grpSpPr>
        <p:sp>
          <p:nvSpPr>
            <p:cNvPr id="2262" name="Google Shape;2262;p44"/>
            <p:cNvSpPr txBox="1"/>
            <p:nvPr/>
          </p:nvSpPr>
          <p:spPr>
            <a:xfrm>
              <a:off x="695359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Test performance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63" name="Google Shape;2263;p44"/>
            <p:cNvSpPr txBox="1"/>
            <p:nvPr/>
          </p:nvSpPr>
          <p:spPr>
            <a:xfrm>
              <a:off x="695388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Performance – </a:t>
              </a: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Validation</a:t>
              </a:r>
              <a:endParaRPr lang="it-IT" dirty="0"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Performance – K-cross </a:t>
              </a: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validadion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64" name="Google Shape;2264;p44"/>
          <p:cNvGrpSpPr/>
          <p:nvPr/>
        </p:nvGrpSpPr>
        <p:grpSpPr>
          <a:xfrm>
            <a:off x="5114996" y="2842976"/>
            <a:ext cx="3343204" cy="1488799"/>
            <a:chOff x="5114996" y="2302076"/>
            <a:chExt cx="3343204" cy="1488799"/>
          </a:xfrm>
        </p:grpSpPr>
        <p:sp>
          <p:nvSpPr>
            <p:cNvPr id="2265" name="Google Shape;2265;p44"/>
            <p:cNvSpPr txBox="1"/>
            <p:nvPr/>
          </p:nvSpPr>
          <p:spPr>
            <a:xfrm>
              <a:off x="5114996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Test </a:t>
              </a:r>
              <a:r>
                <a:rPr lang="en" sz="18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statistici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66" name="Google Shape;2266;p44"/>
            <p:cNvSpPr txBox="1"/>
            <p:nvPr/>
          </p:nvSpPr>
          <p:spPr>
            <a:xfrm>
              <a:off x="5115000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Normalità del errore residuo [Shapiro-Wilk, </a:t>
              </a: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Kolmogorov</a:t>
              </a: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-Smirnov, Anderson-Darling]</a:t>
              </a:r>
            </a:p>
            <a:p>
              <a:pPr marL="320040" lvl="2" indent="-317500">
                <a:buSzPts val="1400"/>
                <a:buFont typeface="Roboto"/>
                <a:buChar char="●"/>
              </a:pP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Indipendeza</a:t>
              </a: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 degli errori residui [Durbin-Watson]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273" name="Google Shape;2273;p44"/>
          <p:cNvSpPr/>
          <p:nvPr/>
        </p:nvSpPr>
        <p:spPr>
          <a:xfrm>
            <a:off x="4429981" y="1019677"/>
            <a:ext cx="1370029" cy="532500"/>
          </a:xfrm>
          <a:prstGeom prst="roundRect">
            <a:avLst>
              <a:gd name="adj" fmla="val 50000"/>
            </a:avLst>
          </a:prstGeom>
          <a:solidFill>
            <a:schemeClr val="accent6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4" name="Google Shape;2274;p44"/>
          <p:cNvSpPr txBox="1"/>
          <p:nvPr/>
        </p:nvSpPr>
        <p:spPr>
          <a:xfrm>
            <a:off x="4192664" y="1116152"/>
            <a:ext cx="174557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err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Report.txt</a:t>
            </a:r>
            <a:endParaRPr sz="18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275" name="Google Shape;2275;p44"/>
          <p:cNvCxnSpPr>
            <a:cxnSpLocks/>
            <a:stCxn id="2273" idx="2"/>
            <a:endCxn id="2260" idx="0"/>
          </p:cNvCxnSpPr>
          <p:nvPr/>
        </p:nvCxnSpPr>
        <p:spPr>
          <a:xfrm rot="5400000">
            <a:off x="3235962" y="683191"/>
            <a:ext cx="1010048" cy="274802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6" name="Google Shape;2276;p44"/>
          <p:cNvCxnSpPr>
            <a:cxnSpLocks/>
            <a:stCxn id="2273" idx="2"/>
            <a:endCxn id="2259" idx="0"/>
          </p:cNvCxnSpPr>
          <p:nvPr/>
        </p:nvCxnSpPr>
        <p:spPr>
          <a:xfrm rot="16200000" flipH="1">
            <a:off x="5445774" y="1221399"/>
            <a:ext cx="1010048" cy="167160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333;p17">
            <a:extLst>
              <a:ext uri="{FF2B5EF4-FFF2-40B4-BE49-F238E27FC236}">
                <a16:creationId xmlns:a16="http://schemas.microsoft.com/office/drawing/2014/main" id="{67A46954-D8EF-4E17-F034-5105BF2CBE48}"/>
              </a:ext>
            </a:extLst>
          </p:cNvPr>
          <p:cNvSpPr/>
          <p:nvPr/>
        </p:nvSpPr>
        <p:spPr>
          <a:xfrm>
            <a:off x="221581" y="405129"/>
            <a:ext cx="3061955" cy="1022595"/>
          </a:xfrm>
          <a:prstGeom prst="roundRect">
            <a:avLst>
              <a:gd name="adj" fmla="val 16667"/>
            </a:avLst>
          </a:prstGeom>
          <a:solidFill>
            <a:schemeClr val="accent6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2" name="Google Shape;303;p16">
            <a:extLst>
              <a:ext uri="{FF2B5EF4-FFF2-40B4-BE49-F238E27FC236}">
                <a16:creationId xmlns:a16="http://schemas.microsoft.com/office/drawing/2014/main" id="{BE4F2A80-5610-F9B2-C271-D0762C1F1C2B}"/>
              </a:ext>
            </a:extLst>
          </p:cNvPr>
          <p:cNvSpPr/>
          <p:nvPr/>
        </p:nvSpPr>
        <p:spPr>
          <a:xfrm>
            <a:off x="99259" y="195475"/>
            <a:ext cx="596100" cy="596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08</a:t>
            </a:r>
            <a:endParaRPr lang="it-IT" sz="1800" dirty="0">
              <a:solidFill>
                <a:schemeClr val="lt1"/>
              </a:solidFill>
            </a:endParaRP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74E64CE0-1358-FC8E-1B94-FD019982B548}"/>
              </a:ext>
            </a:extLst>
          </p:cNvPr>
          <p:cNvSpPr txBox="1">
            <a:spLocks/>
          </p:cNvSpPr>
          <p:nvPr/>
        </p:nvSpPr>
        <p:spPr>
          <a:xfrm>
            <a:off x="695359" y="560117"/>
            <a:ext cx="2944573" cy="94369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Può essere utile avere un 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documento riassuntivo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dove trovare tutto il necessario</a:t>
            </a:r>
          </a:p>
        </p:txBody>
      </p:sp>
      <p:pic>
        <p:nvPicPr>
          <p:cNvPr id="20" name="Immagine 19" descr="Immagine che contiene testo, schermata, Carattere, documento&#10;&#10;Descrizione generata automaticamente">
            <a:extLst>
              <a:ext uri="{FF2B5EF4-FFF2-40B4-BE49-F238E27FC236}">
                <a16:creationId xmlns:a16="http://schemas.microsoft.com/office/drawing/2014/main" id="{E7F2B02C-9A2C-7681-A982-16930148F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1703" y="348075"/>
            <a:ext cx="2944573" cy="134320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846688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7" name="Google Shape;937;p26"/>
          <p:cNvGrpSpPr>
            <a:grpSpLocks noChangeAspect="1"/>
          </p:cNvGrpSpPr>
          <p:nvPr/>
        </p:nvGrpSpPr>
        <p:grpSpPr>
          <a:xfrm>
            <a:off x="6286776" y="2253672"/>
            <a:ext cx="2400215" cy="2478357"/>
            <a:chOff x="5449625" y="1389325"/>
            <a:chExt cx="3237261" cy="3342655"/>
          </a:xfrm>
        </p:grpSpPr>
        <p:sp>
          <p:nvSpPr>
            <p:cNvPr id="938" name="Google Shape;938;p26"/>
            <p:cNvSpPr/>
            <p:nvPr/>
          </p:nvSpPr>
          <p:spPr>
            <a:xfrm>
              <a:off x="6533088" y="4360137"/>
              <a:ext cx="1749195" cy="185374"/>
            </a:xfrm>
            <a:custGeom>
              <a:avLst/>
              <a:gdLst/>
              <a:ahLst/>
              <a:cxnLst/>
              <a:rect l="l" t="t" r="r" b="b"/>
              <a:pathLst>
                <a:path w="44472" h="4713" extrusionOk="0">
                  <a:moveTo>
                    <a:pt x="21091" y="0"/>
                  </a:moveTo>
                  <a:lnTo>
                    <a:pt x="19961" y="10"/>
                  </a:lnTo>
                  <a:lnTo>
                    <a:pt x="18850" y="29"/>
                  </a:lnTo>
                  <a:lnTo>
                    <a:pt x="17758" y="48"/>
                  </a:lnTo>
                  <a:lnTo>
                    <a:pt x="16676" y="77"/>
                  </a:lnTo>
                  <a:lnTo>
                    <a:pt x="15622" y="105"/>
                  </a:lnTo>
                  <a:lnTo>
                    <a:pt x="14587" y="144"/>
                  </a:lnTo>
                  <a:lnTo>
                    <a:pt x="13582" y="182"/>
                  </a:lnTo>
                  <a:lnTo>
                    <a:pt x="12595" y="230"/>
                  </a:lnTo>
                  <a:lnTo>
                    <a:pt x="11637" y="287"/>
                  </a:lnTo>
                  <a:lnTo>
                    <a:pt x="10708" y="335"/>
                  </a:lnTo>
                  <a:lnTo>
                    <a:pt x="9808" y="402"/>
                  </a:lnTo>
                  <a:lnTo>
                    <a:pt x="8936" y="469"/>
                  </a:lnTo>
                  <a:lnTo>
                    <a:pt x="8094" y="536"/>
                  </a:lnTo>
                  <a:lnTo>
                    <a:pt x="7289" y="613"/>
                  </a:lnTo>
                  <a:lnTo>
                    <a:pt x="6513" y="690"/>
                  </a:lnTo>
                  <a:lnTo>
                    <a:pt x="5776" y="776"/>
                  </a:lnTo>
                  <a:lnTo>
                    <a:pt x="5076" y="852"/>
                  </a:lnTo>
                  <a:lnTo>
                    <a:pt x="4416" y="948"/>
                  </a:lnTo>
                  <a:lnTo>
                    <a:pt x="3803" y="1034"/>
                  </a:lnTo>
                  <a:lnTo>
                    <a:pt x="3218" y="1130"/>
                  </a:lnTo>
                  <a:lnTo>
                    <a:pt x="2682" y="1236"/>
                  </a:lnTo>
                  <a:lnTo>
                    <a:pt x="2193" y="1331"/>
                  </a:lnTo>
                  <a:lnTo>
                    <a:pt x="1753" y="1437"/>
                  </a:lnTo>
                  <a:lnTo>
                    <a:pt x="1351" y="1542"/>
                  </a:lnTo>
                  <a:lnTo>
                    <a:pt x="1006" y="1657"/>
                  </a:lnTo>
                  <a:lnTo>
                    <a:pt x="699" y="1772"/>
                  </a:lnTo>
                  <a:lnTo>
                    <a:pt x="575" y="1829"/>
                  </a:lnTo>
                  <a:lnTo>
                    <a:pt x="450" y="1877"/>
                  </a:lnTo>
                  <a:lnTo>
                    <a:pt x="345" y="1944"/>
                  </a:lnTo>
                  <a:lnTo>
                    <a:pt x="259" y="2002"/>
                  </a:lnTo>
                  <a:lnTo>
                    <a:pt x="182" y="2059"/>
                  </a:lnTo>
                  <a:lnTo>
                    <a:pt x="115" y="2117"/>
                  </a:lnTo>
                  <a:lnTo>
                    <a:pt x="67" y="2174"/>
                  </a:lnTo>
                  <a:lnTo>
                    <a:pt x="29" y="2232"/>
                  </a:lnTo>
                  <a:lnTo>
                    <a:pt x="10" y="2299"/>
                  </a:lnTo>
                  <a:lnTo>
                    <a:pt x="0" y="2356"/>
                  </a:lnTo>
                  <a:lnTo>
                    <a:pt x="10" y="2423"/>
                  </a:lnTo>
                  <a:lnTo>
                    <a:pt x="29" y="2481"/>
                  </a:lnTo>
                  <a:lnTo>
                    <a:pt x="67" y="2538"/>
                  </a:lnTo>
                  <a:lnTo>
                    <a:pt x="115" y="2596"/>
                  </a:lnTo>
                  <a:lnTo>
                    <a:pt x="182" y="2663"/>
                  </a:lnTo>
                  <a:lnTo>
                    <a:pt x="259" y="2720"/>
                  </a:lnTo>
                  <a:lnTo>
                    <a:pt x="345" y="2778"/>
                  </a:lnTo>
                  <a:lnTo>
                    <a:pt x="450" y="2835"/>
                  </a:lnTo>
                  <a:lnTo>
                    <a:pt x="575" y="2893"/>
                  </a:lnTo>
                  <a:lnTo>
                    <a:pt x="699" y="2950"/>
                  </a:lnTo>
                  <a:lnTo>
                    <a:pt x="1006" y="3055"/>
                  </a:lnTo>
                  <a:lnTo>
                    <a:pt x="1351" y="3170"/>
                  </a:lnTo>
                  <a:lnTo>
                    <a:pt x="1753" y="3276"/>
                  </a:lnTo>
                  <a:lnTo>
                    <a:pt x="2193" y="3381"/>
                  </a:lnTo>
                  <a:lnTo>
                    <a:pt x="2682" y="3486"/>
                  </a:lnTo>
                  <a:lnTo>
                    <a:pt x="3218" y="3582"/>
                  </a:lnTo>
                  <a:lnTo>
                    <a:pt x="3803" y="3678"/>
                  </a:lnTo>
                  <a:lnTo>
                    <a:pt x="4416" y="3774"/>
                  </a:lnTo>
                  <a:lnTo>
                    <a:pt x="5076" y="3860"/>
                  </a:lnTo>
                  <a:lnTo>
                    <a:pt x="5776" y="3946"/>
                  </a:lnTo>
                  <a:lnTo>
                    <a:pt x="6513" y="4023"/>
                  </a:lnTo>
                  <a:lnTo>
                    <a:pt x="7289" y="4099"/>
                  </a:lnTo>
                  <a:lnTo>
                    <a:pt x="8094" y="4176"/>
                  </a:lnTo>
                  <a:lnTo>
                    <a:pt x="8936" y="4253"/>
                  </a:lnTo>
                  <a:lnTo>
                    <a:pt x="9808" y="4310"/>
                  </a:lnTo>
                  <a:lnTo>
                    <a:pt x="10708" y="4377"/>
                  </a:lnTo>
                  <a:lnTo>
                    <a:pt x="11637" y="4435"/>
                  </a:lnTo>
                  <a:lnTo>
                    <a:pt x="12595" y="4483"/>
                  </a:lnTo>
                  <a:lnTo>
                    <a:pt x="13582" y="4530"/>
                  </a:lnTo>
                  <a:lnTo>
                    <a:pt x="14587" y="4578"/>
                  </a:lnTo>
                  <a:lnTo>
                    <a:pt x="15622" y="4607"/>
                  </a:lnTo>
                  <a:lnTo>
                    <a:pt x="16676" y="4645"/>
                  </a:lnTo>
                  <a:lnTo>
                    <a:pt x="17758" y="4665"/>
                  </a:lnTo>
                  <a:lnTo>
                    <a:pt x="18850" y="4693"/>
                  </a:lnTo>
                  <a:lnTo>
                    <a:pt x="19961" y="4703"/>
                  </a:lnTo>
                  <a:lnTo>
                    <a:pt x="21091" y="4712"/>
                  </a:lnTo>
                  <a:lnTo>
                    <a:pt x="23380" y="4712"/>
                  </a:lnTo>
                  <a:lnTo>
                    <a:pt x="24510" y="4703"/>
                  </a:lnTo>
                  <a:lnTo>
                    <a:pt x="25621" y="4693"/>
                  </a:lnTo>
                  <a:lnTo>
                    <a:pt x="26713" y="4665"/>
                  </a:lnTo>
                  <a:lnTo>
                    <a:pt x="27796" y="4645"/>
                  </a:lnTo>
                  <a:lnTo>
                    <a:pt x="28849" y="4607"/>
                  </a:lnTo>
                  <a:lnTo>
                    <a:pt x="29884" y="4578"/>
                  </a:lnTo>
                  <a:lnTo>
                    <a:pt x="30889" y="4530"/>
                  </a:lnTo>
                  <a:lnTo>
                    <a:pt x="31876" y="4483"/>
                  </a:lnTo>
                  <a:lnTo>
                    <a:pt x="32834" y="4435"/>
                  </a:lnTo>
                  <a:lnTo>
                    <a:pt x="33763" y="4377"/>
                  </a:lnTo>
                  <a:lnTo>
                    <a:pt x="34663" y="4310"/>
                  </a:lnTo>
                  <a:lnTo>
                    <a:pt x="35535" y="4253"/>
                  </a:lnTo>
                  <a:lnTo>
                    <a:pt x="36378" y="4176"/>
                  </a:lnTo>
                  <a:lnTo>
                    <a:pt x="37182" y="4099"/>
                  </a:lnTo>
                  <a:lnTo>
                    <a:pt x="37958" y="4023"/>
                  </a:lnTo>
                  <a:lnTo>
                    <a:pt x="38696" y="3946"/>
                  </a:lnTo>
                  <a:lnTo>
                    <a:pt x="39395" y="3860"/>
                  </a:lnTo>
                  <a:lnTo>
                    <a:pt x="40056" y="3774"/>
                  </a:lnTo>
                  <a:lnTo>
                    <a:pt x="40669" y="3678"/>
                  </a:lnTo>
                  <a:lnTo>
                    <a:pt x="41253" y="3582"/>
                  </a:lnTo>
                  <a:lnTo>
                    <a:pt x="41789" y="3486"/>
                  </a:lnTo>
                  <a:lnTo>
                    <a:pt x="42278" y="3381"/>
                  </a:lnTo>
                  <a:lnTo>
                    <a:pt x="42718" y="3276"/>
                  </a:lnTo>
                  <a:lnTo>
                    <a:pt x="43121" y="3170"/>
                  </a:lnTo>
                  <a:lnTo>
                    <a:pt x="43465" y="3055"/>
                  </a:lnTo>
                  <a:lnTo>
                    <a:pt x="43772" y="2950"/>
                  </a:lnTo>
                  <a:lnTo>
                    <a:pt x="43896" y="2893"/>
                  </a:lnTo>
                  <a:lnTo>
                    <a:pt x="44021" y="2835"/>
                  </a:lnTo>
                  <a:lnTo>
                    <a:pt x="44126" y="2778"/>
                  </a:lnTo>
                  <a:lnTo>
                    <a:pt x="44213" y="2720"/>
                  </a:lnTo>
                  <a:lnTo>
                    <a:pt x="44289" y="2663"/>
                  </a:lnTo>
                  <a:lnTo>
                    <a:pt x="44356" y="2596"/>
                  </a:lnTo>
                  <a:lnTo>
                    <a:pt x="44404" y="2538"/>
                  </a:lnTo>
                  <a:lnTo>
                    <a:pt x="44442" y="2481"/>
                  </a:lnTo>
                  <a:lnTo>
                    <a:pt x="44462" y="2423"/>
                  </a:lnTo>
                  <a:lnTo>
                    <a:pt x="44471" y="2356"/>
                  </a:lnTo>
                  <a:lnTo>
                    <a:pt x="44462" y="2299"/>
                  </a:lnTo>
                  <a:lnTo>
                    <a:pt x="44442" y="2232"/>
                  </a:lnTo>
                  <a:lnTo>
                    <a:pt x="44404" y="2174"/>
                  </a:lnTo>
                  <a:lnTo>
                    <a:pt x="44356" y="2117"/>
                  </a:lnTo>
                  <a:lnTo>
                    <a:pt x="44289" y="2059"/>
                  </a:lnTo>
                  <a:lnTo>
                    <a:pt x="44213" y="2002"/>
                  </a:lnTo>
                  <a:lnTo>
                    <a:pt x="44126" y="1944"/>
                  </a:lnTo>
                  <a:lnTo>
                    <a:pt x="44021" y="1877"/>
                  </a:lnTo>
                  <a:lnTo>
                    <a:pt x="43896" y="1829"/>
                  </a:lnTo>
                  <a:lnTo>
                    <a:pt x="43772" y="1772"/>
                  </a:lnTo>
                  <a:lnTo>
                    <a:pt x="43465" y="1657"/>
                  </a:lnTo>
                  <a:lnTo>
                    <a:pt x="43121" y="1542"/>
                  </a:lnTo>
                  <a:lnTo>
                    <a:pt x="42718" y="1437"/>
                  </a:lnTo>
                  <a:lnTo>
                    <a:pt x="42278" y="1331"/>
                  </a:lnTo>
                  <a:lnTo>
                    <a:pt x="41789" y="1236"/>
                  </a:lnTo>
                  <a:lnTo>
                    <a:pt x="41253" y="1130"/>
                  </a:lnTo>
                  <a:lnTo>
                    <a:pt x="40669" y="1034"/>
                  </a:lnTo>
                  <a:lnTo>
                    <a:pt x="40056" y="948"/>
                  </a:lnTo>
                  <a:lnTo>
                    <a:pt x="39395" y="852"/>
                  </a:lnTo>
                  <a:lnTo>
                    <a:pt x="38696" y="776"/>
                  </a:lnTo>
                  <a:lnTo>
                    <a:pt x="37958" y="690"/>
                  </a:lnTo>
                  <a:lnTo>
                    <a:pt x="37182" y="613"/>
                  </a:lnTo>
                  <a:lnTo>
                    <a:pt x="36378" y="536"/>
                  </a:lnTo>
                  <a:lnTo>
                    <a:pt x="35535" y="469"/>
                  </a:lnTo>
                  <a:lnTo>
                    <a:pt x="34663" y="402"/>
                  </a:lnTo>
                  <a:lnTo>
                    <a:pt x="33763" y="335"/>
                  </a:lnTo>
                  <a:lnTo>
                    <a:pt x="32834" y="287"/>
                  </a:lnTo>
                  <a:lnTo>
                    <a:pt x="31876" y="230"/>
                  </a:lnTo>
                  <a:lnTo>
                    <a:pt x="30889" y="182"/>
                  </a:lnTo>
                  <a:lnTo>
                    <a:pt x="29884" y="144"/>
                  </a:lnTo>
                  <a:lnTo>
                    <a:pt x="28849" y="105"/>
                  </a:lnTo>
                  <a:lnTo>
                    <a:pt x="27796" y="77"/>
                  </a:lnTo>
                  <a:lnTo>
                    <a:pt x="26713" y="48"/>
                  </a:lnTo>
                  <a:lnTo>
                    <a:pt x="25621" y="29"/>
                  </a:lnTo>
                  <a:lnTo>
                    <a:pt x="24510" y="10"/>
                  </a:lnTo>
                  <a:lnTo>
                    <a:pt x="23380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>
              <a:off x="5449625" y="4579763"/>
              <a:ext cx="3237261" cy="152217"/>
            </a:xfrm>
            <a:custGeom>
              <a:avLst/>
              <a:gdLst/>
              <a:ahLst/>
              <a:cxnLst/>
              <a:rect l="l" t="t" r="r" b="b"/>
              <a:pathLst>
                <a:path w="82305" h="3870" extrusionOk="0">
                  <a:moveTo>
                    <a:pt x="41148" y="0"/>
                  </a:moveTo>
                  <a:lnTo>
                    <a:pt x="36943" y="10"/>
                  </a:lnTo>
                  <a:lnTo>
                    <a:pt x="32853" y="38"/>
                  </a:lnTo>
                  <a:lnTo>
                    <a:pt x="28907" y="86"/>
                  </a:lnTo>
                  <a:lnTo>
                    <a:pt x="25133" y="153"/>
                  </a:lnTo>
                  <a:lnTo>
                    <a:pt x="21532" y="230"/>
                  </a:lnTo>
                  <a:lnTo>
                    <a:pt x="18141" y="335"/>
                  </a:lnTo>
                  <a:lnTo>
                    <a:pt x="14971" y="441"/>
                  </a:lnTo>
                  <a:lnTo>
                    <a:pt x="13477" y="508"/>
                  </a:lnTo>
                  <a:lnTo>
                    <a:pt x="12050" y="565"/>
                  </a:lnTo>
                  <a:lnTo>
                    <a:pt x="10690" y="632"/>
                  </a:lnTo>
                  <a:lnTo>
                    <a:pt x="9397" y="709"/>
                  </a:lnTo>
                  <a:lnTo>
                    <a:pt x="8171" y="776"/>
                  </a:lnTo>
                  <a:lnTo>
                    <a:pt x="7021" y="853"/>
                  </a:lnTo>
                  <a:lnTo>
                    <a:pt x="5958" y="929"/>
                  </a:lnTo>
                  <a:lnTo>
                    <a:pt x="4962" y="1015"/>
                  </a:lnTo>
                  <a:lnTo>
                    <a:pt x="4052" y="1092"/>
                  </a:lnTo>
                  <a:lnTo>
                    <a:pt x="3228" y="1178"/>
                  </a:lnTo>
                  <a:lnTo>
                    <a:pt x="2491" y="1264"/>
                  </a:lnTo>
                  <a:lnTo>
                    <a:pt x="1849" y="1360"/>
                  </a:lnTo>
                  <a:lnTo>
                    <a:pt x="1294" y="1446"/>
                  </a:lnTo>
                  <a:lnTo>
                    <a:pt x="834" y="1542"/>
                  </a:lnTo>
                  <a:lnTo>
                    <a:pt x="642" y="1590"/>
                  </a:lnTo>
                  <a:lnTo>
                    <a:pt x="470" y="1638"/>
                  </a:lnTo>
                  <a:lnTo>
                    <a:pt x="326" y="1686"/>
                  </a:lnTo>
                  <a:lnTo>
                    <a:pt x="211" y="1734"/>
                  </a:lnTo>
                  <a:lnTo>
                    <a:pt x="115" y="1782"/>
                  </a:lnTo>
                  <a:lnTo>
                    <a:pt x="48" y="1829"/>
                  </a:lnTo>
                  <a:lnTo>
                    <a:pt x="10" y="1887"/>
                  </a:lnTo>
                  <a:lnTo>
                    <a:pt x="0" y="1906"/>
                  </a:lnTo>
                  <a:lnTo>
                    <a:pt x="0" y="1935"/>
                  </a:lnTo>
                  <a:lnTo>
                    <a:pt x="0" y="1954"/>
                  </a:lnTo>
                  <a:lnTo>
                    <a:pt x="10" y="1983"/>
                  </a:lnTo>
                  <a:lnTo>
                    <a:pt x="48" y="2031"/>
                  </a:lnTo>
                  <a:lnTo>
                    <a:pt x="115" y="2079"/>
                  </a:lnTo>
                  <a:lnTo>
                    <a:pt x="211" y="2126"/>
                  </a:lnTo>
                  <a:lnTo>
                    <a:pt x="326" y="2184"/>
                  </a:lnTo>
                  <a:lnTo>
                    <a:pt x="470" y="2232"/>
                  </a:lnTo>
                  <a:lnTo>
                    <a:pt x="642" y="2280"/>
                  </a:lnTo>
                  <a:lnTo>
                    <a:pt x="834" y="2318"/>
                  </a:lnTo>
                  <a:lnTo>
                    <a:pt x="1294" y="2414"/>
                  </a:lnTo>
                  <a:lnTo>
                    <a:pt x="1849" y="2510"/>
                  </a:lnTo>
                  <a:lnTo>
                    <a:pt x="2491" y="2596"/>
                  </a:lnTo>
                  <a:lnTo>
                    <a:pt x="3228" y="2682"/>
                  </a:lnTo>
                  <a:lnTo>
                    <a:pt x="4052" y="2768"/>
                  </a:lnTo>
                  <a:lnTo>
                    <a:pt x="4962" y="2854"/>
                  </a:lnTo>
                  <a:lnTo>
                    <a:pt x="5958" y="2931"/>
                  </a:lnTo>
                  <a:lnTo>
                    <a:pt x="7021" y="3017"/>
                  </a:lnTo>
                  <a:lnTo>
                    <a:pt x="8171" y="3094"/>
                  </a:lnTo>
                  <a:lnTo>
                    <a:pt x="9397" y="3161"/>
                  </a:lnTo>
                  <a:lnTo>
                    <a:pt x="10690" y="3228"/>
                  </a:lnTo>
                  <a:lnTo>
                    <a:pt x="12050" y="3295"/>
                  </a:lnTo>
                  <a:lnTo>
                    <a:pt x="13477" y="3362"/>
                  </a:lnTo>
                  <a:lnTo>
                    <a:pt x="14971" y="3419"/>
                  </a:lnTo>
                  <a:lnTo>
                    <a:pt x="18141" y="3534"/>
                  </a:lnTo>
                  <a:lnTo>
                    <a:pt x="21532" y="3630"/>
                  </a:lnTo>
                  <a:lnTo>
                    <a:pt x="25133" y="3716"/>
                  </a:lnTo>
                  <a:lnTo>
                    <a:pt x="28907" y="3774"/>
                  </a:lnTo>
                  <a:lnTo>
                    <a:pt x="32853" y="3822"/>
                  </a:lnTo>
                  <a:lnTo>
                    <a:pt x="36943" y="3860"/>
                  </a:lnTo>
                  <a:lnTo>
                    <a:pt x="41148" y="3870"/>
                  </a:lnTo>
                  <a:lnTo>
                    <a:pt x="45353" y="3860"/>
                  </a:lnTo>
                  <a:lnTo>
                    <a:pt x="49443" y="3822"/>
                  </a:lnTo>
                  <a:lnTo>
                    <a:pt x="53389" y="3774"/>
                  </a:lnTo>
                  <a:lnTo>
                    <a:pt x="57172" y="3716"/>
                  </a:lnTo>
                  <a:lnTo>
                    <a:pt x="60764" y="3630"/>
                  </a:lnTo>
                  <a:lnTo>
                    <a:pt x="64155" y="3534"/>
                  </a:lnTo>
                  <a:lnTo>
                    <a:pt x="67325" y="3419"/>
                  </a:lnTo>
                  <a:lnTo>
                    <a:pt x="68819" y="3362"/>
                  </a:lnTo>
                  <a:lnTo>
                    <a:pt x="70246" y="3295"/>
                  </a:lnTo>
                  <a:lnTo>
                    <a:pt x="71616" y="3228"/>
                  </a:lnTo>
                  <a:lnTo>
                    <a:pt x="72909" y="3161"/>
                  </a:lnTo>
                  <a:lnTo>
                    <a:pt x="74125" y="3094"/>
                  </a:lnTo>
                  <a:lnTo>
                    <a:pt x="75275" y="3017"/>
                  </a:lnTo>
                  <a:lnTo>
                    <a:pt x="76347" y="2931"/>
                  </a:lnTo>
                  <a:lnTo>
                    <a:pt x="77334" y="2854"/>
                  </a:lnTo>
                  <a:lnTo>
                    <a:pt x="78244" y="2768"/>
                  </a:lnTo>
                  <a:lnTo>
                    <a:pt x="79068" y="2682"/>
                  </a:lnTo>
                  <a:lnTo>
                    <a:pt x="79805" y="2596"/>
                  </a:lnTo>
                  <a:lnTo>
                    <a:pt x="80456" y="2510"/>
                  </a:lnTo>
                  <a:lnTo>
                    <a:pt x="81012" y="2414"/>
                  </a:lnTo>
                  <a:lnTo>
                    <a:pt x="81462" y="2318"/>
                  </a:lnTo>
                  <a:lnTo>
                    <a:pt x="81663" y="2280"/>
                  </a:lnTo>
                  <a:lnTo>
                    <a:pt x="81826" y="2232"/>
                  </a:lnTo>
                  <a:lnTo>
                    <a:pt x="81970" y="2184"/>
                  </a:lnTo>
                  <a:lnTo>
                    <a:pt x="82094" y="2126"/>
                  </a:lnTo>
                  <a:lnTo>
                    <a:pt x="82180" y="2079"/>
                  </a:lnTo>
                  <a:lnTo>
                    <a:pt x="82248" y="2031"/>
                  </a:lnTo>
                  <a:lnTo>
                    <a:pt x="82286" y="1983"/>
                  </a:lnTo>
                  <a:lnTo>
                    <a:pt x="82295" y="1954"/>
                  </a:lnTo>
                  <a:lnTo>
                    <a:pt x="82305" y="1935"/>
                  </a:lnTo>
                  <a:lnTo>
                    <a:pt x="82295" y="1906"/>
                  </a:lnTo>
                  <a:lnTo>
                    <a:pt x="82286" y="1887"/>
                  </a:lnTo>
                  <a:lnTo>
                    <a:pt x="82248" y="1829"/>
                  </a:lnTo>
                  <a:lnTo>
                    <a:pt x="82180" y="1782"/>
                  </a:lnTo>
                  <a:lnTo>
                    <a:pt x="82094" y="1734"/>
                  </a:lnTo>
                  <a:lnTo>
                    <a:pt x="81970" y="1686"/>
                  </a:lnTo>
                  <a:lnTo>
                    <a:pt x="81826" y="1638"/>
                  </a:lnTo>
                  <a:lnTo>
                    <a:pt x="81663" y="1590"/>
                  </a:lnTo>
                  <a:lnTo>
                    <a:pt x="81462" y="1542"/>
                  </a:lnTo>
                  <a:lnTo>
                    <a:pt x="81012" y="1446"/>
                  </a:lnTo>
                  <a:lnTo>
                    <a:pt x="80456" y="1360"/>
                  </a:lnTo>
                  <a:lnTo>
                    <a:pt x="79805" y="1264"/>
                  </a:lnTo>
                  <a:lnTo>
                    <a:pt x="79068" y="1178"/>
                  </a:lnTo>
                  <a:lnTo>
                    <a:pt x="78244" y="1092"/>
                  </a:lnTo>
                  <a:lnTo>
                    <a:pt x="77334" y="1015"/>
                  </a:lnTo>
                  <a:lnTo>
                    <a:pt x="76347" y="929"/>
                  </a:lnTo>
                  <a:lnTo>
                    <a:pt x="75275" y="853"/>
                  </a:lnTo>
                  <a:lnTo>
                    <a:pt x="74125" y="776"/>
                  </a:lnTo>
                  <a:lnTo>
                    <a:pt x="72909" y="709"/>
                  </a:lnTo>
                  <a:lnTo>
                    <a:pt x="71616" y="632"/>
                  </a:lnTo>
                  <a:lnTo>
                    <a:pt x="70246" y="565"/>
                  </a:lnTo>
                  <a:lnTo>
                    <a:pt x="68819" y="508"/>
                  </a:lnTo>
                  <a:lnTo>
                    <a:pt x="67325" y="441"/>
                  </a:lnTo>
                  <a:lnTo>
                    <a:pt x="64155" y="335"/>
                  </a:lnTo>
                  <a:lnTo>
                    <a:pt x="60764" y="230"/>
                  </a:lnTo>
                  <a:lnTo>
                    <a:pt x="57172" y="153"/>
                  </a:lnTo>
                  <a:lnTo>
                    <a:pt x="53389" y="86"/>
                  </a:lnTo>
                  <a:lnTo>
                    <a:pt x="49443" y="38"/>
                  </a:lnTo>
                  <a:lnTo>
                    <a:pt x="45353" y="10"/>
                  </a:lnTo>
                  <a:lnTo>
                    <a:pt x="41148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>
              <a:off x="8191774" y="3231092"/>
              <a:ext cx="378261" cy="86296"/>
            </a:xfrm>
            <a:custGeom>
              <a:avLst/>
              <a:gdLst/>
              <a:ahLst/>
              <a:cxnLst/>
              <a:rect l="l" t="t" r="r" b="b"/>
              <a:pathLst>
                <a:path w="9617" h="2194" extrusionOk="0">
                  <a:moveTo>
                    <a:pt x="4473" y="0"/>
                  </a:moveTo>
                  <a:lnTo>
                    <a:pt x="4186" y="10"/>
                  </a:lnTo>
                  <a:lnTo>
                    <a:pt x="3860" y="29"/>
                  </a:lnTo>
                  <a:lnTo>
                    <a:pt x="3075" y="77"/>
                  </a:lnTo>
                  <a:lnTo>
                    <a:pt x="2223" y="154"/>
                  </a:lnTo>
                  <a:lnTo>
                    <a:pt x="1389" y="240"/>
                  </a:lnTo>
                  <a:lnTo>
                    <a:pt x="680" y="307"/>
                  </a:lnTo>
                  <a:lnTo>
                    <a:pt x="0" y="384"/>
                  </a:lnTo>
                  <a:lnTo>
                    <a:pt x="1657" y="1322"/>
                  </a:lnTo>
                  <a:lnTo>
                    <a:pt x="2184" y="1466"/>
                  </a:lnTo>
                  <a:lnTo>
                    <a:pt x="2730" y="1590"/>
                  </a:lnTo>
                  <a:lnTo>
                    <a:pt x="3305" y="1705"/>
                  </a:lnTo>
                  <a:lnTo>
                    <a:pt x="3899" y="1811"/>
                  </a:lnTo>
                  <a:lnTo>
                    <a:pt x="4502" y="1897"/>
                  </a:lnTo>
                  <a:lnTo>
                    <a:pt x="5096" y="1973"/>
                  </a:lnTo>
                  <a:lnTo>
                    <a:pt x="5690" y="2041"/>
                  </a:lnTo>
                  <a:lnTo>
                    <a:pt x="6264" y="2098"/>
                  </a:lnTo>
                  <a:lnTo>
                    <a:pt x="6820" y="2136"/>
                  </a:lnTo>
                  <a:lnTo>
                    <a:pt x="7337" y="2165"/>
                  </a:lnTo>
                  <a:lnTo>
                    <a:pt x="7826" y="2184"/>
                  </a:lnTo>
                  <a:lnTo>
                    <a:pt x="8266" y="2194"/>
                  </a:lnTo>
                  <a:lnTo>
                    <a:pt x="8649" y="2184"/>
                  </a:lnTo>
                  <a:lnTo>
                    <a:pt x="8975" y="2165"/>
                  </a:lnTo>
                  <a:lnTo>
                    <a:pt x="9234" y="2127"/>
                  </a:lnTo>
                  <a:lnTo>
                    <a:pt x="9339" y="2108"/>
                  </a:lnTo>
                  <a:lnTo>
                    <a:pt x="9416" y="2088"/>
                  </a:lnTo>
                  <a:lnTo>
                    <a:pt x="9483" y="2060"/>
                  </a:lnTo>
                  <a:lnTo>
                    <a:pt x="9531" y="2031"/>
                  </a:lnTo>
                  <a:lnTo>
                    <a:pt x="9569" y="2002"/>
                  </a:lnTo>
                  <a:lnTo>
                    <a:pt x="9598" y="1983"/>
                  </a:lnTo>
                  <a:lnTo>
                    <a:pt x="9617" y="1954"/>
                  </a:lnTo>
                  <a:lnTo>
                    <a:pt x="9617" y="1926"/>
                  </a:lnTo>
                  <a:lnTo>
                    <a:pt x="9617" y="1897"/>
                  </a:lnTo>
                  <a:lnTo>
                    <a:pt x="9598" y="1868"/>
                  </a:lnTo>
                  <a:lnTo>
                    <a:pt x="9578" y="1839"/>
                  </a:lnTo>
                  <a:lnTo>
                    <a:pt x="9540" y="1811"/>
                  </a:lnTo>
                  <a:lnTo>
                    <a:pt x="9464" y="1753"/>
                  </a:lnTo>
                  <a:lnTo>
                    <a:pt x="9349" y="1696"/>
                  </a:lnTo>
                  <a:lnTo>
                    <a:pt x="9224" y="1638"/>
                  </a:lnTo>
                  <a:lnTo>
                    <a:pt x="8927" y="1523"/>
                  </a:lnTo>
                  <a:lnTo>
                    <a:pt x="8611" y="1408"/>
                  </a:lnTo>
                  <a:lnTo>
                    <a:pt x="8314" y="1313"/>
                  </a:lnTo>
                  <a:lnTo>
                    <a:pt x="8190" y="1255"/>
                  </a:lnTo>
                  <a:lnTo>
                    <a:pt x="8084" y="1217"/>
                  </a:lnTo>
                  <a:lnTo>
                    <a:pt x="7605" y="997"/>
                  </a:lnTo>
                  <a:lnTo>
                    <a:pt x="7107" y="786"/>
                  </a:lnTo>
                  <a:lnTo>
                    <a:pt x="6628" y="604"/>
                  </a:lnTo>
                  <a:lnTo>
                    <a:pt x="6169" y="431"/>
                  </a:lnTo>
                  <a:lnTo>
                    <a:pt x="5747" y="288"/>
                  </a:lnTo>
                  <a:lnTo>
                    <a:pt x="5364" y="173"/>
                  </a:lnTo>
                  <a:lnTo>
                    <a:pt x="5058" y="77"/>
                  </a:lnTo>
                  <a:lnTo>
                    <a:pt x="4828" y="20"/>
                  </a:lnTo>
                  <a:lnTo>
                    <a:pt x="4761" y="10"/>
                  </a:lnTo>
                  <a:lnTo>
                    <a:pt x="4684" y="0"/>
                  </a:lnTo>
                  <a:close/>
                </a:path>
              </a:pathLst>
            </a:custGeom>
            <a:solidFill>
              <a:srgbClr val="EDC1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>
              <a:off x="8252423" y="3224681"/>
              <a:ext cx="342114" cy="102500"/>
            </a:xfrm>
            <a:custGeom>
              <a:avLst/>
              <a:gdLst/>
              <a:ahLst/>
              <a:cxnLst/>
              <a:rect l="l" t="t" r="r" b="b"/>
              <a:pathLst>
                <a:path w="8698" h="2606" extrusionOk="0">
                  <a:moveTo>
                    <a:pt x="2998" y="1"/>
                  </a:moveTo>
                  <a:lnTo>
                    <a:pt x="2797" y="10"/>
                  </a:lnTo>
                  <a:lnTo>
                    <a:pt x="2558" y="20"/>
                  </a:lnTo>
                  <a:lnTo>
                    <a:pt x="2021" y="68"/>
                  </a:lnTo>
                  <a:lnTo>
                    <a:pt x="1456" y="144"/>
                  </a:lnTo>
                  <a:lnTo>
                    <a:pt x="901" y="211"/>
                  </a:lnTo>
                  <a:lnTo>
                    <a:pt x="441" y="278"/>
                  </a:lnTo>
                  <a:lnTo>
                    <a:pt x="0" y="345"/>
                  </a:lnTo>
                  <a:lnTo>
                    <a:pt x="0" y="403"/>
                  </a:lnTo>
                  <a:lnTo>
                    <a:pt x="249" y="432"/>
                  </a:lnTo>
                  <a:lnTo>
                    <a:pt x="489" y="479"/>
                  </a:lnTo>
                  <a:lnTo>
                    <a:pt x="728" y="527"/>
                  </a:lnTo>
                  <a:lnTo>
                    <a:pt x="949" y="594"/>
                  </a:lnTo>
                  <a:lnTo>
                    <a:pt x="1169" y="661"/>
                  </a:lnTo>
                  <a:lnTo>
                    <a:pt x="1380" y="748"/>
                  </a:lnTo>
                  <a:lnTo>
                    <a:pt x="1571" y="843"/>
                  </a:lnTo>
                  <a:lnTo>
                    <a:pt x="1763" y="949"/>
                  </a:lnTo>
                  <a:lnTo>
                    <a:pt x="1945" y="1064"/>
                  </a:lnTo>
                  <a:lnTo>
                    <a:pt x="2117" y="1188"/>
                  </a:lnTo>
                  <a:lnTo>
                    <a:pt x="2270" y="1322"/>
                  </a:lnTo>
                  <a:lnTo>
                    <a:pt x="2424" y="1476"/>
                  </a:lnTo>
                  <a:lnTo>
                    <a:pt x="2558" y="1638"/>
                  </a:lnTo>
                  <a:lnTo>
                    <a:pt x="2692" y="1811"/>
                  </a:lnTo>
                  <a:lnTo>
                    <a:pt x="2807" y="2002"/>
                  </a:lnTo>
                  <a:lnTo>
                    <a:pt x="2912" y="2204"/>
                  </a:lnTo>
                  <a:lnTo>
                    <a:pt x="4205" y="2347"/>
                  </a:lnTo>
                  <a:lnTo>
                    <a:pt x="4770" y="2414"/>
                  </a:lnTo>
                  <a:lnTo>
                    <a:pt x="5335" y="2472"/>
                  </a:lnTo>
                  <a:lnTo>
                    <a:pt x="5747" y="2500"/>
                  </a:lnTo>
                  <a:lnTo>
                    <a:pt x="6207" y="2539"/>
                  </a:lnTo>
                  <a:lnTo>
                    <a:pt x="6686" y="2568"/>
                  </a:lnTo>
                  <a:lnTo>
                    <a:pt x="7155" y="2587"/>
                  </a:lnTo>
                  <a:lnTo>
                    <a:pt x="7586" y="2606"/>
                  </a:lnTo>
                  <a:lnTo>
                    <a:pt x="7950" y="2606"/>
                  </a:lnTo>
                  <a:lnTo>
                    <a:pt x="8218" y="2596"/>
                  </a:lnTo>
                  <a:lnTo>
                    <a:pt x="8314" y="2587"/>
                  </a:lnTo>
                  <a:lnTo>
                    <a:pt x="8381" y="2577"/>
                  </a:lnTo>
                  <a:lnTo>
                    <a:pt x="8506" y="2520"/>
                  </a:lnTo>
                  <a:lnTo>
                    <a:pt x="8602" y="2462"/>
                  </a:lnTo>
                  <a:lnTo>
                    <a:pt x="8640" y="2433"/>
                  </a:lnTo>
                  <a:lnTo>
                    <a:pt x="8659" y="2395"/>
                  </a:lnTo>
                  <a:lnTo>
                    <a:pt x="8678" y="2366"/>
                  </a:lnTo>
                  <a:lnTo>
                    <a:pt x="8697" y="2328"/>
                  </a:lnTo>
                  <a:lnTo>
                    <a:pt x="8697" y="2290"/>
                  </a:lnTo>
                  <a:lnTo>
                    <a:pt x="8697" y="2251"/>
                  </a:lnTo>
                  <a:lnTo>
                    <a:pt x="8678" y="2213"/>
                  </a:lnTo>
                  <a:lnTo>
                    <a:pt x="8659" y="2175"/>
                  </a:lnTo>
                  <a:lnTo>
                    <a:pt x="8592" y="2089"/>
                  </a:lnTo>
                  <a:lnTo>
                    <a:pt x="8496" y="1993"/>
                  </a:lnTo>
                  <a:lnTo>
                    <a:pt x="8362" y="1897"/>
                  </a:lnTo>
                  <a:lnTo>
                    <a:pt x="8199" y="1792"/>
                  </a:lnTo>
                  <a:lnTo>
                    <a:pt x="8008" y="1677"/>
                  </a:lnTo>
                  <a:lnTo>
                    <a:pt x="7778" y="1562"/>
                  </a:lnTo>
                  <a:lnTo>
                    <a:pt x="7519" y="1437"/>
                  </a:lnTo>
                  <a:lnTo>
                    <a:pt x="7232" y="1303"/>
                  </a:lnTo>
                  <a:lnTo>
                    <a:pt x="6906" y="1169"/>
                  </a:lnTo>
                  <a:lnTo>
                    <a:pt x="6542" y="1016"/>
                  </a:lnTo>
                  <a:lnTo>
                    <a:pt x="6063" y="834"/>
                  </a:lnTo>
                  <a:lnTo>
                    <a:pt x="5565" y="671"/>
                  </a:lnTo>
                  <a:lnTo>
                    <a:pt x="5086" y="518"/>
                  </a:lnTo>
                  <a:lnTo>
                    <a:pt x="4627" y="374"/>
                  </a:lnTo>
                  <a:lnTo>
                    <a:pt x="4205" y="259"/>
                  </a:lnTo>
                  <a:lnTo>
                    <a:pt x="3832" y="154"/>
                  </a:lnTo>
                  <a:lnTo>
                    <a:pt x="3286" y="20"/>
                  </a:lnTo>
                  <a:lnTo>
                    <a:pt x="3171" y="10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>
              <a:off x="7744222" y="3452213"/>
              <a:ext cx="62185" cy="898944"/>
            </a:xfrm>
            <a:custGeom>
              <a:avLst/>
              <a:gdLst/>
              <a:ahLst/>
              <a:cxnLst/>
              <a:rect l="l" t="t" r="r" b="b"/>
              <a:pathLst>
                <a:path w="1581" h="22855" extrusionOk="0">
                  <a:moveTo>
                    <a:pt x="1" y="1"/>
                  </a:moveTo>
                  <a:lnTo>
                    <a:pt x="1" y="22854"/>
                  </a:lnTo>
                  <a:lnTo>
                    <a:pt x="1581" y="22854"/>
                  </a:lnTo>
                  <a:lnTo>
                    <a:pt x="1581" y="1"/>
                  </a:lnTo>
                  <a:close/>
                </a:path>
              </a:pathLst>
            </a:custGeom>
            <a:solidFill>
              <a:srgbClr val="959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>
              <a:off x="7478656" y="4279862"/>
              <a:ext cx="592977" cy="160162"/>
            </a:xfrm>
            <a:custGeom>
              <a:avLst/>
              <a:gdLst/>
              <a:ahLst/>
              <a:cxnLst/>
              <a:rect l="l" t="t" r="r" b="b"/>
              <a:pathLst>
                <a:path w="15076" h="4072" extrusionOk="0">
                  <a:moveTo>
                    <a:pt x="4071" y="1"/>
                  </a:moveTo>
                  <a:lnTo>
                    <a:pt x="3860" y="10"/>
                  </a:lnTo>
                  <a:lnTo>
                    <a:pt x="3659" y="30"/>
                  </a:lnTo>
                  <a:lnTo>
                    <a:pt x="3458" y="49"/>
                  </a:lnTo>
                  <a:lnTo>
                    <a:pt x="3257" y="87"/>
                  </a:lnTo>
                  <a:lnTo>
                    <a:pt x="3055" y="135"/>
                  </a:lnTo>
                  <a:lnTo>
                    <a:pt x="2864" y="192"/>
                  </a:lnTo>
                  <a:lnTo>
                    <a:pt x="2672" y="250"/>
                  </a:lnTo>
                  <a:lnTo>
                    <a:pt x="2490" y="327"/>
                  </a:lnTo>
                  <a:lnTo>
                    <a:pt x="2308" y="403"/>
                  </a:lnTo>
                  <a:lnTo>
                    <a:pt x="2136" y="499"/>
                  </a:lnTo>
                  <a:lnTo>
                    <a:pt x="1964" y="595"/>
                  </a:lnTo>
                  <a:lnTo>
                    <a:pt x="1801" y="700"/>
                  </a:lnTo>
                  <a:lnTo>
                    <a:pt x="1638" y="815"/>
                  </a:lnTo>
                  <a:lnTo>
                    <a:pt x="1485" y="940"/>
                  </a:lnTo>
                  <a:lnTo>
                    <a:pt x="1341" y="1064"/>
                  </a:lnTo>
                  <a:lnTo>
                    <a:pt x="1197" y="1198"/>
                  </a:lnTo>
                  <a:lnTo>
                    <a:pt x="1063" y="1342"/>
                  </a:lnTo>
                  <a:lnTo>
                    <a:pt x="929" y="1485"/>
                  </a:lnTo>
                  <a:lnTo>
                    <a:pt x="814" y="1639"/>
                  </a:lnTo>
                  <a:lnTo>
                    <a:pt x="699" y="1802"/>
                  </a:lnTo>
                  <a:lnTo>
                    <a:pt x="594" y="1964"/>
                  </a:lnTo>
                  <a:lnTo>
                    <a:pt x="498" y="2137"/>
                  </a:lnTo>
                  <a:lnTo>
                    <a:pt x="402" y="2309"/>
                  </a:lnTo>
                  <a:lnTo>
                    <a:pt x="326" y="2491"/>
                  </a:lnTo>
                  <a:lnTo>
                    <a:pt x="249" y="2673"/>
                  </a:lnTo>
                  <a:lnTo>
                    <a:pt x="182" y="2865"/>
                  </a:lnTo>
                  <a:lnTo>
                    <a:pt x="134" y="3056"/>
                  </a:lnTo>
                  <a:lnTo>
                    <a:pt x="86" y="3257"/>
                  </a:lnTo>
                  <a:lnTo>
                    <a:pt x="48" y="3459"/>
                  </a:lnTo>
                  <a:lnTo>
                    <a:pt x="29" y="3660"/>
                  </a:lnTo>
                  <a:lnTo>
                    <a:pt x="10" y="3861"/>
                  </a:lnTo>
                  <a:lnTo>
                    <a:pt x="0" y="4072"/>
                  </a:lnTo>
                  <a:lnTo>
                    <a:pt x="1293" y="4072"/>
                  </a:lnTo>
                  <a:lnTo>
                    <a:pt x="1303" y="3928"/>
                  </a:lnTo>
                  <a:lnTo>
                    <a:pt x="1312" y="3794"/>
                  </a:lnTo>
                  <a:lnTo>
                    <a:pt x="1331" y="3650"/>
                  </a:lnTo>
                  <a:lnTo>
                    <a:pt x="1351" y="3516"/>
                  </a:lnTo>
                  <a:lnTo>
                    <a:pt x="1389" y="3382"/>
                  </a:lnTo>
                  <a:lnTo>
                    <a:pt x="1427" y="3248"/>
                  </a:lnTo>
                  <a:lnTo>
                    <a:pt x="1466" y="3123"/>
                  </a:lnTo>
                  <a:lnTo>
                    <a:pt x="1513" y="2999"/>
                  </a:lnTo>
                  <a:lnTo>
                    <a:pt x="1571" y="2874"/>
                  </a:lnTo>
                  <a:lnTo>
                    <a:pt x="1628" y="2750"/>
                  </a:lnTo>
                  <a:lnTo>
                    <a:pt x="1695" y="2635"/>
                  </a:lnTo>
                  <a:lnTo>
                    <a:pt x="1772" y="2520"/>
                  </a:lnTo>
                  <a:lnTo>
                    <a:pt x="1849" y="2415"/>
                  </a:lnTo>
                  <a:lnTo>
                    <a:pt x="1935" y="2309"/>
                  </a:lnTo>
                  <a:lnTo>
                    <a:pt x="2021" y="2213"/>
                  </a:lnTo>
                  <a:lnTo>
                    <a:pt x="2107" y="2108"/>
                  </a:lnTo>
                  <a:lnTo>
                    <a:pt x="2203" y="2022"/>
                  </a:lnTo>
                  <a:lnTo>
                    <a:pt x="2308" y="1936"/>
                  </a:lnTo>
                  <a:lnTo>
                    <a:pt x="2414" y="1849"/>
                  </a:lnTo>
                  <a:lnTo>
                    <a:pt x="2519" y="1773"/>
                  </a:lnTo>
                  <a:lnTo>
                    <a:pt x="2634" y="1706"/>
                  </a:lnTo>
                  <a:lnTo>
                    <a:pt x="2749" y="1639"/>
                  </a:lnTo>
                  <a:lnTo>
                    <a:pt x="2873" y="1572"/>
                  </a:lnTo>
                  <a:lnTo>
                    <a:pt x="2998" y="1514"/>
                  </a:lnTo>
                  <a:lnTo>
                    <a:pt x="3123" y="1466"/>
                  </a:lnTo>
                  <a:lnTo>
                    <a:pt x="3247" y="1428"/>
                  </a:lnTo>
                  <a:lnTo>
                    <a:pt x="3381" y="1390"/>
                  </a:lnTo>
                  <a:lnTo>
                    <a:pt x="3515" y="1351"/>
                  </a:lnTo>
                  <a:lnTo>
                    <a:pt x="3649" y="1332"/>
                  </a:lnTo>
                  <a:lnTo>
                    <a:pt x="3793" y="1313"/>
                  </a:lnTo>
                  <a:lnTo>
                    <a:pt x="3927" y="1304"/>
                  </a:lnTo>
                  <a:lnTo>
                    <a:pt x="11149" y="1304"/>
                  </a:lnTo>
                  <a:lnTo>
                    <a:pt x="11293" y="1313"/>
                  </a:lnTo>
                  <a:lnTo>
                    <a:pt x="11427" y="1332"/>
                  </a:lnTo>
                  <a:lnTo>
                    <a:pt x="11570" y="1351"/>
                  </a:lnTo>
                  <a:lnTo>
                    <a:pt x="11704" y="1390"/>
                  </a:lnTo>
                  <a:lnTo>
                    <a:pt x="11829" y="1428"/>
                  </a:lnTo>
                  <a:lnTo>
                    <a:pt x="11963" y="1466"/>
                  </a:lnTo>
                  <a:lnTo>
                    <a:pt x="12088" y="1514"/>
                  </a:lnTo>
                  <a:lnTo>
                    <a:pt x="12212" y="1572"/>
                  </a:lnTo>
                  <a:lnTo>
                    <a:pt x="12327" y="1639"/>
                  </a:lnTo>
                  <a:lnTo>
                    <a:pt x="12442" y="1706"/>
                  </a:lnTo>
                  <a:lnTo>
                    <a:pt x="12557" y="1773"/>
                  </a:lnTo>
                  <a:lnTo>
                    <a:pt x="12662" y="1849"/>
                  </a:lnTo>
                  <a:lnTo>
                    <a:pt x="12768" y="1936"/>
                  </a:lnTo>
                  <a:lnTo>
                    <a:pt x="12873" y="2022"/>
                  </a:lnTo>
                  <a:lnTo>
                    <a:pt x="12969" y="2108"/>
                  </a:lnTo>
                  <a:lnTo>
                    <a:pt x="13065" y="2213"/>
                  </a:lnTo>
                  <a:lnTo>
                    <a:pt x="13151" y="2309"/>
                  </a:lnTo>
                  <a:lnTo>
                    <a:pt x="13227" y="2415"/>
                  </a:lnTo>
                  <a:lnTo>
                    <a:pt x="13304" y="2520"/>
                  </a:lnTo>
                  <a:lnTo>
                    <a:pt x="13381" y="2635"/>
                  </a:lnTo>
                  <a:lnTo>
                    <a:pt x="13448" y="2750"/>
                  </a:lnTo>
                  <a:lnTo>
                    <a:pt x="13505" y="2874"/>
                  </a:lnTo>
                  <a:lnTo>
                    <a:pt x="13563" y="2999"/>
                  </a:lnTo>
                  <a:lnTo>
                    <a:pt x="13611" y="3123"/>
                  </a:lnTo>
                  <a:lnTo>
                    <a:pt x="13658" y="3248"/>
                  </a:lnTo>
                  <a:lnTo>
                    <a:pt x="13697" y="3382"/>
                  </a:lnTo>
                  <a:lnTo>
                    <a:pt x="13725" y="3516"/>
                  </a:lnTo>
                  <a:lnTo>
                    <a:pt x="13754" y="3650"/>
                  </a:lnTo>
                  <a:lnTo>
                    <a:pt x="13764" y="3794"/>
                  </a:lnTo>
                  <a:lnTo>
                    <a:pt x="13783" y="3928"/>
                  </a:lnTo>
                  <a:lnTo>
                    <a:pt x="13783" y="4072"/>
                  </a:lnTo>
                  <a:lnTo>
                    <a:pt x="15076" y="4072"/>
                  </a:lnTo>
                  <a:lnTo>
                    <a:pt x="15076" y="3861"/>
                  </a:lnTo>
                  <a:lnTo>
                    <a:pt x="15057" y="3660"/>
                  </a:lnTo>
                  <a:lnTo>
                    <a:pt x="15028" y="3459"/>
                  </a:lnTo>
                  <a:lnTo>
                    <a:pt x="14990" y="3257"/>
                  </a:lnTo>
                  <a:lnTo>
                    <a:pt x="14951" y="3056"/>
                  </a:lnTo>
                  <a:lnTo>
                    <a:pt x="14894" y="2865"/>
                  </a:lnTo>
                  <a:lnTo>
                    <a:pt x="14827" y="2673"/>
                  </a:lnTo>
                  <a:lnTo>
                    <a:pt x="14760" y="2491"/>
                  </a:lnTo>
                  <a:lnTo>
                    <a:pt x="14674" y="2309"/>
                  </a:lnTo>
                  <a:lnTo>
                    <a:pt x="14588" y="2137"/>
                  </a:lnTo>
                  <a:lnTo>
                    <a:pt x="14492" y="1964"/>
                  </a:lnTo>
                  <a:lnTo>
                    <a:pt x="14377" y="1802"/>
                  </a:lnTo>
                  <a:lnTo>
                    <a:pt x="14271" y="1639"/>
                  </a:lnTo>
                  <a:lnTo>
                    <a:pt x="14147" y="1485"/>
                  </a:lnTo>
                  <a:lnTo>
                    <a:pt x="14022" y="1342"/>
                  </a:lnTo>
                  <a:lnTo>
                    <a:pt x="13888" y="1198"/>
                  </a:lnTo>
                  <a:lnTo>
                    <a:pt x="13745" y="1064"/>
                  </a:lnTo>
                  <a:lnTo>
                    <a:pt x="13591" y="940"/>
                  </a:lnTo>
                  <a:lnTo>
                    <a:pt x="13438" y="815"/>
                  </a:lnTo>
                  <a:lnTo>
                    <a:pt x="13285" y="700"/>
                  </a:lnTo>
                  <a:lnTo>
                    <a:pt x="13112" y="595"/>
                  </a:lnTo>
                  <a:lnTo>
                    <a:pt x="12950" y="499"/>
                  </a:lnTo>
                  <a:lnTo>
                    <a:pt x="12768" y="403"/>
                  </a:lnTo>
                  <a:lnTo>
                    <a:pt x="12586" y="327"/>
                  </a:lnTo>
                  <a:lnTo>
                    <a:pt x="12404" y="250"/>
                  </a:lnTo>
                  <a:lnTo>
                    <a:pt x="12212" y="192"/>
                  </a:lnTo>
                  <a:lnTo>
                    <a:pt x="12021" y="135"/>
                  </a:lnTo>
                  <a:lnTo>
                    <a:pt x="11829" y="87"/>
                  </a:lnTo>
                  <a:lnTo>
                    <a:pt x="11628" y="49"/>
                  </a:lnTo>
                  <a:lnTo>
                    <a:pt x="11427" y="30"/>
                  </a:lnTo>
                  <a:lnTo>
                    <a:pt x="11216" y="10"/>
                  </a:lnTo>
                  <a:lnTo>
                    <a:pt x="110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>
              <a:off x="7708076" y="3426608"/>
              <a:ext cx="134517" cy="208738"/>
            </a:xfrm>
            <a:custGeom>
              <a:avLst/>
              <a:gdLst/>
              <a:ahLst/>
              <a:cxnLst/>
              <a:rect l="l" t="t" r="r" b="b"/>
              <a:pathLst>
                <a:path w="3420" h="5307" extrusionOk="0">
                  <a:moveTo>
                    <a:pt x="0" y="0"/>
                  </a:moveTo>
                  <a:lnTo>
                    <a:pt x="642" y="5307"/>
                  </a:lnTo>
                  <a:lnTo>
                    <a:pt x="2768" y="5307"/>
                  </a:lnTo>
                  <a:lnTo>
                    <a:pt x="34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>
              <a:off x="7343002" y="3414179"/>
              <a:ext cx="864646" cy="71624"/>
            </a:xfrm>
            <a:custGeom>
              <a:avLst/>
              <a:gdLst/>
              <a:ahLst/>
              <a:cxnLst/>
              <a:rect l="l" t="t" r="r" b="b"/>
              <a:pathLst>
                <a:path w="21983" h="1821" extrusionOk="0">
                  <a:moveTo>
                    <a:pt x="1" y="0"/>
                  </a:moveTo>
                  <a:lnTo>
                    <a:pt x="1" y="1820"/>
                  </a:lnTo>
                  <a:lnTo>
                    <a:pt x="21983" y="1820"/>
                  </a:lnTo>
                  <a:lnTo>
                    <a:pt x="21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6"/>
            <p:cNvSpPr/>
            <p:nvPr/>
          </p:nvSpPr>
          <p:spPr>
            <a:xfrm>
              <a:off x="7311733" y="3305310"/>
              <a:ext cx="926831" cy="137152"/>
            </a:xfrm>
            <a:custGeom>
              <a:avLst/>
              <a:gdLst/>
              <a:ahLst/>
              <a:cxnLst/>
              <a:rect l="l" t="t" r="r" b="b"/>
              <a:pathLst>
                <a:path w="23564" h="3487" extrusionOk="0">
                  <a:moveTo>
                    <a:pt x="3181" y="0"/>
                  </a:moveTo>
                  <a:lnTo>
                    <a:pt x="3008" y="19"/>
                  </a:lnTo>
                  <a:lnTo>
                    <a:pt x="2846" y="39"/>
                  </a:lnTo>
                  <a:lnTo>
                    <a:pt x="2683" y="67"/>
                  </a:lnTo>
                  <a:lnTo>
                    <a:pt x="2520" y="106"/>
                  </a:lnTo>
                  <a:lnTo>
                    <a:pt x="2357" y="154"/>
                  </a:lnTo>
                  <a:lnTo>
                    <a:pt x="2204" y="201"/>
                  </a:lnTo>
                  <a:lnTo>
                    <a:pt x="2051" y="259"/>
                  </a:lnTo>
                  <a:lnTo>
                    <a:pt x="1897" y="326"/>
                  </a:lnTo>
                  <a:lnTo>
                    <a:pt x="1754" y="403"/>
                  </a:lnTo>
                  <a:lnTo>
                    <a:pt x="1620" y="489"/>
                  </a:lnTo>
                  <a:lnTo>
                    <a:pt x="1476" y="575"/>
                  </a:lnTo>
                  <a:lnTo>
                    <a:pt x="1351" y="661"/>
                  </a:lnTo>
                  <a:lnTo>
                    <a:pt x="1227" y="767"/>
                  </a:lnTo>
                  <a:lnTo>
                    <a:pt x="1102" y="872"/>
                  </a:lnTo>
                  <a:lnTo>
                    <a:pt x="988" y="977"/>
                  </a:lnTo>
                  <a:lnTo>
                    <a:pt x="873" y="1092"/>
                  </a:lnTo>
                  <a:lnTo>
                    <a:pt x="767" y="1217"/>
                  </a:lnTo>
                  <a:lnTo>
                    <a:pt x="671" y="1341"/>
                  </a:lnTo>
                  <a:lnTo>
                    <a:pt x="576" y="1475"/>
                  </a:lnTo>
                  <a:lnTo>
                    <a:pt x="489" y="1609"/>
                  </a:lnTo>
                  <a:lnTo>
                    <a:pt x="403" y="1753"/>
                  </a:lnTo>
                  <a:lnTo>
                    <a:pt x="336" y="1897"/>
                  </a:lnTo>
                  <a:lnTo>
                    <a:pt x="269" y="2050"/>
                  </a:lnTo>
                  <a:lnTo>
                    <a:pt x="202" y="2194"/>
                  </a:lnTo>
                  <a:lnTo>
                    <a:pt x="154" y="2357"/>
                  </a:lnTo>
                  <a:lnTo>
                    <a:pt x="106" y="2510"/>
                  </a:lnTo>
                  <a:lnTo>
                    <a:pt x="68" y="2673"/>
                  </a:lnTo>
                  <a:lnTo>
                    <a:pt x="39" y="2835"/>
                  </a:lnTo>
                  <a:lnTo>
                    <a:pt x="20" y="3008"/>
                  </a:lnTo>
                  <a:lnTo>
                    <a:pt x="11" y="3180"/>
                  </a:lnTo>
                  <a:lnTo>
                    <a:pt x="1" y="3353"/>
                  </a:lnTo>
                  <a:lnTo>
                    <a:pt x="1" y="3487"/>
                  </a:lnTo>
                  <a:lnTo>
                    <a:pt x="23563" y="3487"/>
                  </a:lnTo>
                  <a:lnTo>
                    <a:pt x="23563" y="3353"/>
                  </a:lnTo>
                  <a:lnTo>
                    <a:pt x="23563" y="3180"/>
                  </a:lnTo>
                  <a:lnTo>
                    <a:pt x="23544" y="3008"/>
                  </a:lnTo>
                  <a:lnTo>
                    <a:pt x="23525" y="2835"/>
                  </a:lnTo>
                  <a:lnTo>
                    <a:pt x="23496" y="2673"/>
                  </a:lnTo>
                  <a:lnTo>
                    <a:pt x="23458" y="2510"/>
                  </a:lnTo>
                  <a:lnTo>
                    <a:pt x="23419" y="2357"/>
                  </a:lnTo>
                  <a:lnTo>
                    <a:pt x="23362" y="2194"/>
                  </a:lnTo>
                  <a:lnTo>
                    <a:pt x="23304" y="2050"/>
                  </a:lnTo>
                  <a:lnTo>
                    <a:pt x="23237" y="1897"/>
                  </a:lnTo>
                  <a:lnTo>
                    <a:pt x="23161" y="1753"/>
                  </a:lnTo>
                  <a:lnTo>
                    <a:pt x="23084" y="1609"/>
                  </a:lnTo>
                  <a:lnTo>
                    <a:pt x="22998" y="1475"/>
                  </a:lnTo>
                  <a:lnTo>
                    <a:pt x="22902" y="1341"/>
                  </a:lnTo>
                  <a:lnTo>
                    <a:pt x="22797" y="1217"/>
                  </a:lnTo>
                  <a:lnTo>
                    <a:pt x="22691" y="1092"/>
                  </a:lnTo>
                  <a:lnTo>
                    <a:pt x="22586" y="977"/>
                  </a:lnTo>
                  <a:lnTo>
                    <a:pt x="22471" y="872"/>
                  </a:lnTo>
                  <a:lnTo>
                    <a:pt x="22347" y="767"/>
                  </a:lnTo>
                  <a:lnTo>
                    <a:pt x="22222" y="661"/>
                  </a:lnTo>
                  <a:lnTo>
                    <a:pt x="22088" y="575"/>
                  </a:lnTo>
                  <a:lnTo>
                    <a:pt x="21954" y="489"/>
                  </a:lnTo>
                  <a:lnTo>
                    <a:pt x="21810" y="403"/>
                  </a:lnTo>
                  <a:lnTo>
                    <a:pt x="21667" y="326"/>
                  </a:lnTo>
                  <a:lnTo>
                    <a:pt x="21523" y="259"/>
                  </a:lnTo>
                  <a:lnTo>
                    <a:pt x="21370" y="201"/>
                  </a:lnTo>
                  <a:lnTo>
                    <a:pt x="21207" y="154"/>
                  </a:lnTo>
                  <a:lnTo>
                    <a:pt x="21054" y="106"/>
                  </a:lnTo>
                  <a:lnTo>
                    <a:pt x="20891" y="67"/>
                  </a:lnTo>
                  <a:lnTo>
                    <a:pt x="20728" y="39"/>
                  </a:lnTo>
                  <a:lnTo>
                    <a:pt x="20556" y="19"/>
                  </a:lnTo>
                  <a:lnTo>
                    <a:pt x="203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6"/>
            <p:cNvSpPr/>
            <p:nvPr/>
          </p:nvSpPr>
          <p:spPr>
            <a:xfrm>
              <a:off x="7532147" y="1433376"/>
              <a:ext cx="1154684" cy="1453100"/>
            </a:xfrm>
            <a:custGeom>
              <a:avLst/>
              <a:gdLst/>
              <a:ahLst/>
              <a:cxnLst/>
              <a:rect l="l" t="t" r="r" b="b"/>
              <a:pathLst>
                <a:path w="29357" h="36944" extrusionOk="0">
                  <a:moveTo>
                    <a:pt x="4818" y="1"/>
                  </a:moveTo>
                  <a:lnTo>
                    <a:pt x="3276" y="6399"/>
                  </a:lnTo>
                  <a:lnTo>
                    <a:pt x="3391" y="6351"/>
                  </a:lnTo>
                  <a:lnTo>
                    <a:pt x="3707" y="6236"/>
                  </a:lnTo>
                  <a:lnTo>
                    <a:pt x="3927" y="6159"/>
                  </a:lnTo>
                  <a:lnTo>
                    <a:pt x="4176" y="6083"/>
                  </a:lnTo>
                  <a:lnTo>
                    <a:pt x="4454" y="6006"/>
                  </a:lnTo>
                  <a:lnTo>
                    <a:pt x="4751" y="5929"/>
                  </a:lnTo>
                  <a:lnTo>
                    <a:pt x="5048" y="5862"/>
                  </a:lnTo>
                  <a:lnTo>
                    <a:pt x="5364" y="5815"/>
                  </a:lnTo>
                  <a:lnTo>
                    <a:pt x="5670" y="5776"/>
                  </a:lnTo>
                  <a:lnTo>
                    <a:pt x="5824" y="5767"/>
                  </a:lnTo>
                  <a:lnTo>
                    <a:pt x="6111" y="5767"/>
                  </a:lnTo>
                  <a:lnTo>
                    <a:pt x="6255" y="5776"/>
                  </a:lnTo>
                  <a:lnTo>
                    <a:pt x="6389" y="5795"/>
                  </a:lnTo>
                  <a:lnTo>
                    <a:pt x="6523" y="5824"/>
                  </a:lnTo>
                  <a:lnTo>
                    <a:pt x="6647" y="5853"/>
                  </a:lnTo>
                  <a:lnTo>
                    <a:pt x="6762" y="5901"/>
                  </a:lnTo>
                  <a:lnTo>
                    <a:pt x="6868" y="5958"/>
                  </a:lnTo>
                  <a:lnTo>
                    <a:pt x="6963" y="6016"/>
                  </a:lnTo>
                  <a:lnTo>
                    <a:pt x="7059" y="6092"/>
                  </a:lnTo>
                  <a:lnTo>
                    <a:pt x="7145" y="6169"/>
                  </a:lnTo>
                  <a:lnTo>
                    <a:pt x="7318" y="6341"/>
                  </a:lnTo>
                  <a:lnTo>
                    <a:pt x="7471" y="6533"/>
                  </a:lnTo>
                  <a:lnTo>
                    <a:pt x="7615" y="6744"/>
                  </a:lnTo>
                  <a:lnTo>
                    <a:pt x="7739" y="6964"/>
                  </a:lnTo>
                  <a:lnTo>
                    <a:pt x="7854" y="7203"/>
                  </a:lnTo>
                  <a:lnTo>
                    <a:pt x="7940" y="7452"/>
                  </a:lnTo>
                  <a:lnTo>
                    <a:pt x="7979" y="7587"/>
                  </a:lnTo>
                  <a:lnTo>
                    <a:pt x="8017" y="7711"/>
                  </a:lnTo>
                  <a:lnTo>
                    <a:pt x="8036" y="7845"/>
                  </a:lnTo>
                  <a:lnTo>
                    <a:pt x="8065" y="7979"/>
                  </a:lnTo>
                  <a:lnTo>
                    <a:pt x="8074" y="8113"/>
                  </a:lnTo>
                  <a:lnTo>
                    <a:pt x="8084" y="8247"/>
                  </a:lnTo>
                  <a:lnTo>
                    <a:pt x="8084" y="8381"/>
                  </a:lnTo>
                  <a:lnTo>
                    <a:pt x="8084" y="8525"/>
                  </a:lnTo>
                  <a:lnTo>
                    <a:pt x="8065" y="8659"/>
                  </a:lnTo>
                  <a:lnTo>
                    <a:pt x="8046" y="8793"/>
                  </a:lnTo>
                  <a:lnTo>
                    <a:pt x="8027" y="8927"/>
                  </a:lnTo>
                  <a:lnTo>
                    <a:pt x="7988" y="9062"/>
                  </a:lnTo>
                  <a:lnTo>
                    <a:pt x="7950" y="9196"/>
                  </a:lnTo>
                  <a:lnTo>
                    <a:pt x="7893" y="9330"/>
                  </a:lnTo>
                  <a:lnTo>
                    <a:pt x="7835" y="9464"/>
                  </a:lnTo>
                  <a:lnTo>
                    <a:pt x="7768" y="9588"/>
                  </a:lnTo>
                  <a:lnTo>
                    <a:pt x="7691" y="9713"/>
                  </a:lnTo>
                  <a:lnTo>
                    <a:pt x="7605" y="9837"/>
                  </a:lnTo>
                  <a:lnTo>
                    <a:pt x="7270" y="10288"/>
                  </a:lnTo>
                  <a:lnTo>
                    <a:pt x="6839" y="10833"/>
                  </a:lnTo>
                  <a:lnTo>
                    <a:pt x="5757" y="12194"/>
                  </a:lnTo>
                  <a:lnTo>
                    <a:pt x="5134" y="12989"/>
                  </a:lnTo>
                  <a:lnTo>
                    <a:pt x="4492" y="13841"/>
                  </a:lnTo>
                  <a:lnTo>
                    <a:pt x="4167" y="14291"/>
                  </a:lnTo>
                  <a:lnTo>
                    <a:pt x="3831" y="14751"/>
                  </a:lnTo>
                  <a:lnTo>
                    <a:pt x="3506" y="15220"/>
                  </a:lnTo>
                  <a:lnTo>
                    <a:pt x="3180" y="15699"/>
                  </a:lnTo>
                  <a:lnTo>
                    <a:pt x="2864" y="16188"/>
                  </a:lnTo>
                  <a:lnTo>
                    <a:pt x="2548" y="16686"/>
                  </a:lnTo>
                  <a:lnTo>
                    <a:pt x="2241" y="17184"/>
                  </a:lnTo>
                  <a:lnTo>
                    <a:pt x="1945" y="17691"/>
                  </a:lnTo>
                  <a:lnTo>
                    <a:pt x="1667" y="18209"/>
                  </a:lnTo>
                  <a:lnTo>
                    <a:pt x="1399" y="18716"/>
                  </a:lnTo>
                  <a:lnTo>
                    <a:pt x="1150" y="19233"/>
                  </a:lnTo>
                  <a:lnTo>
                    <a:pt x="920" y="19751"/>
                  </a:lnTo>
                  <a:lnTo>
                    <a:pt x="709" y="20268"/>
                  </a:lnTo>
                  <a:lnTo>
                    <a:pt x="527" y="20776"/>
                  </a:lnTo>
                  <a:lnTo>
                    <a:pt x="441" y="21034"/>
                  </a:lnTo>
                  <a:lnTo>
                    <a:pt x="364" y="21283"/>
                  </a:lnTo>
                  <a:lnTo>
                    <a:pt x="297" y="21532"/>
                  </a:lnTo>
                  <a:lnTo>
                    <a:pt x="230" y="21791"/>
                  </a:lnTo>
                  <a:lnTo>
                    <a:pt x="173" y="22040"/>
                  </a:lnTo>
                  <a:lnTo>
                    <a:pt x="125" y="22289"/>
                  </a:lnTo>
                  <a:lnTo>
                    <a:pt x="86" y="22528"/>
                  </a:lnTo>
                  <a:lnTo>
                    <a:pt x="48" y="22777"/>
                  </a:lnTo>
                  <a:lnTo>
                    <a:pt x="29" y="23017"/>
                  </a:lnTo>
                  <a:lnTo>
                    <a:pt x="10" y="23256"/>
                  </a:lnTo>
                  <a:lnTo>
                    <a:pt x="0" y="23496"/>
                  </a:lnTo>
                  <a:lnTo>
                    <a:pt x="0" y="23735"/>
                  </a:lnTo>
                  <a:lnTo>
                    <a:pt x="10" y="23908"/>
                  </a:lnTo>
                  <a:lnTo>
                    <a:pt x="19" y="24080"/>
                  </a:lnTo>
                  <a:lnTo>
                    <a:pt x="48" y="24272"/>
                  </a:lnTo>
                  <a:lnTo>
                    <a:pt x="77" y="24473"/>
                  </a:lnTo>
                  <a:lnTo>
                    <a:pt x="153" y="24894"/>
                  </a:lnTo>
                  <a:lnTo>
                    <a:pt x="259" y="25344"/>
                  </a:lnTo>
                  <a:lnTo>
                    <a:pt x="402" y="25823"/>
                  </a:lnTo>
                  <a:lnTo>
                    <a:pt x="565" y="26321"/>
                  </a:lnTo>
                  <a:lnTo>
                    <a:pt x="766" y="26839"/>
                  </a:lnTo>
                  <a:lnTo>
                    <a:pt x="996" y="27384"/>
                  </a:lnTo>
                  <a:lnTo>
                    <a:pt x="1245" y="27930"/>
                  </a:lnTo>
                  <a:lnTo>
                    <a:pt x="1389" y="28218"/>
                  </a:lnTo>
                  <a:lnTo>
                    <a:pt x="1542" y="28496"/>
                  </a:lnTo>
                  <a:lnTo>
                    <a:pt x="1695" y="28783"/>
                  </a:lnTo>
                  <a:lnTo>
                    <a:pt x="1858" y="29070"/>
                  </a:lnTo>
                  <a:lnTo>
                    <a:pt x="2031" y="29348"/>
                  </a:lnTo>
                  <a:lnTo>
                    <a:pt x="2213" y="29635"/>
                  </a:lnTo>
                  <a:lnTo>
                    <a:pt x="2395" y="29923"/>
                  </a:lnTo>
                  <a:lnTo>
                    <a:pt x="2586" y="30210"/>
                  </a:lnTo>
                  <a:lnTo>
                    <a:pt x="2797" y="30497"/>
                  </a:lnTo>
                  <a:lnTo>
                    <a:pt x="3008" y="30785"/>
                  </a:lnTo>
                  <a:lnTo>
                    <a:pt x="3218" y="31072"/>
                  </a:lnTo>
                  <a:lnTo>
                    <a:pt x="3448" y="31350"/>
                  </a:lnTo>
                  <a:lnTo>
                    <a:pt x="3688" y="31628"/>
                  </a:lnTo>
                  <a:lnTo>
                    <a:pt x="3927" y="31905"/>
                  </a:lnTo>
                  <a:lnTo>
                    <a:pt x="4176" y="32183"/>
                  </a:lnTo>
                  <a:lnTo>
                    <a:pt x="4444" y="32451"/>
                  </a:lnTo>
                  <a:lnTo>
                    <a:pt x="4703" y="32719"/>
                  </a:lnTo>
                  <a:lnTo>
                    <a:pt x="4981" y="32978"/>
                  </a:lnTo>
                  <a:lnTo>
                    <a:pt x="5268" y="33237"/>
                  </a:lnTo>
                  <a:lnTo>
                    <a:pt x="5565" y="33495"/>
                  </a:lnTo>
                  <a:lnTo>
                    <a:pt x="5862" y="33735"/>
                  </a:lnTo>
                  <a:lnTo>
                    <a:pt x="6168" y="33984"/>
                  </a:lnTo>
                  <a:lnTo>
                    <a:pt x="6494" y="34214"/>
                  </a:lnTo>
                  <a:lnTo>
                    <a:pt x="6820" y="34444"/>
                  </a:lnTo>
                  <a:lnTo>
                    <a:pt x="7155" y="34664"/>
                  </a:lnTo>
                  <a:lnTo>
                    <a:pt x="7500" y="34875"/>
                  </a:lnTo>
                  <a:lnTo>
                    <a:pt x="7845" y="35076"/>
                  </a:lnTo>
                  <a:lnTo>
                    <a:pt x="8209" y="35277"/>
                  </a:lnTo>
                  <a:lnTo>
                    <a:pt x="8582" y="35468"/>
                  </a:lnTo>
                  <a:lnTo>
                    <a:pt x="8956" y="35641"/>
                  </a:lnTo>
                  <a:lnTo>
                    <a:pt x="9339" y="35813"/>
                  </a:lnTo>
                  <a:lnTo>
                    <a:pt x="9741" y="35966"/>
                  </a:lnTo>
                  <a:lnTo>
                    <a:pt x="10143" y="36120"/>
                  </a:lnTo>
                  <a:lnTo>
                    <a:pt x="10555" y="36254"/>
                  </a:lnTo>
                  <a:lnTo>
                    <a:pt x="10977" y="36388"/>
                  </a:lnTo>
                  <a:lnTo>
                    <a:pt x="11408" y="36503"/>
                  </a:lnTo>
                  <a:lnTo>
                    <a:pt x="11848" y="36599"/>
                  </a:lnTo>
                  <a:lnTo>
                    <a:pt x="12298" y="36694"/>
                  </a:lnTo>
                  <a:lnTo>
                    <a:pt x="12758" y="36771"/>
                  </a:lnTo>
                  <a:lnTo>
                    <a:pt x="13228" y="36828"/>
                  </a:lnTo>
                  <a:lnTo>
                    <a:pt x="13697" y="36886"/>
                  </a:lnTo>
                  <a:lnTo>
                    <a:pt x="14185" y="36915"/>
                  </a:lnTo>
                  <a:lnTo>
                    <a:pt x="14683" y="36943"/>
                  </a:lnTo>
                  <a:lnTo>
                    <a:pt x="15699" y="36943"/>
                  </a:lnTo>
                  <a:lnTo>
                    <a:pt x="16216" y="36915"/>
                  </a:lnTo>
                  <a:lnTo>
                    <a:pt x="16570" y="36886"/>
                  </a:lnTo>
                  <a:lnTo>
                    <a:pt x="16915" y="36857"/>
                  </a:lnTo>
                  <a:lnTo>
                    <a:pt x="17260" y="36819"/>
                  </a:lnTo>
                  <a:lnTo>
                    <a:pt x="17595" y="36771"/>
                  </a:lnTo>
                  <a:lnTo>
                    <a:pt x="17930" y="36723"/>
                  </a:lnTo>
                  <a:lnTo>
                    <a:pt x="18266" y="36666"/>
                  </a:lnTo>
                  <a:lnTo>
                    <a:pt x="18591" y="36599"/>
                  </a:lnTo>
                  <a:lnTo>
                    <a:pt x="18907" y="36532"/>
                  </a:lnTo>
                  <a:lnTo>
                    <a:pt x="19233" y="36455"/>
                  </a:lnTo>
                  <a:lnTo>
                    <a:pt x="19539" y="36369"/>
                  </a:lnTo>
                  <a:lnTo>
                    <a:pt x="19856" y="36283"/>
                  </a:lnTo>
                  <a:lnTo>
                    <a:pt x="20152" y="36187"/>
                  </a:lnTo>
                  <a:lnTo>
                    <a:pt x="20459" y="36081"/>
                  </a:lnTo>
                  <a:lnTo>
                    <a:pt x="20756" y="35976"/>
                  </a:lnTo>
                  <a:lnTo>
                    <a:pt x="21043" y="35861"/>
                  </a:lnTo>
                  <a:lnTo>
                    <a:pt x="21331" y="35746"/>
                  </a:lnTo>
                  <a:lnTo>
                    <a:pt x="21608" y="35622"/>
                  </a:lnTo>
                  <a:lnTo>
                    <a:pt x="21886" y="35497"/>
                  </a:lnTo>
                  <a:lnTo>
                    <a:pt x="22164" y="35363"/>
                  </a:lnTo>
                  <a:lnTo>
                    <a:pt x="22432" y="35229"/>
                  </a:lnTo>
                  <a:lnTo>
                    <a:pt x="22700" y="35085"/>
                  </a:lnTo>
                  <a:lnTo>
                    <a:pt x="22959" y="34932"/>
                  </a:lnTo>
                  <a:lnTo>
                    <a:pt x="23208" y="34788"/>
                  </a:lnTo>
                  <a:lnTo>
                    <a:pt x="23457" y="34626"/>
                  </a:lnTo>
                  <a:lnTo>
                    <a:pt x="23706" y="34463"/>
                  </a:lnTo>
                  <a:lnTo>
                    <a:pt x="23945" y="34300"/>
                  </a:lnTo>
                  <a:lnTo>
                    <a:pt x="24185" y="34127"/>
                  </a:lnTo>
                  <a:lnTo>
                    <a:pt x="24415" y="33955"/>
                  </a:lnTo>
                  <a:lnTo>
                    <a:pt x="24635" y="33773"/>
                  </a:lnTo>
                  <a:lnTo>
                    <a:pt x="24855" y="33591"/>
                  </a:lnTo>
                  <a:lnTo>
                    <a:pt x="25076" y="33409"/>
                  </a:lnTo>
                  <a:lnTo>
                    <a:pt x="25286" y="33218"/>
                  </a:lnTo>
                  <a:lnTo>
                    <a:pt x="25497" y="33026"/>
                  </a:lnTo>
                  <a:lnTo>
                    <a:pt x="25698" y="32825"/>
                  </a:lnTo>
                  <a:lnTo>
                    <a:pt x="25890" y="32624"/>
                  </a:lnTo>
                  <a:lnTo>
                    <a:pt x="26081" y="32423"/>
                  </a:lnTo>
                  <a:lnTo>
                    <a:pt x="26273" y="32212"/>
                  </a:lnTo>
                  <a:lnTo>
                    <a:pt x="26455" y="32001"/>
                  </a:lnTo>
                  <a:lnTo>
                    <a:pt x="26627" y="31790"/>
                  </a:lnTo>
                  <a:lnTo>
                    <a:pt x="26800" y="31570"/>
                  </a:lnTo>
                  <a:lnTo>
                    <a:pt x="26962" y="31350"/>
                  </a:lnTo>
                  <a:lnTo>
                    <a:pt x="27125" y="31130"/>
                  </a:lnTo>
                  <a:lnTo>
                    <a:pt x="27279" y="30909"/>
                  </a:lnTo>
                  <a:lnTo>
                    <a:pt x="27432" y="30679"/>
                  </a:lnTo>
                  <a:lnTo>
                    <a:pt x="27575" y="30449"/>
                  </a:lnTo>
                  <a:lnTo>
                    <a:pt x="27719" y="30220"/>
                  </a:lnTo>
                  <a:lnTo>
                    <a:pt x="27978" y="29741"/>
                  </a:lnTo>
                  <a:lnTo>
                    <a:pt x="28217" y="29262"/>
                  </a:lnTo>
                  <a:lnTo>
                    <a:pt x="28438" y="28773"/>
                  </a:lnTo>
                  <a:lnTo>
                    <a:pt x="28639" y="28285"/>
                  </a:lnTo>
                  <a:lnTo>
                    <a:pt x="28811" y="27787"/>
                  </a:lnTo>
                  <a:lnTo>
                    <a:pt x="28964" y="27279"/>
                  </a:lnTo>
                  <a:lnTo>
                    <a:pt x="29098" y="26771"/>
                  </a:lnTo>
                  <a:lnTo>
                    <a:pt x="29156" y="26513"/>
                  </a:lnTo>
                  <a:lnTo>
                    <a:pt x="29204" y="26264"/>
                  </a:lnTo>
                  <a:lnTo>
                    <a:pt x="29252" y="26005"/>
                  </a:lnTo>
                  <a:lnTo>
                    <a:pt x="29290" y="25747"/>
                  </a:lnTo>
                  <a:lnTo>
                    <a:pt x="29319" y="25536"/>
                  </a:lnTo>
                  <a:lnTo>
                    <a:pt x="29338" y="25325"/>
                  </a:lnTo>
                  <a:lnTo>
                    <a:pt x="29347" y="25105"/>
                  </a:lnTo>
                  <a:lnTo>
                    <a:pt x="29357" y="24885"/>
                  </a:lnTo>
                  <a:lnTo>
                    <a:pt x="29357" y="24664"/>
                  </a:lnTo>
                  <a:lnTo>
                    <a:pt x="29347" y="24444"/>
                  </a:lnTo>
                  <a:lnTo>
                    <a:pt x="29328" y="24214"/>
                  </a:lnTo>
                  <a:lnTo>
                    <a:pt x="29309" y="23994"/>
                  </a:lnTo>
                  <a:lnTo>
                    <a:pt x="29280" y="23764"/>
                  </a:lnTo>
                  <a:lnTo>
                    <a:pt x="29252" y="23524"/>
                  </a:lnTo>
                  <a:lnTo>
                    <a:pt x="29165" y="23055"/>
                  </a:lnTo>
                  <a:lnTo>
                    <a:pt x="29060" y="22586"/>
                  </a:lnTo>
                  <a:lnTo>
                    <a:pt x="28926" y="22097"/>
                  </a:lnTo>
                  <a:lnTo>
                    <a:pt x="28773" y="21609"/>
                  </a:lnTo>
                  <a:lnTo>
                    <a:pt x="28600" y="21111"/>
                  </a:lnTo>
                  <a:lnTo>
                    <a:pt x="28409" y="20613"/>
                  </a:lnTo>
                  <a:lnTo>
                    <a:pt x="28188" y="20105"/>
                  </a:lnTo>
                  <a:lnTo>
                    <a:pt x="27959" y="19597"/>
                  </a:lnTo>
                  <a:lnTo>
                    <a:pt x="27710" y="19080"/>
                  </a:lnTo>
                  <a:lnTo>
                    <a:pt x="27441" y="18563"/>
                  </a:lnTo>
                  <a:lnTo>
                    <a:pt x="27154" y="18046"/>
                  </a:lnTo>
                  <a:lnTo>
                    <a:pt x="26857" y="17519"/>
                  </a:lnTo>
                  <a:lnTo>
                    <a:pt x="26541" y="17002"/>
                  </a:lnTo>
                  <a:lnTo>
                    <a:pt x="26215" y="16475"/>
                  </a:lnTo>
                  <a:lnTo>
                    <a:pt x="25871" y="15948"/>
                  </a:lnTo>
                  <a:lnTo>
                    <a:pt x="25526" y="15431"/>
                  </a:lnTo>
                  <a:lnTo>
                    <a:pt x="25152" y="14904"/>
                  </a:lnTo>
                  <a:lnTo>
                    <a:pt x="24779" y="14387"/>
                  </a:lnTo>
                  <a:lnTo>
                    <a:pt x="24396" y="13860"/>
                  </a:lnTo>
                  <a:lnTo>
                    <a:pt x="24003" y="13353"/>
                  </a:lnTo>
                  <a:lnTo>
                    <a:pt x="23601" y="12835"/>
                  </a:lnTo>
                  <a:lnTo>
                    <a:pt x="23189" y="12328"/>
                  </a:lnTo>
                  <a:lnTo>
                    <a:pt x="22767" y="11820"/>
                  </a:lnTo>
                  <a:lnTo>
                    <a:pt x="22346" y="11312"/>
                  </a:lnTo>
                  <a:lnTo>
                    <a:pt x="21924" y="10824"/>
                  </a:lnTo>
                  <a:lnTo>
                    <a:pt x="21493" y="10326"/>
                  </a:lnTo>
                  <a:lnTo>
                    <a:pt x="21053" y="9847"/>
                  </a:lnTo>
                  <a:lnTo>
                    <a:pt x="20622" y="9368"/>
                  </a:lnTo>
                  <a:lnTo>
                    <a:pt x="20181" y="8899"/>
                  </a:lnTo>
                  <a:lnTo>
                    <a:pt x="19741" y="8439"/>
                  </a:lnTo>
                  <a:lnTo>
                    <a:pt x="19300" y="7989"/>
                  </a:lnTo>
                  <a:lnTo>
                    <a:pt x="18859" y="7539"/>
                  </a:lnTo>
                  <a:lnTo>
                    <a:pt x="18419" y="7108"/>
                  </a:lnTo>
                  <a:lnTo>
                    <a:pt x="17547" y="6265"/>
                  </a:lnTo>
                  <a:lnTo>
                    <a:pt x="16695" y="5479"/>
                  </a:lnTo>
                  <a:lnTo>
                    <a:pt x="15871" y="4732"/>
                  </a:lnTo>
                  <a:lnTo>
                    <a:pt x="15066" y="4052"/>
                  </a:lnTo>
                  <a:lnTo>
                    <a:pt x="14674" y="3727"/>
                  </a:lnTo>
                  <a:lnTo>
                    <a:pt x="14300" y="3420"/>
                  </a:lnTo>
                  <a:lnTo>
                    <a:pt x="13927" y="3133"/>
                  </a:lnTo>
                  <a:lnTo>
                    <a:pt x="13572" y="2855"/>
                  </a:lnTo>
                  <a:lnTo>
                    <a:pt x="13228" y="2596"/>
                  </a:lnTo>
                  <a:lnTo>
                    <a:pt x="12892" y="2357"/>
                  </a:lnTo>
                  <a:lnTo>
                    <a:pt x="12576" y="2137"/>
                  </a:lnTo>
                  <a:lnTo>
                    <a:pt x="12270" y="1926"/>
                  </a:lnTo>
                  <a:lnTo>
                    <a:pt x="11982" y="1744"/>
                  </a:lnTo>
                  <a:lnTo>
                    <a:pt x="11705" y="1581"/>
                  </a:lnTo>
                  <a:lnTo>
                    <a:pt x="11446" y="1437"/>
                  </a:lnTo>
                  <a:lnTo>
                    <a:pt x="11207" y="1313"/>
                  </a:lnTo>
                  <a:lnTo>
                    <a:pt x="10986" y="1207"/>
                  </a:lnTo>
                  <a:lnTo>
                    <a:pt x="10785" y="1131"/>
                  </a:lnTo>
                  <a:lnTo>
                    <a:pt x="10603" y="1073"/>
                  </a:lnTo>
                  <a:lnTo>
                    <a:pt x="10450" y="1035"/>
                  </a:lnTo>
                  <a:lnTo>
                    <a:pt x="10306" y="1025"/>
                  </a:lnTo>
                  <a:lnTo>
                    <a:pt x="10249" y="1025"/>
                  </a:lnTo>
                  <a:lnTo>
                    <a:pt x="10191" y="1035"/>
                  </a:lnTo>
                  <a:lnTo>
                    <a:pt x="9981" y="1083"/>
                  </a:lnTo>
                  <a:lnTo>
                    <a:pt x="9760" y="1112"/>
                  </a:lnTo>
                  <a:lnTo>
                    <a:pt x="9540" y="1131"/>
                  </a:lnTo>
                  <a:lnTo>
                    <a:pt x="9320" y="1140"/>
                  </a:lnTo>
                  <a:lnTo>
                    <a:pt x="9090" y="1140"/>
                  </a:lnTo>
                  <a:lnTo>
                    <a:pt x="8869" y="1131"/>
                  </a:lnTo>
                  <a:lnTo>
                    <a:pt x="8640" y="1121"/>
                  </a:lnTo>
                  <a:lnTo>
                    <a:pt x="8410" y="1093"/>
                  </a:lnTo>
                  <a:lnTo>
                    <a:pt x="8180" y="1064"/>
                  </a:lnTo>
                  <a:lnTo>
                    <a:pt x="7950" y="1025"/>
                  </a:lnTo>
                  <a:lnTo>
                    <a:pt x="7509" y="939"/>
                  </a:lnTo>
                  <a:lnTo>
                    <a:pt x="7078" y="834"/>
                  </a:lnTo>
                  <a:lnTo>
                    <a:pt x="6667" y="719"/>
                  </a:lnTo>
                  <a:lnTo>
                    <a:pt x="6283" y="594"/>
                  </a:lnTo>
                  <a:lnTo>
                    <a:pt x="5929" y="470"/>
                  </a:lnTo>
                  <a:lnTo>
                    <a:pt x="5613" y="345"/>
                  </a:lnTo>
                  <a:lnTo>
                    <a:pt x="5345" y="240"/>
                  </a:lnTo>
                  <a:lnTo>
                    <a:pt x="4962" y="68"/>
                  </a:lnTo>
                  <a:lnTo>
                    <a:pt x="481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6"/>
            <p:cNvSpPr/>
            <p:nvPr/>
          </p:nvSpPr>
          <p:spPr>
            <a:xfrm>
              <a:off x="7128685" y="1433376"/>
              <a:ext cx="722971" cy="837900"/>
            </a:xfrm>
            <a:custGeom>
              <a:avLst/>
              <a:gdLst/>
              <a:ahLst/>
              <a:cxnLst/>
              <a:rect l="l" t="t" r="r" b="b"/>
              <a:pathLst>
                <a:path w="18381" h="21303" extrusionOk="0">
                  <a:moveTo>
                    <a:pt x="11551" y="1"/>
                  </a:moveTo>
                  <a:lnTo>
                    <a:pt x="10919" y="403"/>
                  </a:lnTo>
                  <a:lnTo>
                    <a:pt x="10306" y="815"/>
                  </a:lnTo>
                  <a:lnTo>
                    <a:pt x="9703" y="1236"/>
                  </a:lnTo>
                  <a:lnTo>
                    <a:pt x="9118" y="1658"/>
                  </a:lnTo>
                  <a:lnTo>
                    <a:pt x="8553" y="2079"/>
                  </a:lnTo>
                  <a:lnTo>
                    <a:pt x="8007" y="2501"/>
                  </a:lnTo>
                  <a:lnTo>
                    <a:pt x="7471" y="2932"/>
                  </a:lnTo>
                  <a:lnTo>
                    <a:pt x="6954" y="3353"/>
                  </a:lnTo>
                  <a:lnTo>
                    <a:pt x="6456" y="3784"/>
                  </a:lnTo>
                  <a:lnTo>
                    <a:pt x="5977" y="4205"/>
                  </a:lnTo>
                  <a:lnTo>
                    <a:pt x="5507" y="4627"/>
                  </a:lnTo>
                  <a:lnTo>
                    <a:pt x="5067" y="5039"/>
                  </a:lnTo>
                  <a:lnTo>
                    <a:pt x="4636" y="5451"/>
                  </a:lnTo>
                  <a:lnTo>
                    <a:pt x="4224" y="5862"/>
                  </a:lnTo>
                  <a:lnTo>
                    <a:pt x="3831" y="6265"/>
                  </a:lnTo>
                  <a:lnTo>
                    <a:pt x="3458" y="6657"/>
                  </a:lnTo>
                  <a:lnTo>
                    <a:pt x="3103" y="7041"/>
                  </a:lnTo>
                  <a:lnTo>
                    <a:pt x="2768" y="7405"/>
                  </a:lnTo>
                  <a:lnTo>
                    <a:pt x="2442" y="7768"/>
                  </a:lnTo>
                  <a:lnTo>
                    <a:pt x="2146" y="8123"/>
                  </a:lnTo>
                  <a:lnTo>
                    <a:pt x="1868" y="8458"/>
                  </a:lnTo>
                  <a:lnTo>
                    <a:pt x="1600" y="8784"/>
                  </a:lnTo>
                  <a:lnTo>
                    <a:pt x="1360" y="9090"/>
                  </a:lnTo>
                  <a:lnTo>
                    <a:pt x="1130" y="9387"/>
                  </a:lnTo>
                  <a:lnTo>
                    <a:pt x="929" y="9665"/>
                  </a:lnTo>
                  <a:lnTo>
                    <a:pt x="747" y="9924"/>
                  </a:lnTo>
                  <a:lnTo>
                    <a:pt x="584" y="10173"/>
                  </a:lnTo>
                  <a:lnTo>
                    <a:pt x="441" y="10393"/>
                  </a:lnTo>
                  <a:lnTo>
                    <a:pt x="316" y="10594"/>
                  </a:lnTo>
                  <a:lnTo>
                    <a:pt x="211" y="10776"/>
                  </a:lnTo>
                  <a:lnTo>
                    <a:pt x="125" y="10929"/>
                  </a:lnTo>
                  <a:lnTo>
                    <a:pt x="57" y="11063"/>
                  </a:lnTo>
                  <a:lnTo>
                    <a:pt x="29" y="11159"/>
                  </a:lnTo>
                  <a:lnTo>
                    <a:pt x="10" y="11255"/>
                  </a:lnTo>
                  <a:lnTo>
                    <a:pt x="0" y="11351"/>
                  </a:lnTo>
                  <a:lnTo>
                    <a:pt x="0" y="11446"/>
                  </a:lnTo>
                  <a:lnTo>
                    <a:pt x="19" y="11542"/>
                  </a:lnTo>
                  <a:lnTo>
                    <a:pt x="48" y="11638"/>
                  </a:lnTo>
                  <a:lnTo>
                    <a:pt x="86" y="11734"/>
                  </a:lnTo>
                  <a:lnTo>
                    <a:pt x="144" y="11810"/>
                  </a:lnTo>
                  <a:lnTo>
                    <a:pt x="498" y="12299"/>
                  </a:lnTo>
                  <a:lnTo>
                    <a:pt x="862" y="12778"/>
                  </a:lnTo>
                  <a:lnTo>
                    <a:pt x="1226" y="13228"/>
                  </a:lnTo>
                  <a:lnTo>
                    <a:pt x="1580" y="13669"/>
                  </a:lnTo>
                  <a:lnTo>
                    <a:pt x="1944" y="14090"/>
                  </a:lnTo>
                  <a:lnTo>
                    <a:pt x="2308" y="14492"/>
                  </a:lnTo>
                  <a:lnTo>
                    <a:pt x="2672" y="14885"/>
                  </a:lnTo>
                  <a:lnTo>
                    <a:pt x="3027" y="15268"/>
                  </a:lnTo>
                  <a:lnTo>
                    <a:pt x="3391" y="15623"/>
                  </a:lnTo>
                  <a:lnTo>
                    <a:pt x="3745" y="15967"/>
                  </a:lnTo>
                  <a:lnTo>
                    <a:pt x="4109" y="16303"/>
                  </a:lnTo>
                  <a:lnTo>
                    <a:pt x="4463" y="16619"/>
                  </a:lnTo>
                  <a:lnTo>
                    <a:pt x="4818" y="16925"/>
                  </a:lnTo>
                  <a:lnTo>
                    <a:pt x="5172" y="17222"/>
                  </a:lnTo>
                  <a:lnTo>
                    <a:pt x="5517" y="17500"/>
                  </a:lnTo>
                  <a:lnTo>
                    <a:pt x="5871" y="17758"/>
                  </a:lnTo>
                  <a:lnTo>
                    <a:pt x="6216" y="18017"/>
                  </a:lnTo>
                  <a:lnTo>
                    <a:pt x="6561" y="18257"/>
                  </a:lnTo>
                  <a:lnTo>
                    <a:pt x="6896" y="18486"/>
                  </a:lnTo>
                  <a:lnTo>
                    <a:pt x="7241" y="18707"/>
                  </a:lnTo>
                  <a:lnTo>
                    <a:pt x="7576" y="18908"/>
                  </a:lnTo>
                  <a:lnTo>
                    <a:pt x="7902" y="19099"/>
                  </a:lnTo>
                  <a:lnTo>
                    <a:pt x="8228" y="19291"/>
                  </a:lnTo>
                  <a:lnTo>
                    <a:pt x="8553" y="19463"/>
                  </a:lnTo>
                  <a:lnTo>
                    <a:pt x="8879" y="19626"/>
                  </a:lnTo>
                  <a:lnTo>
                    <a:pt x="9195" y="19779"/>
                  </a:lnTo>
                  <a:lnTo>
                    <a:pt x="9501" y="19923"/>
                  </a:lnTo>
                  <a:lnTo>
                    <a:pt x="9808" y="20057"/>
                  </a:lnTo>
                  <a:lnTo>
                    <a:pt x="10114" y="20182"/>
                  </a:lnTo>
                  <a:lnTo>
                    <a:pt x="10411" y="20306"/>
                  </a:lnTo>
                  <a:lnTo>
                    <a:pt x="10699" y="20412"/>
                  </a:lnTo>
                  <a:lnTo>
                    <a:pt x="10986" y="20517"/>
                  </a:lnTo>
                  <a:lnTo>
                    <a:pt x="11542" y="20689"/>
                  </a:lnTo>
                  <a:lnTo>
                    <a:pt x="12068" y="20843"/>
                  </a:lnTo>
                  <a:lnTo>
                    <a:pt x="12576" y="20967"/>
                  </a:lnTo>
                  <a:lnTo>
                    <a:pt x="13055" y="21072"/>
                  </a:lnTo>
                  <a:lnTo>
                    <a:pt x="13505" y="21149"/>
                  </a:lnTo>
                  <a:lnTo>
                    <a:pt x="13917" y="21207"/>
                  </a:lnTo>
                  <a:lnTo>
                    <a:pt x="14310" y="21245"/>
                  </a:lnTo>
                  <a:lnTo>
                    <a:pt x="14664" y="21274"/>
                  </a:lnTo>
                  <a:lnTo>
                    <a:pt x="14980" y="21293"/>
                  </a:lnTo>
                  <a:lnTo>
                    <a:pt x="15258" y="21302"/>
                  </a:lnTo>
                  <a:lnTo>
                    <a:pt x="15497" y="21302"/>
                  </a:lnTo>
                  <a:lnTo>
                    <a:pt x="15699" y="21293"/>
                  </a:lnTo>
                  <a:lnTo>
                    <a:pt x="15976" y="21274"/>
                  </a:lnTo>
                  <a:lnTo>
                    <a:pt x="16072" y="21264"/>
                  </a:lnTo>
                  <a:lnTo>
                    <a:pt x="16369" y="21235"/>
                  </a:lnTo>
                  <a:lnTo>
                    <a:pt x="16647" y="21187"/>
                  </a:lnTo>
                  <a:lnTo>
                    <a:pt x="16905" y="21130"/>
                  </a:lnTo>
                  <a:lnTo>
                    <a:pt x="17135" y="21053"/>
                  </a:lnTo>
                  <a:lnTo>
                    <a:pt x="17356" y="20958"/>
                  </a:lnTo>
                  <a:lnTo>
                    <a:pt x="17547" y="20852"/>
                  </a:lnTo>
                  <a:lnTo>
                    <a:pt x="17719" y="20728"/>
                  </a:lnTo>
                  <a:lnTo>
                    <a:pt x="17873" y="20594"/>
                  </a:lnTo>
                  <a:lnTo>
                    <a:pt x="18007" y="20450"/>
                  </a:lnTo>
                  <a:lnTo>
                    <a:pt x="18122" y="20297"/>
                  </a:lnTo>
                  <a:lnTo>
                    <a:pt x="18218" y="20134"/>
                  </a:lnTo>
                  <a:lnTo>
                    <a:pt x="18285" y="19961"/>
                  </a:lnTo>
                  <a:lnTo>
                    <a:pt x="18342" y="19779"/>
                  </a:lnTo>
                  <a:lnTo>
                    <a:pt x="18371" y="19588"/>
                  </a:lnTo>
                  <a:lnTo>
                    <a:pt x="18380" y="19396"/>
                  </a:lnTo>
                  <a:lnTo>
                    <a:pt x="18371" y="19195"/>
                  </a:lnTo>
                  <a:lnTo>
                    <a:pt x="18342" y="18994"/>
                  </a:lnTo>
                  <a:lnTo>
                    <a:pt x="18294" y="18793"/>
                  </a:lnTo>
                  <a:lnTo>
                    <a:pt x="18227" y="18582"/>
                  </a:lnTo>
                  <a:lnTo>
                    <a:pt x="18141" y="18371"/>
                  </a:lnTo>
                  <a:lnTo>
                    <a:pt x="18026" y="18161"/>
                  </a:lnTo>
                  <a:lnTo>
                    <a:pt x="17901" y="17940"/>
                  </a:lnTo>
                  <a:lnTo>
                    <a:pt x="17748" y="17730"/>
                  </a:lnTo>
                  <a:lnTo>
                    <a:pt x="17585" y="17529"/>
                  </a:lnTo>
                  <a:lnTo>
                    <a:pt x="17394" y="17318"/>
                  </a:lnTo>
                  <a:lnTo>
                    <a:pt x="17183" y="17117"/>
                  </a:lnTo>
                  <a:lnTo>
                    <a:pt x="16963" y="16916"/>
                  </a:lnTo>
                  <a:lnTo>
                    <a:pt x="16714" y="16724"/>
                  </a:lnTo>
                  <a:lnTo>
                    <a:pt x="16446" y="16532"/>
                  </a:lnTo>
                  <a:lnTo>
                    <a:pt x="16158" y="16360"/>
                  </a:lnTo>
                  <a:lnTo>
                    <a:pt x="15852" y="16188"/>
                  </a:lnTo>
                  <a:lnTo>
                    <a:pt x="15526" y="16025"/>
                  </a:lnTo>
                  <a:lnTo>
                    <a:pt x="14817" y="15699"/>
                  </a:lnTo>
                  <a:lnTo>
                    <a:pt x="14022" y="15345"/>
                  </a:lnTo>
                  <a:lnTo>
                    <a:pt x="13179" y="14981"/>
                  </a:lnTo>
                  <a:lnTo>
                    <a:pt x="12289" y="14607"/>
                  </a:lnTo>
                  <a:lnTo>
                    <a:pt x="10459" y="13851"/>
                  </a:lnTo>
                  <a:lnTo>
                    <a:pt x="8659" y="13132"/>
                  </a:lnTo>
                  <a:lnTo>
                    <a:pt x="7021" y="12491"/>
                  </a:lnTo>
                  <a:lnTo>
                    <a:pt x="5689" y="11973"/>
                  </a:lnTo>
                  <a:lnTo>
                    <a:pt x="4463" y="11494"/>
                  </a:lnTo>
                  <a:lnTo>
                    <a:pt x="10804" y="2175"/>
                  </a:lnTo>
                  <a:lnTo>
                    <a:pt x="11015" y="1868"/>
                  </a:lnTo>
                  <a:lnTo>
                    <a:pt x="11216" y="1533"/>
                  </a:lnTo>
                  <a:lnTo>
                    <a:pt x="11408" y="1188"/>
                  </a:lnTo>
                  <a:lnTo>
                    <a:pt x="11494" y="1016"/>
                  </a:lnTo>
                  <a:lnTo>
                    <a:pt x="11561" y="853"/>
                  </a:lnTo>
                  <a:lnTo>
                    <a:pt x="11628" y="700"/>
                  </a:lnTo>
                  <a:lnTo>
                    <a:pt x="11666" y="556"/>
                  </a:lnTo>
                  <a:lnTo>
                    <a:pt x="11704" y="422"/>
                  </a:lnTo>
                  <a:lnTo>
                    <a:pt x="11714" y="298"/>
                  </a:lnTo>
                  <a:lnTo>
                    <a:pt x="11704" y="192"/>
                  </a:lnTo>
                  <a:lnTo>
                    <a:pt x="11695" y="144"/>
                  </a:lnTo>
                  <a:lnTo>
                    <a:pt x="11676" y="106"/>
                  </a:lnTo>
                  <a:lnTo>
                    <a:pt x="11657" y="68"/>
                  </a:lnTo>
                  <a:lnTo>
                    <a:pt x="11628" y="39"/>
                  </a:lnTo>
                  <a:lnTo>
                    <a:pt x="11590" y="20"/>
                  </a:lnTo>
                  <a:lnTo>
                    <a:pt x="11551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6"/>
            <p:cNvSpPr/>
            <p:nvPr/>
          </p:nvSpPr>
          <p:spPr>
            <a:xfrm>
              <a:off x="7365617" y="1934024"/>
              <a:ext cx="505226" cy="418222"/>
            </a:xfrm>
            <a:custGeom>
              <a:avLst/>
              <a:gdLst/>
              <a:ahLst/>
              <a:cxnLst/>
              <a:rect l="l" t="t" r="r" b="b"/>
              <a:pathLst>
                <a:path w="12845" h="10633" extrusionOk="0">
                  <a:moveTo>
                    <a:pt x="1619" y="1"/>
                  </a:moveTo>
                  <a:lnTo>
                    <a:pt x="1" y="6667"/>
                  </a:lnTo>
                  <a:lnTo>
                    <a:pt x="547" y="6964"/>
                  </a:lnTo>
                  <a:lnTo>
                    <a:pt x="1093" y="7242"/>
                  </a:lnTo>
                  <a:lnTo>
                    <a:pt x="1629" y="7510"/>
                  </a:lnTo>
                  <a:lnTo>
                    <a:pt x="2156" y="7759"/>
                  </a:lnTo>
                  <a:lnTo>
                    <a:pt x="2673" y="7999"/>
                  </a:lnTo>
                  <a:lnTo>
                    <a:pt x="3181" y="8229"/>
                  </a:lnTo>
                  <a:lnTo>
                    <a:pt x="3679" y="8439"/>
                  </a:lnTo>
                  <a:lnTo>
                    <a:pt x="4177" y="8640"/>
                  </a:lnTo>
                  <a:lnTo>
                    <a:pt x="4656" y="8832"/>
                  </a:lnTo>
                  <a:lnTo>
                    <a:pt x="5125" y="9014"/>
                  </a:lnTo>
                  <a:lnTo>
                    <a:pt x="5575" y="9177"/>
                  </a:lnTo>
                  <a:lnTo>
                    <a:pt x="6016" y="9330"/>
                  </a:lnTo>
                  <a:lnTo>
                    <a:pt x="6859" y="9608"/>
                  </a:lnTo>
                  <a:lnTo>
                    <a:pt x="7634" y="9857"/>
                  </a:lnTo>
                  <a:lnTo>
                    <a:pt x="8343" y="10058"/>
                  </a:lnTo>
                  <a:lnTo>
                    <a:pt x="8975" y="10221"/>
                  </a:lnTo>
                  <a:lnTo>
                    <a:pt x="9531" y="10355"/>
                  </a:lnTo>
                  <a:lnTo>
                    <a:pt x="10000" y="10460"/>
                  </a:lnTo>
                  <a:lnTo>
                    <a:pt x="10374" y="10537"/>
                  </a:lnTo>
                  <a:lnTo>
                    <a:pt x="10642" y="10594"/>
                  </a:lnTo>
                  <a:lnTo>
                    <a:pt x="10872" y="10633"/>
                  </a:lnTo>
                  <a:lnTo>
                    <a:pt x="11025" y="10614"/>
                  </a:lnTo>
                  <a:lnTo>
                    <a:pt x="11169" y="10594"/>
                  </a:lnTo>
                  <a:lnTo>
                    <a:pt x="11303" y="10566"/>
                  </a:lnTo>
                  <a:lnTo>
                    <a:pt x="11437" y="10527"/>
                  </a:lnTo>
                  <a:lnTo>
                    <a:pt x="11561" y="10489"/>
                  </a:lnTo>
                  <a:lnTo>
                    <a:pt x="11686" y="10441"/>
                  </a:lnTo>
                  <a:lnTo>
                    <a:pt x="11801" y="10384"/>
                  </a:lnTo>
                  <a:lnTo>
                    <a:pt x="11906" y="10326"/>
                  </a:lnTo>
                  <a:lnTo>
                    <a:pt x="12012" y="10259"/>
                  </a:lnTo>
                  <a:lnTo>
                    <a:pt x="12098" y="10182"/>
                  </a:lnTo>
                  <a:lnTo>
                    <a:pt x="12194" y="10106"/>
                  </a:lnTo>
                  <a:lnTo>
                    <a:pt x="12270" y="10020"/>
                  </a:lnTo>
                  <a:lnTo>
                    <a:pt x="12356" y="9933"/>
                  </a:lnTo>
                  <a:lnTo>
                    <a:pt x="12423" y="9838"/>
                  </a:lnTo>
                  <a:lnTo>
                    <a:pt x="12490" y="9742"/>
                  </a:lnTo>
                  <a:lnTo>
                    <a:pt x="12548" y="9637"/>
                  </a:lnTo>
                  <a:lnTo>
                    <a:pt x="12605" y="9531"/>
                  </a:lnTo>
                  <a:lnTo>
                    <a:pt x="12653" y="9416"/>
                  </a:lnTo>
                  <a:lnTo>
                    <a:pt x="12692" y="9301"/>
                  </a:lnTo>
                  <a:lnTo>
                    <a:pt x="12730" y="9177"/>
                  </a:lnTo>
                  <a:lnTo>
                    <a:pt x="12768" y="9052"/>
                  </a:lnTo>
                  <a:lnTo>
                    <a:pt x="12787" y="8928"/>
                  </a:lnTo>
                  <a:lnTo>
                    <a:pt x="12816" y="8794"/>
                  </a:lnTo>
                  <a:lnTo>
                    <a:pt x="12826" y="8660"/>
                  </a:lnTo>
                  <a:lnTo>
                    <a:pt x="12845" y="8391"/>
                  </a:lnTo>
                  <a:lnTo>
                    <a:pt x="12835" y="8104"/>
                  </a:lnTo>
                  <a:lnTo>
                    <a:pt x="12807" y="7817"/>
                  </a:lnTo>
                  <a:lnTo>
                    <a:pt x="12759" y="7520"/>
                  </a:lnTo>
                  <a:lnTo>
                    <a:pt x="12692" y="7213"/>
                  </a:lnTo>
                  <a:lnTo>
                    <a:pt x="12605" y="6916"/>
                  </a:lnTo>
                  <a:lnTo>
                    <a:pt x="12500" y="6610"/>
                  </a:lnTo>
                  <a:lnTo>
                    <a:pt x="12376" y="6303"/>
                  </a:lnTo>
                  <a:lnTo>
                    <a:pt x="12232" y="5997"/>
                  </a:lnTo>
                  <a:lnTo>
                    <a:pt x="12069" y="5700"/>
                  </a:lnTo>
                  <a:lnTo>
                    <a:pt x="11887" y="5413"/>
                  </a:lnTo>
                  <a:lnTo>
                    <a:pt x="11686" y="5125"/>
                  </a:lnTo>
                  <a:lnTo>
                    <a:pt x="11475" y="4847"/>
                  </a:lnTo>
                  <a:lnTo>
                    <a:pt x="11236" y="4579"/>
                  </a:lnTo>
                  <a:lnTo>
                    <a:pt x="10987" y="4321"/>
                  </a:lnTo>
                  <a:lnTo>
                    <a:pt x="10719" y="4081"/>
                  </a:lnTo>
                  <a:lnTo>
                    <a:pt x="10441" y="3861"/>
                  </a:lnTo>
                  <a:lnTo>
                    <a:pt x="10297" y="3756"/>
                  </a:lnTo>
                  <a:lnTo>
                    <a:pt x="10144" y="3650"/>
                  </a:lnTo>
                  <a:lnTo>
                    <a:pt x="9991" y="3554"/>
                  </a:lnTo>
                  <a:lnTo>
                    <a:pt x="9828" y="3459"/>
                  </a:lnTo>
                  <a:lnTo>
                    <a:pt x="9665" y="3372"/>
                  </a:lnTo>
                  <a:lnTo>
                    <a:pt x="9502" y="3296"/>
                  </a:lnTo>
                  <a:lnTo>
                    <a:pt x="8525" y="2846"/>
                  </a:lnTo>
                  <a:lnTo>
                    <a:pt x="7529" y="2405"/>
                  </a:lnTo>
                  <a:lnTo>
                    <a:pt x="6514" y="1964"/>
                  </a:lnTo>
                  <a:lnTo>
                    <a:pt x="5498" y="1543"/>
                  </a:lnTo>
                  <a:lnTo>
                    <a:pt x="4493" y="1131"/>
                  </a:lnTo>
                  <a:lnTo>
                    <a:pt x="3497" y="738"/>
                  </a:lnTo>
                  <a:lnTo>
                    <a:pt x="16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6"/>
            <p:cNvSpPr/>
            <p:nvPr/>
          </p:nvSpPr>
          <p:spPr>
            <a:xfrm>
              <a:off x="7778519" y="1446945"/>
              <a:ext cx="622397" cy="789679"/>
            </a:xfrm>
            <a:custGeom>
              <a:avLst/>
              <a:gdLst/>
              <a:ahLst/>
              <a:cxnLst/>
              <a:rect l="l" t="t" r="r" b="b"/>
              <a:pathLst>
                <a:path w="15824" h="20077" extrusionOk="0">
                  <a:moveTo>
                    <a:pt x="546" y="0"/>
                  </a:moveTo>
                  <a:lnTo>
                    <a:pt x="412" y="163"/>
                  </a:lnTo>
                  <a:lnTo>
                    <a:pt x="307" y="336"/>
                  </a:lnTo>
                  <a:lnTo>
                    <a:pt x="211" y="508"/>
                  </a:lnTo>
                  <a:lnTo>
                    <a:pt x="144" y="690"/>
                  </a:lnTo>
                  <a:lnTo>
                    <a:pt x="86" y="882"/>
                  </a:lnTo>
                  <a:lnTo>
                    <a:pt x="39" y="1073"/>
                  </a:lnTo>
                  <a:lnTo>
                    <a:pt x="19" y="1274"/>
                  </a:lnTo>
                  <a:lnTo>
                    <a:pt x="0" y="1475"/>
                  </a:lnTo>
                  <a:lnTo>
                    <a:pt x="11475" y="6629"/>
                  </a:lnTo>
                  <a:lnTo>
                    <a:pt x="10900" y="7328"/>
                  </a:lnTo>
                  <a:lnTo>
                    <a:pt x="10249" y="8123"/>
                  </a:lnTo>
                  <a:lnTo>
                    <a:pt x="9444" y="9148"/>
                  </a:lnTo>
                  <a:lnTo>
                    <a:pt x="8515" y="10345"/>
                  </a:lnTo>
                  <a:lnTo>
                    <a:pt x="8036" y="10987"/>
                  </a:lnTo>
                  <a:lnTo>
                    <a:pt x="7538" y="11657"/>
                  </a:lnTo>
                  <a:lnTo>
                    <a:pt x="7040" y="12337"/>
                  </a:lnTo>
                  <a:lnTo>
                    <a:pt x="6542" y="13036"/>
                  </a:lnTo>
                  <a:lnTo>
                    <a:pt x="6063" y="13735"/>
                  </a:lnTo>
                  <a:lnTo>
                    <a:pt x="5603" y="14425"/>
                  </a:lnTo>
                  <a:lnTo>
                    <a:pt x="5498" y="14597"/>
                  </a:lnTo>
                  <a:lnTo>
                    <a:pt x="5393" y="14770"/>
                  </a:lnTo>
                  <a:lnTo>
                    <a:pt x="5297" y="14942"/>
                  </a:lnTo>
                  <a:lnTo>
                    <a:pt x="5211" y="15115"/>
                  </a:lnTo>
                  <a:lnTo>
                    <a:pt x="5134" y="15278"/>
                  </a:lnTo>
                  <a:lnTo>
                    <a:pt x="5057" y="15450"/>
                  </a:lnTo>
                  <a:lnTo>
                    <a:pt x="4990" y="15613"/>
                  </a:lnTo>
                  <a:lnTo>
                    <a:pt x="4933" y="15776"/>
                  </a:lnTo>
                  <a:lnTo>
                    <a:pt x="4875" y="15938"/>
                  </a:lnTo>
                  <a:lnTo>
                    <a:pt x="4837" y="16101"/>
                  </a:lnTo>
                  <a:lnTo>
                    <a:pt x="4789" y="16264"/>
                  </a:lnTo>
                  <a:lnTo>
                    <a:pt x="4761" y="16417"/>
                  </a:lnTo>
                  <a:lnTo>
                    <a:pt x="4732" y="16580"/>
                  </a:lnTo>
                  <a:lnTo>
                    <a:pt x="4713" y="16733"/>
                  </a:lnTo>
                  <a:lnTo>
                    <a:pt x="4703" y="16887"/>
                  </a:lnTo>
                  <a:lnTo>
                    <a:pt x="4693" y="17030"/>
                  </a:lnTo>
                  <a:lnTo>
                    <a:pt x="4684" y="17184"/>
                  </a:lnTo>
                  <a:lnTo>
                    <a:pt x="4693" y="17327"/>
                  </a:lnTo>
                  <a:lnTo>
                    <a:pt x="4703" y="17471"/>
                  </a:lnTo>
                  <a:lnTo>
                    <a:pt x="4713" y="17605"/>
                  </a:lnTo>
                  <a:lnTo>
                    <a:pt x="4761" y="17883"/>
                  </a:lnTo>
                  <a:lnTo>
                    <a:pt x="4818" y="18141"/>
                  </a:lnTo>
                  <a:lnTo>
                    <a:pt x="4904" y="18381"/>
                  </a:lnTo>
                  <a:lnTo>
                    <a:pt x="5010" y="18620"/>
                  </a:lnTo>
                  <a:lnTo>
                    <a:pt x="5134" y="18841"/>
                  </a:lnTo>
                  <a:lnTo>
                    <a:pt x="5278" y="19042"/>
                  </a:lnTo>
                  <a:lnTo>
                    <a:pt x="5431" y="19233"/>
                  </a:lnTo>
                  <a:lnTo>
                    <a:pt x="5603" y="19396"/>
                  </a:lnTo>
                  <a:lnTo>
                    <a:pt x="5690" y="19482"/>
                  </a:lnTo>
                  <a:lnTo>
                    <a:pt x="5785" y="19549"/>
                  </a:lnTo>
                  <a:lnTo>
                    <a:pt x="5891" y="19626"/>
                  </a:lnTo>
                  <a:lnTo>
                    <a:pt x="5987" y="19693"/>
                  </a:lnTo>
                  <a:lnTo>
                    <a:pt x="6092" y="19751"/>
                  </a:lnTo>
                  <a:lnTo>
                    <a:pt x="6207" y="19808"/>
                  </a:lnTo>
                  <a:lnTo>
                    <a:pt x="6312" y="19856"/>
                  </a:lnTo>
                  <a:lnTo>
                    <a:pt x="6427" y="19904"/>
                  </a:lnTo>
                  <a:lnTo>
                    <a:pt x="6552" y="19942"/>
                  </a:lnTo>
                  <a:lnTo>
                    <a:pt x="6667" y="19980"/>
                  </a:lnTo>
                  <a:lnTo>
                    <a:pt x="6791" y="20009"/>
                  </a:lnTo>
                  <a:lnTo>
                    <a:pt x="6916" y="20028"/>
                  </a:lnTo>
                  <a:lnTo>
                    <a:pt x="7040" y="20047"/>
                  </a:lnTo>
                  <a:lnTo>
                    <a:pt x="7174" y="20067"/>
                  </a:lnTo>
                  <a:lnTo>
                    <a:pt x="7308" y="20067"/>
                  </a:lnTo>
                  <a:lnTo>
                    <a:pt x="7442" y="20076"/>
                  </a:lnTo>
                  <a:lnTo>
                    <a:pt x="7576" y="20067"/>
                  </a:lnTo>
                  <a:lnTo>
                    <a:pt x="7720" y="20057"/>
                  </a:lnTo>
                  <a:lnTo>
                    <a:pt x="7854" y="20038"/>
                  </a:lnTo>
                  <a:lnTo>
                    <a:pt x="7998" y="20019"/>
                  </a:lnTo>
                  <a:lnTo>
                    <a:pt x="8142" y="19990"/>
                  </a:lnTo>
                  <a:lnTo>
                    <a:pt x="8285" y="19952"/>
                  </a:lnTo>
                  <a:lnTo>
                    <a:pt x="8429" y="19904"/>
                  </a:lnTo>
                  <a:lnTo>
                    <a:pt x="8582" y="19856"/>
                  </a:lnTo>
                  <a:lnTo>
                    <a:pt x="8726" y="19798"/>
                  </a:lnTo>
                  <a:lnTo>
                    <a:pt x="8879" y="19741"/>
                  </a:lnTo>
                  <a:lnTo>
                    <a:pt x="9032" y="19664"/>
                  </a:lnTo>
                  <a:lnTo>
                    <a:pt x="9186" y="19588"/>
                  </a:lnTo>
                  <a:lnTo>
                    <a:pt x="9262" y="19530"/>
                  </a:lnTo>
                  <a:lnTo>
                    <a:pt x="9492" y="19348"/>
                  </a:lnTo>
                  <a:lnTo>
                    <a:pt x="9856" y="19042"/>
                  </a:lnTo>
                  <a:lnTo>
                    <a:pt x="10076" y="18841"/>
                  </a:lnTo>
                  <a:lnTo>
                    <a:pt x="10316" y="18611"/>
                  </a:lnTo>
                  <a:lnTo>
                    <a:pt x="10574" y="18352"/>
                  </a:lnTo>
                  <a:lnTo>
                    <a:pt x="10862" y="18065"/>
                  </a:lnTo>
                  <a:lnTo>
                    <a:pt x="11149" y="17749"/>
                  </a:lnTo>
                  <a:lnTo>
                    <a:pt x="11465" y="17404"/>
                  </a:lnTo>
                  <a:lnTo>
                    <a:pt x="11781" y="17030"/>
                  </a:lnTo>
                  <a:lnTo>
                    <a:pt x="12097" y="16618"/>
                  </a:lnTo>
                  <a:lnTo>
                    <a:pt x="12423" y="16187"/>
                  </a:lnTo>
                  <a:lnTo>
                    <a:pt x="12749" y="15718"/>
                  </a:lnTo>
                  <a:lnTo>
                    <a:pt x="13074" y="15230"/>
                  </a:lnTo>
                  <a:lnTo>
                    <a:pt x="13400" y="14703"/>
                  </a:lnTo>
                  <a:lnTo>
                    <a:pt x="13706" y="14157"/>
                  </a:lnTo>
                  <a:lnTo>
                    <a:pt x="13860" y="13870"/>
                  </a:lnTo>
                  <a:lnTo>
                    <a:pt x="14003" y="13573"/>
                  </a:lnTo>
                  <a:lnTo>
                    <a:pt x="14157" y="13276"/>
                  </a:lnTo>
                  <a:lnTo>
                    <a:pt x="14300" y="12969"/>
                  </a:lnTo>
                  <a:lnTo>
                    <a:pt x="14434" y="12653"/>
                  </a:lnTo>
                  <a:lnTo>
                    <a:pt x="14569" y="12327"/>
                  </a:lnTo>
                  <a:lnTo>
                    <a:pt x="14693" y="12002"/>
                  </a:lnTo>
                  <a:lnTo>
                    <a:pt x="14818" y="11667"/>
                  </a:lnTo>
                  <a:lnTo>
                    <a:pt x="14932" y="11322"/>
                  </a:lnTo>
                  <a:lnTo>
                    <a:pt x="15047" y="10967"/>
                  </a:lnTo>
                  <a:lnTo>
                    <a:pt x="15153" y="10613"/>
                  </a:lnTo>
                  <a:lnTo>
                    <a:pt x="15258" y="10249"/>
                  </a:lnTo>
                  <a:lnTo>
                    <a:pt x="15344" y="9875"/>
                  </a:lnTo>
                  <a:lnTo>
                    <a:pt x="15431" y="9492"/>
                  </a:lnTo>
                  <a:lnTo>
                    <a:pt x="15507" y="9109"/>
                  </a:lnTo>
                  <a:lnTo>
                    <a:pt x="15584" y="8717"/>
                  </a:lnTo>
                  <a:lnTo>
                    <a:pt x="15641" y="8314"/>
                  </a:lnTo>
                  <a:lnTo>
                    <a:pt x="15699" y="7912"/>
                  </a:lnTo>
                  <a:lnTo>
                    <a:pt x="15737" y="7500"/>
                  </a:lnTo>
                  <a:lnTo>
                    <a:pt x="15775" y="7079"/>
                  </a:lnTo>
                  <a:lnTo>
                    <a:pt x="15804" y="6648"/>
                  </a:lnTo>
                  <a:lnTo>
                    <a:pt x="15814" y="6217"/>
                  </a:lnTo>
                  <a:lnTo>
                    <a:pt x="15823" y="5776"/>
                  </a:lnTo>
                  <a:lnTo>
                    <a:pt x="15814" y="5326"/>
                  </a:lnTo>
                  <a:lnTo>
                    <a:pt x="15795" y="4866"/>
                  </a:lnTo>
                  <a:lnTo>
                    <a:pt x="15766" y="4406"/>
                  </a:lnTo>
                  <a:lnTo>
                    <a:pt x="15756" y="4291"/>
                  </a:lnTo>
                  <a:lnTo>
                    <a:pt x="15737" y="4186"/>
                  </a:lnTo>
                  <a:lnTo>
                    <a:pt x="15708" y="4081"/>
                  </a:lnTo>
                  <a:lnTo>
                    <a:pt x="15670" y="3975"/>
                  </a:lnTo>
                  <a:lnTo>
                    <a:pt x="15622" y="3880"/>
                  </a:lnTo>
                  <a:lnTo>
                    <a:pt x="15565" y="3793"/>
                  </a:lnTo>
                  <a:lnTo>
                    <a:pt x="15488" y="3717"/>
                  </a:lnTo>
                  <a:lnTo>
                    <a:pt x="15402" y="3650"/>
                  </a:lnTo>
                  <a:lnTo>
                    <a:pt x="15124" y="3458"/>
                  </a:lnTo>
                  <a:lnTo>
                    <a:pt x="14760" y="3238"/>
                  </a:lnTo>
                  <a:lnTo>
                    <a:pt x="14319" y="2979"/>
                  </a:lnTo>
                  <a:lnTo>
                    <a:pt x="13802" y="2711"/>
                  </a:lnTo>
                  <a:lnTo>
                    <a:pt x="13505" y="2567"/>
                  </a:lnTo>
                  <a:lnTo>
                    <a:pt x="13189" y="2414"/>
                  </a:lnTo>
                  <a:lnTo>
                    <a:pt x="12854" y="2270"/>
                  </a:lnTo>
                  <a:lnTo>
                    <a:pt x="12500" y="2117"/>
                  </a:lnTo>
                  <a:lnTo>
                    <a:pt x="12126" y="1964"/>
                  </a:lnTo>
                  <a:lnTo>
                    <a:pt x="11724" y="1811"/>
                  </a:lnTo>
                  <a:lnTo>
                    <a:pt x="11302" y="1667"/>
                  </a:lnTo>
                  <a:lnTo>
                    <a:pt x="10862" y="1514"/>
                  </a:lnTo>
                  <a:lnTo>
                    <a:pt x="10392" y="1370"/>
                  </a:lnTo>
                  <a:lnTo>
                    <a:pt x="9904" y="1226"/>
                  </a:lnTo>
                  <a:lnTo>
                    <a:pt x="9387" y="1083"/>
                  </a:lnTo>
                  <a:lnTo>
                    <a:pt x="8850" y="949"/>
                  </a:lnTo>
                  <a:lnTo>
                    <a:pt x="8295" y="824"/>
                  </a:lnTo>
                  <a:lnTo>
                    <a:pt x="7711" y="700"/>
                  </a:lnTo>
                  <a:lnTo>
                    <a:pt x="7107" y="585"/>
                  </a:lnTo>
                  <a:lnTo>
                    <a:pt x="6475" y="479"/>
                  </a:lnTo>
                  <a:lnTo>
                    <a:pt x="5824" y="374"/>
                  </a:lnTo>
                  <a:lnTo>
                    <a:pt x="5144" y="288"/>
                  </a:lnTo>
                  <a:lnTo>
                    <a:pt x="4435" y="211"/>
                  </a:lnTo>
                  <a:lnTo>
                    <a:pt x="3707" y="144"/>
                  </a:lnTo>
                  <a:lnTo>
                    <a:pt x="2960" y="87"/>
                  </a:lnTo>
                  <a:lnTo>
                    <a:pt x="2174" y="39"/>
                  </a:lnTo>
                  <a:lnTo>
                    <a:pt x="1370" y="10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rgbClr val="FF8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6"/>
            <p:cNvSpPr/>
            <p:nvPr/>
          </p:nvSpPr>
          <p:spPr>
            <a:xfrm>
              <a:off x="7069137" y="2926707"/>
              <a:ext cx="1213132" cy="381643"/>
            </a:xfrm>
            <a:custGeom>
              <a:avLst/>
              <a:gdLst/>
              <a:ahLst/>
              <a:cxnLst/>
              <a:rect l="l" t="t" r="r" b="b"/>
              <a:pathLst>
                <a:path w="30843" h="9703" extrusionOk="0">
                  <a:moveTo>
                    <a:pt x="5479" y="0"/>
                  </a:moveTo>
                  <a:lnTo>
                    <a:pt x="5163" y="19"/>
                  </a:lnTo>
                  <a:lnTo>
                    <a:pt x="4857" y="39"/>
                  </a:lnTo>
                  <a:lnTo>
                    <a:pt x="4560" y="67"/>
                  </a:lnTo>
                  <a:lnTo>
                    <a:pt x="4282" y="106"/>
                  </a:lnTo>
                  <a:lnTo>
                    <a:pt x="4004" y="144"/>
                  </a:lnTo>
                  <a:lnTo>
                    <a:pt x="3736" y="201"/>
                  </a:lnTo>
                  <a:lnTo>
                    <a:pt x="3478" y="249"/>
                  </a:lnTo>
                  <a:lnTo>
                    <a:pt x="3228" y="316"/>
                  </a:lnTo>
                  <a:lnTo>
                    <a:pt x="2989" y="383"/>
                  </a:lnTo>
                  <a:lnTo>
                    <a:pt x="2759" y="460"/>
                  </a:lnTo>
                  <a:lnTo>
                    <a:pt x="2539" y="537"/>
                  </a:lnTo>
                  <a:lnTo>
                    <a:pt x="2328" y="623"/>
                  </a:lnTo>
                  <a:lnTo>
                    <a:pt x="2127" y="719"/>
                  </a:lnTo>
                  <a:lnTo>
                    <a:pt x="1935" y="824"/>
                  </a:lnTo>
                  <a:lnTo>
                    <a:pt x="1744" y="929"/>
                  </a:lnTo>
                  <a:lnTo>
                    <a:pt x="1571" y="1044"/>
                  </a:lnTo>
                  <a:lnTo>
                    <a:pt x="1409" y="1159"/>
                  </a:lnTo>
                  <a:lnTo>
                    <a:pt x="1255" y="1284"/>
                  </a:lnTo>
                  <a:lnTo>
                    <a:pt x="1112" y="1418"/>
                  </a:lnTo>
                  <a:lnTo>
                    <a:pt x="968" y="1552"/>
                  </a:lnTo>
                  <a:lnTo>
                    <a:pt x="844" y="1696"/>
                  </a:lnTo>
                  <a:lnTo>
                    <a:pt x="729" y="1849"/>
                  </a:lnTo>
                  <a:lnTo>
                    <a:pt x="614" y="2002"/>
                  </a:lnTo>
                  <a:lnTo>
                    <a:pt x="518" y="2165"/>
                  </a:lnTo>
                  <a:lnTo>
                    <a:pt x="422" y="2328"/>
                  </a:lnTo>
                  <a:lnTo>
                    <a:pt x="336" y="2500"/>
                  </a:lnTo>
                  <a:lnTo>
                    <a:pt x="269" y="2682"/>
                  </a:lnTo>
                  <a:lnTo>
                    <a:pt x="202" y="2864"/>
                  </a:lnTo>
                  <a:lnTo>
                    <a:pt x="144" y="3046"/>
                  </a:lnTo>
                  <a:lnTo>
                    <a:pt x="96" y="3247"/>
                  </a:lnTo>
                  <a:lnTo>
                    <a:pt x="68" y="3448"/>
                  </a:lnTo>
                  <a:lnTo>
                    <a:pt x="39" y="3650"/>
                  </a:lnTo>
                  <a:lnTo>
                    <a:pt x="20" y="3860"/>
                  </a:lnTo>
                  <a:lnTo>
                    <a:pt x="1" y="4081"/>
                  </a:lnTo>
                  <a:lnTo>
                    <a:pt x="1" y="4301"/>
                  </a:lnTo>
                  <a:lnTo>
                    <a:pt x="10" y="4531"/>
                  </a:lnTo>
                  <a:lnTo>
                    <a:pt x="29" y="4761"/>
                  </a:lnTo>
                  <a:lnTo>
                    <a:pt x="49" y="5000"/>
                  </a:lnTo>
                  <a:lnTo>
                    <a:pt x="87" y="5240"/>
                  </a:lnTo>
                  <a:lnTo>
                    <a:pt x="125" y="5489"/>
                  </a:lnTo>
                  <a:lnTo>
                    <a:pt x="183" y="5738"/>
                  </a:lnTo>
                  <a:lnTo>
                    <a:pt x="211" y="5881"/>
                  </a:lnTo>
                  <a:lnTo>
                    <a:pt x="259" y="6025"/>
                  </a:lnTo>
                  <a:lnTo>
                    <a:pt x="317" y="6159"/>
                  </a:lnTo>
                  <a:lnTo>
                    <a:pt x="384" y="6293"/>
                  </a:lnTo>
                  <a:lnTo>
                    <a:pt x="460" y="6418"/>
                  </a:lnTo>
                  <a:lnTo>
                    <a:pt x="547" y="6542"/>
                  </a:lnTo>
                  <a:lnTo>
                    <a:pt x="642" y="6667"/>
                  </a:lnTo>
                  <a:lnTo>
                    <a:pt x="738" y="6791"/>
                  </a:lnTo>
                  <a:lnTo>
                    <a:pt x="844" y="6906"/>
                  </a:lnTo>
                  <a:lnTo>
                    <a:pt x="968" y="7011"/>
                  </a:lnTo>
                  <a:lnTo>
                    <a:pt x="1093" y="7126"/>
                  </a:lnTo>
                  <a:lnTo>
                    <a:pt x="1217" y="7232"/>
                  </a:lnTo>
                  <a:lnTo>
                    <a:pt x="1351" y="7328"/>
                  </a:lnTo>
                  <a:lnTo>
                    <a:pt x="1495" y="7433"/>
                  </a:lnTo>
                  <a:lnTo>
                    <a:pt x="1801" y="7615"/>
                  </a:lnTo>
                  <a:lnTo>
                    <a:pt x="2127" y="7797"/>
                  </a:lnTo>
                  <a:lnTo>
                    <a:pt x="2462" y="7960"/>
                  </a:lnTo>
                  <a:lnTo>
                    <a:pt x="2817" y="8113"/>
                  </a:lnTo>
                  <a:lnTo>
                    <a:pt x="3190" y="8257"/>
                  </a:lnTo>
                  <a:lnTo>
                    <a:pt x="3564" y="8391"/>
                  </a:lnTo>
                  <a:lnTo>
                    <a:pt x="3947" y="8515"/>
                  </a:lnTo>
                  <a:lnTo>
                    <a:pt x="4330" y="8630"/>
                  </a:lnTo>
                  <a:lnTo>
                    <a:pt x="4713" y="8736"/>
                  </a:lnTo>
                  <a:lnTo>
                    <a:pt x="5106" y="8831"/>
                  </a:lnTo>
                  <a:lnTo>
                    <a:pt x="5479" y="8918"/>
                  </a:lnTo>
                  <a:lnTo>
                    <a:pt x="5853" y="8994"/>
                  </a:lnTo>
                  <a:lnTo>
                    <a:pt x="6217" y="9061"/>
                  </a:lnTo>
                  <a:lnTo>
                    <a:pt x="6897" y="9176"/>
                  </a:lnTo>
                  <a:lnTo>
                    <a:pt x="7510" y="9272"/>
                  </a:lnTo>
                  <a:lnTo>
                    <a:pt x="8018" y="9329"/>
                  </a:lnTo>
                  <a:lnTo>
                    <a:pt x="8410" y="9377"/>
                  </a:lnTo>
                  <a:lnTo>
                    <a:pt x="8755" y="9406"/>
                  </a:lnTo>
                  <a:lnTo>
                    <a:pt x="29884" y="9703"/>
                  </a:lnTo>
                  <a:lnTo>
                    <a:pt x="30028" y="9588"/>
                  </a:lnTo>
                  <a:lnTo>
                    <a:pt x="30153" y="9463"/>
                  </a:lnTo>
                  <a:lnTo>
                    <a:pt x="30267" y="9329"/>
                  </a:lnTo>
                  <a:lnTo>
                    <a:pt x="30363" y="9195"/>
                  </a:lnTo>
                  <a:lnTo>
                    <a:pt x="30449" y="9052"/>
                  </a:lnTo>
                  <a:lnTo>
                    <a:pt x="30516" y="8908"/>
                  </a:lnTo>
                  <a:lnTo>
                    <a:pt x="30574" y="8755"/>
                  </a:lnTo>
                  <a:lnTo>
                    <a:pt x="30631" y="8611"/>
                  </a:lnTo>
                  <a:lnTo>
                    <a:pt x="30670" y="8458"/>
                  </a:lnTo>
                  <a:lnTo>
                    <a:pt x="30708" y="8314"/>
                  </a:lnTo>
                  <a:lnTo>
                    <a:pt x="30766" y="8027"/>
                  </a:lnTo>
                  <a:lnTo>
                    <a:pt x="30842" y="7529"/>
                  </a:lnTo>
                  <a:lnTo>
                    <a:pt x="30660" y="7414"/>
                  </a:lnTo>
                  <a:lnTo>
                    <a:pt x="30421" y="7280"/>
                  </a:lnTo>
                  <a:lnTo>
                    <a:pt x="30076" y="7088"/>
                  </a:lnTo>
                  <a:lnTo>
                    <a:pt x="29616" y="6849"/>
                  </a:lnTo>
                  <a:lnTo>
                    <a:pt x="29041" y="6561"/>
                  </a:lnTo>
                  <a:lnTo>
                    <a:pt x="28342" y="6236"/>
                  </a:lnTo>
                  <a:lnTo>
                    <a:pt x="27509" y="5862"/>
                  </a:lnTo>
                  <a:lnTo>
                    <a:pt x="26542" y="5450"/>
                  </a:lnTo>
                  <a:lnTo>
                    <a:pt x="25431" y="5000"/>
                  </a:lnTo>
                  <a:lnTo>
                    <a:pt x="24827" y="4761"/>
                  </a:lnTo>
                  <a:lnTo>
                    <a:pt x="24176" y="4521"/>
                  </a:lnTo>
                  <a:lnTo>
                    <a:pt x="23486" y="4263"/>
                  </a:lnTo>
                  <a:lnTo>
                    <a:pt x="22758" y="4004"/>
                  </a:lnTo>
                  <a:lnTo>
                    <a:pt x="21992" y="3736"/>
                  </a:lnTo>
                  <a:lnTo>
                    <a:pt x="21187" y="3458"/>
                  </a:lnTo>
                  <a:lnTo>
                    <a:pt x="20335" y="3171"/>
                  </a:lnTo>
                  <a:lnTo>
                    <a:pt x="19444" y="2883"/>
                  </a:lnTo>
                  <a:lnTo>
                    <a:pt x="18506" y="2577"/>
                  </a:lnTo>
                  <a:lnTo>
                    <a:pt x="17529" y="2280"/>
                  </a:lnTo>
                  <a:lnTo>
                    <a:pt x="16504" y="1964"/>
                  </a:lnTo>
                  <a:lnTo>
                    <a:pt x="15431" y="1657"/>
                  </a:lnTo>
                  <a:lnTo>
                    <a:pt x="14358" y="1351"/>
                  </a:lnTo>
                  <a:lnTo>
                    <a:pt x="13324" y="1083"/>
                  </a:lnTo>
                  <a:lnTo>
                    <a:pt x="12328" y="843"/>
                  </a:lnTo>
                  <a:lnTo>
                    <a:pt x="11379" y="632"/>
                  </a:lnTo>
                  <a:lnTo>
                    <a:pt x="10460" y="450"/>
                  </a:lnTo>
                  <a:lnTo>
                    <a:pt x="9588" y="307"/>
                  </a:lnTo>
                  <a:lnTo>
                    <a:pt x="9167" y="240"/>
                  </a:lnTo>
                  <a:lnTo>
                    <a:pt x="8755" y="182"/>
                  </a:lnTo>
                  <a:lnTo>
                    <a:pt x="8353" y="134"/>
                  </a:lnTo>
                  <a:lnTo>
                    <a:pt x="7960" y="96"/>
                  </a:lnTo>
                  <a:lnTo>
                    <a:pt x="7577" y="58"/>
                  </a:lnTo>
                  <a:lnTo>
                    <a:pt x="7203" y="39"/>
                  </a:lnTo>
                  <a:lnTo>
                    <a:pt x="6839" y="10"/>
                  </a:lnTo>
                  <a:lnTo>
                    <a:pt x="6485" y="0"/>
                  </a:lnTo>
                  <a:close/>
                </a:path>
              </a:pathLst>
            </a:custGeom>
            <a:solidFill>
              <a:srgbClr val="0A5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6"/>
            <p:cNvSpPr/>
            <p:nvPr/>
          </p:nvSpPr>
          <p:spPr>
            <a:xfrm>
              <a:off x="6683374" y="4178898"/>
              <a:ext cx="242642" cy="241148"/>
            </a:xfrm>
            <a:custGeom>
              <a:avLst/>
              <a:gdLst/>
              <a:ahLst/>
              <a:cxnLst/>
              <a:rect l="l" t="t" r="r" b="b"/>
              <a:pathLst>
                <a:path w="6169" h="6131" extrusionOk="0">
                  <a:moveTo>
                    <a:pt x="5173" y="1"/>
                  </a:moveTo>
                  <a:lnTo>
                    <a:pt x="4761" y="346"/>
                  </a:lnTo>
                  <a:lnTo>
                    <a:pt x="4330" y="719"/>
                  </a:lnTo>
                  <a:lnTo>
                    <a:pt x="3899" y="1122"/>
                  </a:lnTo>
                  <a:lnTo>
                    <a:pt x="3478" y="1543"/>
                  </a:lnTo>
                  <a:lnTo>
                    <a:pt x="3047" y="1974"/>
                  </a:lnTo>
                  <a:lnTo>
                    <a:pt x="2635" y="2415"/>
                  </a:lnTo>
                  <a:lnTo>
                    <a:pt x="2242" y="2855"/>
                  </a:lnTo>
                  <a:lnTo>
                    <a:pt x="1859" y="3286"/>
                  </a:lnTo>
                  <a:lnTo>
                    <a:pt x="1504" y="3717"/>
                  </a:lnTo>
                  <a:lnTo>
                    <a:pt x="1169" y="4120"/>
                  </a:lnTo>
                  <a:lnTo>
                    <a:pt x="872" y="4503"/>
                  </a:lnTo>
                  <a:lnTo>
                    <a:pt x="614" y="4857"/>
                  </a:lnTo>
                  <a:lnTo>
                    <a:pt x="393" y="5183"/>
                  </a:lnTo>
                  <a:lnTo>
                    <a:pt x="221" y="5451"/>
                  </a:lnTo>
                  <a:lnTo>
                    <a:pt x="96" y="5681"/>
                  </a:lnTo>
                  <a:lnTo>
                    <a:pt x="58" y="5777"/>
                  </a:lnTo>
                  <a:lnTo>
                    <a:pt x="29" y="5863"/>
                  </a:lnTo>
                  <a:lnTo>
                    <a:pt x="10" y="5930"/>
                  </a:lnTo>
                  <a:lnTo>
                    <a:pt x="1" y="5978"/>
                  </a:lnTo>
                  <a:lnTo>
                    <a:pt x="1" y="6026"/>
                  </a:lnTo>
                  <a:lnTo>
                    <a:pt x="10" y="6064"/>
                  </a:lnTo>
                  <a:lnTo>
                    <a:pt x="20" y="6093"/>
                  </a:lnTo>
                  <a:lnTo>
                    <a:pt x="39" y="6112"/>
                  </a:lnTo>
                  <a:lnTo>
                    <a:pt x="68" y="6131"/>
                  </a:lnTo>
                  <a:lnTo>
                    <a:pt x="135" y="6131"/>
                  </a:lnTo>
                  <a:lnTo>
                    <a:pt x="173" y="6121"/>
                  </a:lnTo>
                  <a:lnTo>
                    <a:pt x="269" y="6083"/>
                  </a:lnTo>
                  <a:lnTo>
                    <a:pt x="384" y="6035"/>
                  </a:lnTo>
                  <a:lnTo>
                    <a:pt x="508" y="5959"/>
                  </a:lnTo>
                  <a:lnTo>
                    <a:pt x="777" y="5786"/>
                  </a:lnTo>
                  <a:lnTo>
                    <a:pt x="1045" y="5595"/>
                  </a:lnTo>
                  <a:lnTo>
                    <a:pt x="1303" y="5422"/>
                  </a:lnTo>
                  <a:lnTo>
                    <a:pt x="1409" y="5346"/>
                  </a:lnTo>
                  <a:lnTo>
                    <a:pt x="1514" y="5288"/>
                  </a:lnTo>
                  <a:lnTo>
                    <a:pt x="1974" y="5020"/>
                  </a:lnTo>
                  <a:lnTo>
                    <a:pt x="2424" y="4742"/>
                  </a:lnTo>
                  <a:lnTo>
                    <a:pt x="2865" y="4464"/>
                  </a:lnTo>
                  <a:lnTo>
                    <a:pt x="3267" y="4187"/>
                  </a:lnTo>
                  <a:lnTo>
                    <a:pt x="3631" y="3928"/>
                  </a:lnTo>
                  <a:lnTo>
                    <a:pt x="3947" y="3689"/>
                  </a:lnTo>
                  <a:lnTo>
                    <a:pt x="4196" y="3487"/>
                  </a:lnTo>
                  <a:lnTo>
                    <a:pt x="4387" y="3334"/>
                  </a:lnTo>
                  <a:lnTo>
                    <a:pt x="4474" y="3248"/>
                  </a:lnTo>
                  <a:lnTo>
                    <a:pt x="4579" y="3123"/>
                  </a:lnTo>
                  <a:lnTo>
                    <a:pt x="4694" y="2951"/>
                  </a:lnTo>
                  <a:lnTo>
                    <a:pt x="4828" y="2759"/>
                  </a:lnTo>
                  <a:lnTo>
                    <a:pt x="5125" y="2309"/>
                  </a:lnTo>
                  <a:lnTo>
                    <a:pt x="5422" y="1830"/>
                  </a:lnTo>
                  <a:lnTo>
                    <a:pt x="5949" y="959"/>
                  </a:lnTo>
                  <a:lnTo>
                    <a:pt x="6169" y="576"/>
                  </a:lnTo>
                  <a:lnTo>
                    <a:pt x="5173" y="1"/>
                  </a:lnTo>
                  <a:close/>
                </a:path>
              </a:pathLst>
            </a:custGeom>
            <a:solidFill>
              <a:srgbClr val="EDC1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6"/>
            <p:cNvSpPr/>
            <p:nvPr/>
          </p:nvSpPr>
          <p:spPr>
            <a:xfrm>
              <a:off x="6660798" y="4200373"/>
              <a:ext cx="265219" cy="235877"/>
            </a:xfrm>
            <a:custGeom>
              <a:avLst/>
              <a:gdLst/>
              <a:ahLst/>
              <a:cxnLst/>
              <a:rect l="l" t="t" r="r" b="b"/>
              <a:pathLst>
                <a:path w="6743" h="5997" extrusionOk="0">
                  <a:moveTo>
                    <a:pt x="6695" y="1"/>
                  </a:moveTo>
                  <a:lnTo>
                    <a:pt x="6523" y="183"/>
                  </a:lnTo>
                  <a:lnTo>
                    <a:pt x="6350" y="355"/>
                  </a:lnTo>
                  <a:lnTo>
                    <a:pt x="6168" y="518"/>
                  </a:lnTo>
                  <a:lnTo>
                    <a:pt x="5986" y="662"/>
                  </a:lnTo>
                  <a:lnTo>
                    <a:pt x="5804" y="796"/>
                  </a:lnTo>
                  <a:lnTo>
                    <a:pt x="5613" y="911"/>
                  </a:lnTo>
                  <a:lnTo>
                    <a:pt x="5421" y="1026"/>
                  </a:lnTo>
                  <a:lnTo>
                    <a:pt x="5230" y="1112"/>
                  </a:lnTo>
                  <a:lnTo>
                    <a:pt x="5029" y="1189"/>
                  </a:lnTo>
                  <a:lnTo>
                    <a:pt x="4827" y="1256"/>
                  </a:lnTo>
                  <a:lnTo>
                    <a:pt x="4617" y="1304"/>
                  </a:lnTo>
                  <a:lnTo>
                    <a:pt x="4406" y="1342"/>
                  </a:lnTo>
                  <a:lnTo>
                    <a:pt x="4195" y="1351"/>
                  </a:lnTo>
                  <a:lnTo>
                    <a:pt x="3985" y="1351"/>
                  </a:lnTo>
                  <a:lnTo>
                    <a:pt x="3764" y="1342"/>
                  </a:lnTo>
                  <a:lnTo>
                    <a:pt x="3544" y="1304"/>
                  </a:lnTo>
                  <a:lnTo>
                    <a:pt x="2663" y="2280"/>
                  </a:lnTo>
                  <a:lnTo>
                    <a:pt x="2280" y="2692"/>
                  </a:lnTo>
                  <a:lnTo>
                    <a:pt x="1906" y="3123"/>
                  </a:lnTo>
                  <a:lnTo>
                    <a:pt x="1628" y="3439"/>
                  </a:lnTo>
                  <a:lnTo>
                    <a:pt x="1341" y="3794"/>
                  </a:lnTo>
                  <a:lnTo>
                    <a:pt x="1034" y="4167"/>
                  </a:lnTo>
                  <a:lnTo>
                    <a:pt x="747" y="4531"/>
                  </a:lnTo>
                  <a:lnTo>
                    <a:pt x="479" y="4867"/>
                  </a:lnTo>
                  <a:lnTo>
                    <a:pt x="268" y="5164"/>
                  </a:lnTo>
                  <a:lnTo>
                    <a:pt x="115" y="5393"/>
                  </a:lnTo>
                  <a:lnTo>
                    <a:pt x="67" y="5470"/>
                  </a:lnTo>
                  <a:lnTo>
                    <a:pt x="38" y="5527"/>
                  </a:lnTo>
                  <a:lnTo>
                    <a:pt x="10" y="5662"/>
                  </a:lnTo>
                  <a:lnTo>
                    <a:pt x="0" y="5777"/>
                  </a:lnTo>
                  <a:lnTo>
                    <a:pt x="10" y="5824"/>
                  </a:lnTo>
                  <a:lnTo>
                    <a:pt x="19" y="5863"/>
                  </a:lnTo>
                  <a:lnTo>
                    <a:pt x="38" y="5901"/>
                  </a:lnTo>
                  <a:lnTo>
                    <a:pt x="57" y="5930"/>
                  </a:lnTo>
                  <a:lnTo>
                    <a:pt x="86" y="5958"/>
                  </a:lnTo>
                  <a:lnTo>
                    <a:pt x="115" y="5968"/>
                  </a:lnTo>
                  <a:lnTo>
                    <a:pt x="163" y="5987"/>
                  </a:lnTo>
                  <a:lnTo>
                    <a:pt x="201" y="5997"/>
                  </a:lnTo>
                  <a:lnTo>
                    <a:pt x="316" y="5987"/>
                  </a:lnTo>
                  <a:lnTo>
                    <a:pt x="441" y="5968"/>
                  </a:lnTo>
                  <a:lnTo>
                    <a:pt x="603" y="5920"/>
                  </a:lnTo>
                  <a:lnTo>
                    <a:pt x="785" y="5844"/>
                  </a:lnTo>
                  <a:lnTo>
                    <a:pt x="987" y="5757"/>
                  </a:lnTo>
                  <a:lnTo>
                    <a:pt x="1216" y="5642"/>
                  </a:lnTo>
                  <a:lnTo>
                    <a:pt x="1465" y="5499"/>
                  </a:lnTo>
                  <a:lnTo>
                    <a:pt x="1743" y="5336"/>
                  </a:lnTo>
                  <a:lnTo>
                    <a:pt x="2050" y="5154"/>
                  </a:lnTo>
                  <a:lnTo>
                    <a:pt x="2375" y="4953"/>
                  </a:lnTo>
                  <a:lnTo>
                    <a:pt x="2806" y="4665"/>
                  </a:lnTo>
                  <a:lnTo>
                    <a:pt x="3228" y="4359"/>
                  </a:lnTo>
                  <a:lnTo>
                    <a:pt x="3640" y="4062"/>
                  </a:lnTo>
                  <a:lnTo>
                    <a:pt x="4013" y="3765"/>
                  </a:lnTo>
                  <a:lnTo>
                    <a:pt x="4358" y="3497"/>
                  </a:lnTo>
                  <a:lnTo>
                    <a:pt x="4655" y="3248"/>
                  </a:lnTo>
                  <a:lnTo>
                    <a:pt x="5086" y="2884"/>
                  </a:lnTo>
                  <a:lnTo>
                    <a:pt x="5172" y="2798"/>
                  </a:lnTo>
                  <a:lnTo>
                    <a:pt x="5268" y="2664"/>
                  </a:lnTo>
                  <a:lnTo>
                    <a:pt x="5383" y="2501"/>
                  </a:lnTo>
                  <a:lnTo>
                    <a:pt x="5507" y="2300"/>
                  </a:lnTo>
                  <a:lnTo>
                    <a:pt x="5785" y="1830"/>
                  </a:lnTo>
                  <a:lnTo>
                    <a:pt x="6063" y="1332"/>
                  </a:lnTo>
                  <a:lnTo>
                    <a:pt x="6322" y="844"/>
                  </a:lnTo>
                  <a:lnTo>
                    <a:pt x="6542" y="422"/>
                  </a:lnTo>
                  <a:lnTo>
                    <a:pt x="6743" y="30"/>
                  </a:lnTo>
                  <a:lnTo>
                    <a:pt x="66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6"/>
            <p:cNvSpPr/>
            <p:nvPr/>
          </p:nvSpPr>
          <p:spPr>
            <a:xfrm>
              <a:off x="7608607" y="1993179"/>
              <a:ext cx="739176" cy="1192404"/>
            </a:xfrm>
            <a:custGeom>
              <a:avLst/>
              <a:gdLst/>
              <a:ahLst/>
              <a:cxnLst/>
              <a:rect l="l" t="t" r="r" b="b"/>
              <a:pathLst>
                <a:path w="18793" h="30316" extrusionOk="0">
                  <a:moveTo>
                    <a:pt x="9310" y="1"/>
                  </a:moveTo>
                  <a:lnTo>
                    <a:pt x="9081" y="10"/>
                  </a:lnTo>
                  <a:lnTo>
                    <a:pt x="8870" y="20"/>
                  </a:lnTo>
                  <a:lnTo>
                    <a:pt x="8669" y="49"/>
                  </a:lnTo>
                  <a:lnTo>
                    <a:pt x="8496" y="68"/>
                  </a:lnTo>
                  <a:lnTo>
                    <a:pt x="8190" y="125"/>
                  </a:lnTo>
                  <a:lnTo>
                    <a:pt x="7960" y="183"/>
                  </a:lnTo>
                  <a:lnTo>
                    <a:pt x="7816" y="231"/>
                  </a:lnTo>
                  <a:lnTo>
                    <a:pt x="7768" y="250"/>
                  </a:lnTo>
                  <a:lnTo>
                    <a:pt x="7653" y="355"/>
                  </a:lnTo>
                  <a:lnTo>
                    <a:pt x="7500" y="460"/>
                  </a:lnTo>
                  <a:lnTo>
                    <a:pt x="7318" y="566"/>
                  </a:lnTo>
                  <a:lnTo>
                    <a:pt x="7117" y="681"/>
                  </a:lnTo>
                  <a:lnTo>
                    <a:pt x="6887" y="796"/>
                  </a:lnTo>
                  <a:lnTo>
                    <a:pt x="6629" y="901"/>
                  </a:lnTo>
                  <a:lnTo>
                    <a:pt x="6351" y="1016"/>
                  </a:lnTo>
                  <a:lnTo>
                    <a:pt x="6044" y="1121"/>
                  </a:lnTo>
                  <a:lnTo>
                    <a:pt x="5719" y="1227"/>
                  </a:lnTo>
                  <a:lnTo>
                    <a:pt x="5383" y="1322"/>
                  </a:lnTo>
                  <a:lnTo>
                    <a:pt x="5019" y="1418"/>
                  </a:lnTo>
                  <a:lnTo>
                    <a:pt x="4646" y="1504"/>
                  </a:lnTo>
                  <a:lnTo>
                    <a:pt x="4253" y="1581"/>
                  </a:lnTo>
                  <a:lnTo>
                    <a:pt x="3851" y="1658"/>
                  </a:lnTo>
                  <a:lnTo>
                    <a:pt x="3439" y="1715"/>
                  </a:lnTo>
                  <a:lnTo>
                    <a:pt x="3008" y="1773"/>
                  </a:lnTo>
                  <a:lnTo>
                    <a:pt x="2807" y="1801"/>
                  </a:lnTo>
                  <a:lnTo>
                    <a:pt x="2615" y="1849"/>
                  </a:lnTo>
                  <a:lnTo>
                    <a:pt x="2520" y="1878"/>
                  </a:lnTo>
                  <a:lnTo>
                    <a:pt x="2433" y="1907"/>
                  </a:lnTo>
                  <a:lnTo>
                    <a:pt x="2357" y="1955"/>
                  </a:lnTo>
                  <a:lnTo>
                    <a:pt x="2280" y="1993"/>
                  </a:lnTo>
                  <a:lnTo>
                    <a:pt x="2203" y="2041"/>
                  </a:lnTo>
                  <a:lnTo>
                    <a:pt x="2136" y="2098"/>
                  </a:lnTo>
                  <a:lnTo>
                    <a:pt x="2069" y="2156"/>
                  </a:lnTo>
                  <a:lnTo>
                    <a:pt x="2002" y="2223"/>
                  </a:lnTo>
                  <a:lnTo>
                    <a:pt x="1945" y="2299"/>
                  </a:lnTo>
                  <a:lnTo>
                    <a:pt x="1887" y="2376"/>
                  </a:lnTo>
                  <a:lnTo>
                    <a:pt x="1840" y="2462"/>
                  </a:lnTo>
                  <a:lnTo>
                    <a:pt x="1782" y="2548"/>
                  </a:lnTo>
                  <a:lnTo>
                    <a:pt x="1696" y="2759"/>
                  </a:lnTo>
                  <a:lnTo>
                    <a:pt x="1619" y="2989"/>
                  </a:lnTo>
                  <a:lnTo>
                    <a:pt x="1552" y="3248"/>
                  </a:lnTo>
                  <a:lnTo>
                    <a:pt x="1495" y="3545"/>
                  </a:lnTo>
                  <a:lnTo>
                    <a:pt x="1447" y="3861"/>
                  </a:lnTo>
                  <a:lnTo>
                    <a:pt x="1418" y="4225"/>
                  </a:lnTo>
                  <a:lnTo>
                    <a:pt x="1389" y="4617"/>
                  </a:lnTo>
                  <a:lnTo>
                    <a:pt x="1370" y="5048"/>
                  </a:lnTo>
                  <a:lnTo>
                    <a:pt x="1361" y="5527"/>
                  </a:lnTo>
                  <a:lnTo>
                    <a:pt x="1361" y="6035"/>
                  </a:lnTo>
                  <a:lnTo>
                    <a:pt x="1370" y="6590"/>
                  </a:lnTo>
                  <a:lnTo>
                    <a:pt x="1380" y="7184"/>
                  </a:lnTo>
                  <a:lnTo>
                    <a:pt x="1418" y="8516"/>
                  </a:lnTo>
                  <a:lnTo>
                    <a:pt x="1476" y="10039"/>
                  </a:lnTo>
                  <a:lnTo>
                    <a:pt x="1638" y="13697"/>
                  </a:lnTo>
                  <a:lnTo>
                    <a:pt x="1725" y="15862"/>
                  </a:lnTo>
                  <a:lnTo>
                    <a:pt x="1820" y="18266"/>
                  </a:lnTo>
                  <a:lnTo>
                    <a:pt x="1820" y="18716"/>
                  </a:lnTo>
                  <a:lnTo>
                    <a:pt x="1811" y="19157"/>
                  </a:lnTo>
                  <a:lnTo>
                    <a:pt x="1782" y="19598"/>
                  </a:lnTo>
                  <a:lnTo>
                    <a:pt x="1744" y="20029"/>
                  </a:lnTo>
                  <a:lnTo>
                    <a:pt x="1686" y="20469"/>
                  </a:lnTo>
                  <a:lnTo>
                    <a:pt x="1619" y="20900"/>
                  </a:lnTo>
                  <a:lnTo>
                    <a:pt x="1543" y="21322"/>
                  </a:lnTo>
                  <a:lnTo>
                    <a:pt x="1456" y="21743"/>
                  </a:lnTo>
                  <a:lnTo>
                    <a:pt x="1361" y="22164"/>
                  </a:lnTo>
                  <a:lnTo>
                    <a:pt x="1265" y="22586"/>
                  </a:lnTo>
                  <a:lnTo>
                    <a:pt x="1054" y="23410"/>
                  </a:lnTo>
                  <a:lnTo>
                    <a:pt x="614" y="24990"/>
                  </a:lnTo>
                  <a:lnTo>
                    <a:pt x="412" y="25747"/>
                  </a:lnTo>
                  <a:lnTo>
                    <a:pt x="326" y="26120"/>
                  </a:lnTo>
                  <a:lnTo>
                    <a:pt x="240" y="26484"/>
                  </a:lnTo>
                  <a:lnTo>
                    <a:pt x="173" y="26848"/>
                  </a:lnTo>
                  <a:lnTo>
                    <a:pt x="106" y="27203"/>
                  </a:lnTo>
                  <a:lnTo>
                    <a:pt x="58" y="27547"/>
                  </a:lnTo>
                  <a:lnTo>
                    <a:pt x="29" y="27883"/>
                  </a:lnTo>
                  <a:lnTo>
                    <a:pt x="10" y="28218"/>
                  </a:lnTo>
                  <a:lnTo>
                    <a:pt x="1" y="28544"/>
                  </a:lnTo>
                  <a:lnTo>
                    <a:pt x="20" y="28860"/>
                  </a:lnTo>
                  <a:lnTo>
                    <a:pt x="58" y="29166"/>
                  </a:lnTo>
                  <a:lnTo>
                    <a:pt x="77" y="29319"/>
                  </a:lnTo>
                  <a:lnTo>
                    <a:pt x="115" y="29463"/>
                  </a:lnTo>
                  <a:lnTo>
                    <a:pt x="154" y="29616"/>
                  </a:lnTo>
                  <a:lnTo>
                    <a:pt x="192" y="29760"/>
                  </a:lnTo>
                  <a:lnTo>
                    <a:pt x="240" y="29904"/>
                  </a:lnTo>
                  <a:lnTo>
                    <a:pt x="297" y="30047"/>
                  </a:lnTo>
                  <a:lnTo>
                    <a:pt x="355" y="30181"/>
                  </a:lnTo>
                  <a:lnTo>
                    <a:pt x="422" y="30315"/>
                  </a:lnTo>
                  <a:lnTo>
                    <a:pt x="15881" y="27394"/>
                  </a:lnTo>
                  <a:lnTo>
                    <a:pt x="16015" y="27318"/>
                  </a:lnTo>
                  <a:lnTo>
                    <a:pt x="16149" y="27222"/>
                  </a:lnTo>
                  <a:lnTo>
                    <a:pt x="16283" y="27107"/>
                  </a:lnTo>
                  <a:lnTo>
                    <a:pt x="16417" y="26973"/>
                  </a:lnTo>
                  <a:lnTo>
                    <a:pt x="16551" y="26819"/>
                  </a:lnTo>
                  <a:lnTo>
                    <a:pt x="16676" y="26647"/>
                  </a:lnTo>
                  <a:lnTo>
                    <a:pt x="16800" y="26465"/>
                  </a:lnTo>
                  <a:lnTo>
                    <a:pt x="16925" y="26254"/>
                  </a:lnTo>
                  <a:lnTo>
                    <a:pt x="17040" y="26034"/>
                  </a:lnTo>
                  <a:lnTo>
                    <a:pt x="17155" y="25804"/>
                  </a:lnTo>
                  <a:lnTo>
                    <a:pt x="17270" y="25555"/>
                  </a:lnTo>
                  <a:lnTo>
                    <a:pt x="17385" y="25287"/>
                  </a:lnTo>
                  <a:lnTo>
                    <a:pt x="17490" y="25000"/>
                  </a:lnTo>
                  <a:lnTo>
                    <a:pt x="17595" y="24712"/>
                  </a:lnTo>
                  <a:lnTo>
                    <a:pt x="17701" y="24406"/>
                  </a:lnTo>
                  <a:lnTo>
                    <a:pt x="17797" y="24080"/>
                  </a:lnTo>
                  <a:lnTo>
                    <a:pt x="17892" y="23745"/>
                  </a:lnTo>
                  <a:lnTo>
                    <a:pt x="17979" y="23410"/>
                  </a:lnTo>
                  <a:lnTo>
                    <a:pt x="18065" y="23046"/>
                  </a:lnTo>
                  <a:lnTo>
                    <a:pt x="18151" y="22682"/>
                  </a:lnTo>
                  <a:lnTo>
                    <a:pt x="18228" y="22308"/>
                  </a:lnTo>
                  <a:lnTo>
                    <a:pt x="18295" y="21925"/>
                  </a:lnTo>
                  <a:lnTo>
                    <a:pt x="18371" y="21523"/>
                  </a:lnTo>
                  <a:lnTo>
                    <a:pt x="18429" y="21120"/>
                  </a:lnTo>
                  <a:lnTo>
                    <a:pt x="18496" y="20709"/>
                  </a:lnTo>
                  <a:lnTo>
                    <a:pt x="18544" y="20287"/>
                  </a:lnTo>
                  <a:lnTo>
                    <a:pt x="18592" y="19866"/>
                  </a:lnTo>
                  <a:lnTo>
                    <a:pt x="18639" y="19425"/>
                  </a:lnTo>
                  <a:lnTo>
                    <a:pt x="18678" y="18985"/>
                  </a:lnTo>
                  <a:lnTo>
                    <a:pt x="18716" y="18544"/>
                  </a:lnTo>
                  <a:lnTo>
                    <a:pt x="18745" y="18094"/>
                  </a:lnTo>
                  <a:lnTo>
                    <a:pt x="18764" y="17634"/>
                  </a:lnTo>
                  <a:lnTo>
                    <a:pt x="18783" y="17174"/>
                  </a:lnTo>
                  <a:lnTo>
                    <a:pt x="18793" y="16715"/>
                  </a:lnTo>
                  <a:lnTo>
                    <a:pt x="18793" y="16245"/>
                  </a:lnTo>
                  <a:lnTo>
                    <a:pt x="18793" y="15776"/>
                  </a:lnTo>
                  <a:lnTo>
                    <a:pt x="18783" y="15307"/>
                  </a:lnTo>
                  <a:lnTo>
                    <a:pt x="18774" y="14837"/>
                  </a:lnTo>
                  <a:lnTo>
                    <a:pt x="18754" y="14368"/>
                  </a:lnTo>
                  <a:lnTo>
                    <a:pt x="18726" y="13889"/>
                  </a:lnTo>
                  <a:lnTo>
                    <a:pt x="18687" y="13420"/>
                  </a:lnTo>
                  <a:lnTo>
                    <a:pt x="18649" y="12941"/>
                  </a:lnTo>
                  <a:lnTo>
                    <a:pt x="18592" y="12471"/>
                  </a:lnTo>
                  <a:lnTo>
                    <a:pt x="18534" y="12002"/>
                  </a:lnTo>
                  <a:lnTo>
                    <a:pt x="18477" y="11533"/>
                  </a:lnTo>
                  <a:lnTo>
                    <a:pt x="18400" y="11063"/>
                  </a:lnTo>
                  <a:lnTo>
                    <a:pt x="18323" y="10594"/>
                  </a:lnTo>
                  <a:lnTo>
                    <a:pt x="18237" y="10134"/>
                  </a:lnTo>
                  <a:lnTo>
                    <a:pt x="18141" y="9684"/>
                  </a:lnTo>
                  <a:lnTo>
                    <a:pt x="18036" y="9234"/>
                  </a:lnTo>
                  <a:lnTo>
                    <a:pt x="17921" y="8784"/>
                  </a:lnTo>
                  <a:lnTo>
                    <a:pt x="17806" y="8343"/>
                  </a:lnTo>
                  <a:lnTo>
                    <a:pt x="17672" y="7903"/>
                  </a:lnTo>
                  <a:lnTo>
                    <a:pt x="17538" y="7481"/>
                  </a:lnTo>
                  <a:lnTo>
                    <a:pt x="17394" y="7060"/>
                  </a:lnTo>
                  <a:lnTo>
                    <a:pt x="17231" y="6638"/>
                  </a:lnTo>
                  <a:lnTo>
                    <a:pt x="17069" y="6236"/>
                  </a:lnTo>
                  <a:lnTo>
                    <a:pt x="16896" y="5834"/>
                  </a:lnTo>
                  <a:lnTo>
                    <a:pt x="16714" y="5451"/>
                  </a:lnTo>
                  <a:lnTo>
                    <a:pt x="16523" y="5068"/>
                  </a:lnTo>
                  <a:lnTo>
                    <a:pt x="16322" y="4704"/>
                  </a:lnTo>
                  <a:lnTo>
                    <a:pt x="16101" y="4349"/>
                  </a:lnTo>
                  <a:lnTo>
                    <a:pt x="15881" y="3995"/>
                  </a:lnTo>
                  <a:lnTo>
                    <a:pt x="15651" y="3660"/>
                  </a:lnTo>
                  <a:lnTo>
                    <a:pt x="15479" y="3430"/>
                  </a:lnTo>
                  <a:lnTo>
                    <a:pt x="15306" y="3209"/>
                  </a:lnTo>
                  <a:lnTo>
                    <a:pt x="15134" y="2999"/>
                  </a:lnTo>
                  <a:lnTo>
                    <a:pt x="14961" y="2798"/>
                  </a:lnTo>
                  <a:lnTo>
                    <a:pt x="14789" y="2596"/>
                  </a:lnTo>
                  <a:lnTo>
                    <a:pt x="14617" y="2414"/>
                  </a:lnTo>
                  <a:lnTo>
                    <a:pt x="14444" y="2232"/>
                  </a:lnTo>
                  <a:lnTo>
                    <a:pt x="14272" y="2070"/>
                  </a:lnTo>
                  <a:lnTo>
                    <a:pt x="14099" y="1907"/>
                  </a:lnTo>
                  <a:lnTo>
                    <a:pt x="13927" y="1754"/>
                  </a:lnTo>
                  <a:lnTo>
                    <a:pt x="13745" y="1610"/>
                  </a:lnTo>
                  <a:lnTo>
                    <a:pt x="13573" y="1476"/>
                  </a:lnTo>
                  <a:lnTo>
                    <a:pt x="13228" y="1227"/>
                  </a:lnTo>
                  <a:lnTo>
                    <a:pt x="12893" y="1006"/>
                  </a:lnTo>
                  <a:lnTo>
                    <a:pt x="12548" y="805"/>
                  </a:lnTo>
                  <a:lnTo>
                    <a:pt x="12213" y="633"/>
                  </a:lnTo>
                  <a:lnTo>
                    <a:pt x="11887" y="489"/>
                  </a:lnTo>
                  <a:lnTo>
                    <a:pt x="11561" y="365"/>
                  </a:lnTo>
                  <a:lnTo>
                    <a:pt x="11245" y="259"/>
                  </a:lnTo>
                  <a:lnTo>
                    <a:pt x="10939" y="183"/>
                  </a:lnTo>
                  <a:lnTo>
                    <a:pt x="10642" y="116"/>
                  </a:lnTo>
                  <a:lnTo>
                    <a:pt x="10345" y="68"/>
                  </a:lnTo>
                  <a:lnTo>
                    <a:pt x="10067" y="29"/>
                  </a:lnTo>
                  <a:lnTo>
                    <a:pt x="9799" y="10"/>
                  </a:lnTo>
                  <a:lnTo>
                    <a:pt x="95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6"/>
            <p:cNvSpPr/>
            <p:nvPr/>
          </p:nvSpPr>
          <p:spPr>
            <a:xfrm>
              <a:off x="7525342" y="3053669"/>
              <a:ext cx="716599" cy="360561"/>
            </a:xfrm>
            <a:custGeom>
              <a:avLst/>
              <a:gdLst/>
              <a:ahLst/>
              <a:cxnLst/>
              <a:rect l="l" t="t" r="r" b="b"/>
              <a:pathLst>
                <a:path w="18219" h="9167" extrusionOk="0">
                  <a:moveTo>
                    <a:pt x="1265" y="0"/>
                  </a:moveTo>
                  <a:lnTo>
                    <a:pt x="1208" y="163"/>
                  </a:lnTo>
                  <a:lnTo>
                    <a:pt x="1141" y="355"/>
                  </a:lnTo>
                  <a:lnTo>
                    <a:pt x="1016" y="805"/>
                  </a:lnTo>
                  <a:lnTo>
                    <a:pt x="882" y="1341"/>
                  </a:lnTo>
                  <a:lnTo>
                    <a:pt x="748" y="1954"/>
                  </a:lnTo>
                  <a:lnTo>
                    <a:pt x="623" y="2615"/>
                  </a:lnTo>
                  <a:lnTo>
                    <a:pt x="489" y="3314"/>
                  </a:lnTo>
                  <a:lnTo>
                    <a:pt x="374" y="4033"/>
                  </a:lnTo>
                  <a:lnTo>
                    <a:pt x="269" y="4770"/>
                  </a:lnTo>
                  <a:lnTo>
                    <a:pt x="173" y="5498"/>
                  </a:lnTo>
                  <a:lnTo>
                    <a:pt x="97" y="6207"/>
                  </a:lnTo>
                  <a:lnTo>
                    <a:pt x="39" y="6877"/>
                  </a:lnTo>
                  <a:lnTo>
                    <a:pt x="10" y="7490"/>
                  </a:lnTo>
                  <a:lnTo>
                    <a:pt x="1" y="7778"/>
                  </a:lnTo>
                  <a:lnTo>
                    <a:pt x="1" y="8046"/>
                  </a:lnTo>
                  <a:lnTo>
                    <a:pt x="10" y="8295"/>
                  </a:lnTo>
                  <a:lnTo>
                    <a:pt x="29" y="8525"/>
                  </a:lnTo>
                  <a:lnTo>
                    <a:pt x="49" y="8726"/>
                  </a:lnTo>
                  <a:lnTo>
                    <a:pt x="77" y="8898"/>
                  </a:lnTo>
                  <a:lnTo>
                    <a:pt x="125" y="9051"/>
                  </a:lnTo>
                  <a:lnTo>
                    <a:pt x="173" y="9166"/>
                  </a:lnTo>
                  <a:lnTo>
                    <a:pt x="10795" y="7318"/>
                  </a:lnTo>
                  <a:lnTo>
                    <a:pt x="11130" y="7251"/>
                  </a:lnTo>
                  <a:lnTo>
                    <a:pt x="11466" y="7174"/>
                  </a:lnTo>
                  <a:lnTo>
                    <a:pt x="11801" y="7078"/>
                  </a:lnTo>
                  <a:lnTo>
                    <a:pt x="12127" y="6983"/>
                  </a:lnTo>
                  <a:lnTo>
                    <a:pt x="12452" y="6868"/>
                  </a:lnTo>
                  <a:lnTo>
                    <a:pt x="12768" y="6743"/>
                  </a:lnTo>
                  <a:lnTo>
                    <a:pt x="13084" y="6609"/>
                  </a:lnTo>
                  <a:lnTo>
                    <a:pt x="13391" y="6456"/>
                  </a:lnTo>
                  <a:lnTo>
                    <a:pt x="13688" y="6303"/>
                  </a:lnTo>
                  <a:lnTo>
                    <a:pt x="13985" y="6130"/>
                  </a:lnTo>
                  <a:lnTo>
                    <a:pt x="14263" y="5958"/>
                  </a:lnTo>
                  <a:lnTo>
                    <a:pt x="14550" y="5766"/>
                  </a:lnTo>
                  <a:lnTo>
                    <a:pt x="14818" y="5575"/>
                  </a:lnTo>
                  <a:lnTo>
                    <a:pt x="15086" y="5364"/>
                  </a:lnTo>
                  <a:lnTo>
                    <a:pt x="15335" y="5144"/>
                  </a:lnTo>
                  <a:lnTo>
                    <a:pt x="15584" y="4923"/>
                  </a:lnTo>
                  <a:lnTo>
                    <a:pt x="15824" y="4693"/>
                  </a:lnTo>
                  <a:lnTo>
                    <a:pt x="16054" y="4444"/>
                  </a:lnTo>
                  <a:lnTo>
                    <a:pt x="16274" y="4195"/>
                  </a:lnTo>
                  <a:lnTo>
                    <a:pt x="16494" y="3937"/>
                  </a:lnTo>
                  <a:lnTo>
                    <a:pt x="16695" y="3669"/>
                  </a:lnTo>
                  <a:lnTo>
                    <a:pt x="16887" y="3400"/>
                  </a:lnTo>
                  <a:lnTo>
                    <a:pt x="17069" y="3113"/>
                  </a:lnTo>
                  <a:lnTo>
                    <a:pt x="17241" y="2826"/>
                  </a:lnTo>
                  <a:lnTo>
                    <a:pt x="17404" y="2529"/>
                  </a:lnTo>
                  <a:lnTo>
                    <a:pt x="17548" y="2222"/>
                  </a:lnTo>
                  <a:lnTo>
                    <a:pt x="17691" y="1916"/>
                  </a:lnTo>
                  <a:lnTo>
                    <a:pt x="17816" y="1600"/>
                  </a:lnTo>
                  <a:lnTo>
                    <a:pt x="17931" y="1284"/>
                  </a:lnTo>
                  <a:lnTo>
                    <a:pt x="18036" y="948"/>
                  </a:lnTo>
                  <a:lnTo>
                    <a:pt x="18123" y="623"/>
                  </a:lnTo>
                  <a:lnTo>
                    <a:pt x="18199" y="278"/>
                  </a:lnTo>
                  <a:lnTo>
                    <a:pt x="18218" y="211"/>
                  </a:lnTo>
                  <a:lnTo>
                    <a:pt x="17749" y="182"/>
                  </a:lnTo>
                  <a:lnTo>
                    <a:pt x="17136" y="163"/>
                  </a:lnTo>
                  <a:lnTo>
                    <a:pt x="15575" y="125"/>
                  </a:lnTo>
                  <a:lnTo>
                    <a:pt x="13611" y="86"/>
                  </a:lnTo>
                  <a:lnTo>
                    <a:pt x="11351" y="58"/>
                  </a:lnTo>
                  <a:lnTo>
                    <a:pt x="8889" y="29"/>
                  </a:lnTo>
                  <a:lnTo>
                    <a:pt x="6322" y="10"/>
                  </a:lnTo>
                  <a:lnTo>
                    <a:pt x="37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6"/>
            <p:cNvSpPr/>
            <p:nvPr/>
          </p:nvSpPr>
          <p:spPr>
            <a:xfrm>
              <a:off x="7773602" y="1679393"/>
              <a:ext cx="218925" cy="431399"/>
            </a:xfrm>
            <a:custGeom>
              <a:avLst/>
              <a:gdLst/>
              <a:ahLst/>
              <a:cxnLst/>
              <a:rect l="l" t="t" r="r" b="b"/>
              <a:pathLst>
                <a:path w="5566" h="10968" extrusionOk="0">
                  <a:moveTo>
                    <a:pt x="2204" y="0"/>
                  </a:moveTo>
                  <a:lnTo>
                    <a:pt x="1" y="3314"/>
                  </a:lnTo>
                  <a:lnTo>
                    <a:pt x="96" y="3669"/>
                  </a:lnTo>
                  <a:lnTo>
                    <a:pt x="173" y="4004"/>
                  </a:lnTo>
                  <a:lnTo>
                    <a:pt x="250" y="4339"/>
                  </a:lnTo>
                  <a:lnTo>
                    <a:pt x="317" y="4665"/>
                  </a:lnTo>
                  <a:lnTo>
                    <a:pt x="374" y="4981"/>
                  </a:lnTo>
                  <a:lnTo>
                    <a:pt x="422" y="5297"/>
                  </a:lnTo>
                  <a:lnTo>
                    <a:pt x="499" y="5881"/>
                  </a:lnTo>
                  <a:lnTo>
                    <a:pt x="556" y="6437"/>
                  </a:lnTo>
                  <a:lnTo>
                    <a:pt x="585" y="6954"/>
                  </a:lnTo>
                  <a:lnTo>
                    <a:pt x="595" y="7433"/>
                  </a:lnTo>
                  <a:lnTo>
                    <a:pt x="595" y="7864"/>
                  </a:lnTo>
                  <a:lnTo>
                    <a:pt x="575" y="8247"/>
                  </a:lnTo>
                  <a:lnTo>
                    <a:pt x="556" y="8592"/>
                  </a:lnTo>
                  <a:lnTo>
                    <a:pt x="528" y="8889"/>
                  </a:lnTo>
                  <a:lnTo>
                    <a:pt x="499" y="9128"/>
                  </a:lnTo>
                  <a:lnTo>
                    <a:pt x="441" y="9463"/>
                  </a:lnTo>
                  <a:lnTo>
                    <a:pt x="413" y="9578"/>
                  </a:lnTo>
                  <a:lnTo>
                    <a:pt x="413" y="9770"/>
                  </a:lnTo>
                  <a:lnTo>
                    <a:pt x="422" y="9952"/>
                  </a:lnTo>
                  <a:lnTo>
                    <a:pt x="451" y="10115"/>
                  </a:lnTo>
                  <a:lnTo>
                    <a:pt x="489" y="10258"/>
                  </a:lnTo>
                  <a:lnTo>
                    <a:pt x="528" y="10392"/>
                  </a:lnTo>
                  <a:lnTo>
                    <a:pt x="585" y="10507"/>
                  </a:lnTo>
                  <a:lnTo>
                    <a:pt x="652" y="10603"/>
                  </a:lnTo>
                  <a:lnTo>
                    <a:pt x="729" y="10699"/>
                  </a:lnTo>
                  <a:lnTo>
                    <a:pt x="815" y="10766"/>
                  </a:lnTo>
                  <a:lnTo>
                    <a:pt x="911" y="10833"/>
                  </a:lnTo>
                  <a:lnTo>
                    <a:pt x="1006" y="10881"/>
                  </a:lnTo>
                  <a:lnTo>
                    <a:pt x="1112" y="10919"/>
                  </a:lnTo>
                  <a:lnTo>
                    <a:pt x="1227" y="10948"/>
                  </a:lnTo>
                  <a:lnTo>
                    <a:pt x="1351" y="10958"/>
                  </a:lnTo>
                  <a:lnTo>
                    <a:pt x="1476" y="10967"/>
                  </a:lnTo>
                  <a:lnTo>
                    <a:pt x="1610" y="10958"/>
                  </a:lnTo>
                  <a:lnTo>
                    <a:pt x="1744" y="10948"/>
                  </a:lnTo>
                  <a:lnTo>
                    <a:pt x="1888" y="10919"/>
                  </a:lnTo>
                  <a:lnTo>
                    <a:pt x="2031" y="10890"/>
                  </a:lnTo>
                  <a:lnTo>
                    <a:pt x="2175" y="10852"/>
                  </a:lnTo>
                  <a:lnTo>
                    <a:pt x="2328" y="10804"/>
                  </a:lnTo>
                  <a:lnTo>
                    <a:pt x="2481" y="10747"/>
                  </a:lnTo>
                  <a:lnTo>
                    <a:pt x="2788" y="10622"/>
                  </a:lnTo>
                  <a:lnTo>
                    <a:pt x="3094" y="10469"/>
                  </a:lnTo>
                  <a:lnTo>
                    <a:pt x="3401" y="10297"/>
                  </a:lnTo>
                  <a:lnTo>
                    <a:pt x="3707" y="10105"/>
                  </a:lnTo>
                  <a:lnTo>
                    <a:pt x="3995" y="9904"/>
                  </a:lnTo>
                  <a:lnTo>
                    <a:pt x="4177" y="9770"/>
                  </a:lnTo>
                  <a:lnTo>
                    <a:pt x="4349" y="9636"/>
                  </a:lnTo>
                  <a:lnTo>
                    <a:pt x="4512" y="9492"/>
                  </a:lnTo>
                  <a:lnTo>
                    <a:pt x="4656" y="9348"/>
                  </a:lnTo>
                  <a:lnTo>
                    <a:pt x="4799" y="9205"/>
                  </a:lnTo>
                  <a:lnTo>
                    <a:pt x="4924" y="9071"/>
                  </a:lnTo>
                  <a:lnTo>
                    <a:pt x="5154" y="8802"/>
                  </a:lnTo>
                  <a:lnTo>
                    <a:pt x="5336" y="8573"/>
                  </a:lnTo>
                  <a:lnTo>
                    <a:pt x="5460" y="8391"/>
                  </a:lnTo>
                  <a:lnTo>
                    <a:pt x="5566" y="8237"/>
                  </a:lnTo>
                  <a:lnTo>
                    <a:pt x="5336" y="7998"/>
                  </a:lnTo>
                  <a:lnTo>
                    <a:pt x="5115" y="7739"/>
                  </a:lnTo>
                  <a:lnTo>
                    <a:pt x="4895" y="7471"/>
                  </a:lnTo>
                  <a:lnTo>
                    <a:pt x="4694" y="7184"/>
                  </a:lnTo>
                  <a:lnTo>
                    <a:pt x="4502" y="6887"/>
                  </a:lnTo>
                  <a:lnTo>
                    <a:pt x="4311" y="6571"/>
                  </a:lnTo>
                  <a:lnTo>
                    <a:pt x="4138" y="6255"/>
                  </a:lnTo>
                  <a:lnTo>
                    <a:pt x="3966" y="5919"/>
                  </a:lnTo>
                  <a:lnTo>
                    <a:pt x="3813" y="5584"/>
                  </a:lnTo>
                  <a:lnTo>
                    <a:pt x="3660" y="5249"/>
                  </a:lnTo>
                  <a:lnTo>
                    <a:pt x="3516" y="4904"/>
                  </a:lnTo>
                  <a:lnTo>
                    <a:pt x="3382" y="4559"/>
                  </a:lnTo>
                  <a:lnTo>
                    <a:pt x="3257" y="4215"/>
                  </a:lnTo>
                  <a:lnTo>
                    <a:pt x="3142" y="3879"/>
                  </a:lnTo>
                  <a:lnTo>
                    <a:pt x="3037" y="3544"/>
                  </a:lnTo>
                  <a:lnTo>
                    <a:pt x="2932" y="3209"/>
                  </a:lnTo>
                  <a:lnTo>
                    <a:pt x="2750" y="2567"/>
                  </a:lnTo>
                  <a:lnTo>
                    <a:pt x="2596" y="1964"/>
                  </a:lnTo>
                  <a:lnTo>
                    <a:pt x="2472" y="1427"/>
                  </a:lnTo>
                  <a:lnTo>
                    <a:pt x="2376" y="948"/>
                  </a:lnTo>
                  <a:lnTo>
                    <a:pt x="2299" y="556"/>
                  </a:lnTo>
                  <a:lnTo>
                    <a:pt x="2242" y="259"/>
                  </a:lnTo>
                  <a:lnTo>
                    <a:pt x="2204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6"/>
            <p:cNvSpPr/>
            <p:nvPr/>
          </p:nvSpPr>
          <p:spPr>
            <a:xfrm>
              <a:off x="7603337" y="1639826"/>
              <a:ext cx="309350" cy="325516"/>
            </a:xfrm>
            <a:custGeom>
              <a:avLst/>
              <a:gdLst/>
              <a:ahLst/>
              <a:cxnLst/>
              <a:rect l="l" t="t" r="r" b="b"/>
              <a:pathLst>
                <a:path w="7865" h="8276" extrusionOk="0">
                  <a:moveTo>
                    <a:pt x="6169" y="0"/>
                  </a:moveTo>
                  <a:lnTo>
                    <a:pt x="6015" y="29"/>
                  </a:lnTo>
                  <a:lnTo>
                    <a:pt x="5853" y="58"/>
                  </a:lnTo>
                  <a:lnTo>
                    <a:pt x="5517" y="154"/>
                  </a:lnTo>
                  <a:lnTo>
                    <a:pt x="5335" y="192"/>
                  </a:lnTo>
                  <a:lnTo>
                    <a:pt x="5153" y="230"/>
                  </a:lnTo>
                  <a:lnTo>
                    <a:pt x="4962" y="259"/>
                  </a:lnTo>
                  <a:lnTo>
                    <a:pt x="4761" y="278"/>
                  </a:lnTo>
                  <a:lnTo>
                    <a:pt x="4358" y="297"/>
                  </a:lnTo>
                  <a:lnTo>
                    <a:pt x="3947" y="326"/>
                  </a:lnTo>
                  <a:lnTo>
                    <a:pt x="3535" y="364"/>
                  </a:lnTo>
                  <a:lnTo>
                    <a:pt x="3123" y="412"/>
                  </a:lnTo>
                  <a:lnTo>
                    <a:pt x="2721" y="470"/>
                  </a:lnTo>
                  <a:lnTo>
                    <a:pt x="2328" y="527"/>
                  </a:lnTo>
                  <a:lnTo>
                    <a:pt x="1590" y="652"/>
                  </a:lnTo>
                  <a:lnTo>
                    <a:pt x="949" y="767"/>
                  </a:lnTo>
                  <a:lnTo>
                    <a:pt x="451" y="872"/>
                  </a:lnTo>
                  <a:lnTo>
                    <a:pt x="0" y="968"/>
                  </a:lnTo>
                  <a:lnTo>
                    <a:pt x="144" y="1408"/>
                  </a:lnTo>
                  <a:lnTo>
                    <a:pt x="508" y="2510"/>
                  </a:lnTo>
                  <a:lnTo>
                    <a:pt x="738" y="3190"/>
                  </a:lnTo>
                  <a:lnTo>
                    <a:pt x="997" y="3908"/>
                  </a:lnTo>
                  <a:lnTo>
                    <a:pt x="1265" y="4617"/>
                  </a:lnTo>
                  <a:lnTo>
                    <a:pt x="1533" y="5268"/>
                  </a:lnTo>
                  <a:lnTo>
                    <a:pt x="1638" y="5508"/>
                  </a:lnTo>
                  <a:lnTo>
                    <a:pt x="1763" y="5757"/>
                  </a:lnTo>
                  <a:lnTo>
                    <a:pt x="1916" y="5996"/>
                  </a:lnTo>
                  <a:lnTo>
                    <a:pt x="2079" y="6255"/>
                  </a:lnTo>
                  <a:lnTo>
                    <a:pt x="2261" y="6494"/>
                  </a:lnTo>
                  <a:lnTo>
                    <a:pt x="2452" y="6743"/>
                  </a:lnTo>
                  <a:lnTo>
                    <a:pt x="2654" y="6983"/>
                  </a:lnTo>
                  <a:lnTo>
                    <a:pt x="2874" y="7203"/>
                  </a:lnTo>
                  <a:lnTo>
                    <a:pt x="3094" y="7414"/>
                  </a:lnTo>
                  <a:lnTo>
                    <a:pt x="3324" y="7615"/>
                  </a:lnTo>
                  <a:lnTo>
                    <a:pt x="3563" y="7787"/>
                  </a:lnTo>
                  <a:lnTo>
                    <a:pt x="3803" y="7941"/>
                  </a:lnTo>
                  <a:lnTo>
                    <a:pt x="3927" y="8008"/>
                  </a:lnTo>
                  <a:lnTo>
                    <a:pt x="4052" y="8075"/>
                  </a:lnTo>
                  <a:lnTo>
                    <a:pt x="4176" y="8123"/>
                  </a:lnTo>
                  <a:lnTo>
                    <a:pt x="4291" y="8171"/>
                  </a:lnTo>
                  <a:lnTo>
                    <a:pt x="4416" y="8209"/>
                  </a:lnTo>
                  <a:lnTo>
                    <a:pt x="4540" y="8238"/>
                  </a:lnTo>
                  <a:lnTo>
                    <a:pt x="4665" y="8257"/>
                  </a:lnTo>
                  <a:lnTo>
                    <a:pt x="4780" y="8276"/>
                  </a:lnTo>
                  <a:lnTo>
                    <a:pt x="4943" y="8276"/>
                  </a:lnTo>
                  <a:lnTo>
                    <a:pt x="5106" y="8257"/>
                  </a:lnTo>
                  <a:lnTo>
                    <a:pt x="5259" y="8218"/>
                  </a:lnTo>
                  <a:lnTo>
                    <a:pt x="5412" y="8171"/>
                  </a:lnTo>
                  <a:lnTo>
                    <a:pt x="5556" y="8113"/>
                  </a:lnTo>
                  <a:lnTo>
                    <a:pt x="5709" y="8036"/>
                  </a:lnTo>
                  <a:lnTo>
                    <a:pt x="5843" y="7950"/>
                  </a:lnTo>
                  <a:lnTo>
                    <a:pt x="5987" y="7855"/>
                  </a:lnTo>
                  <a:lnTo>
                    <a:pt x="6111" y="7749"/>
                  </a:lnTo>
                  <a:lnTo>
                    <a:pt x="6236" y="7634"/>
                  </a:lnTo>
                  <a:lnTo>
                    <a:pt x="6360" y="7519"/>
                  </a:lnTo>
                  <a:lnTo>
                    <a:pt x="6475" y="7395"/>
                  </a:lnTo>
                  <a:lnTo>
                    <a:pt x="6581" y="7280"/>
                  </a:lnTo>
                  <a:lnTo>
                    <a:pt x="6676" y="7155"/>
                  </a:lnTo>
                  <a:lnTo>
                    <a:pt x="6849" y="6906"/>
                  </a:lnTo>
                  <a:lnTo>
                    <a:pt x="7021" y="6629"/>
                  </a:lnTo>
                  <a:lnTo>
                    <a:pt x="7174" y="6360"/>
                  </a:lnTo>
                  <a:lnTo>
                    <a:pt x="7308" y="6083"/>
                  </a:lnTo>
                  <a:lnTo>
                    <a:pt x="7423" y="5814"/>
                  </a:lnTo>
                  <a:lnTo>
                    <a:pt x="7529" y="5556"/>
                  </a:lnTo>
                  <a:lnTo>
                    <a:pt x="7615" y="5288"/>
                  </a:lnTo>
                  <a:lnTo>
                    <a:pt x="7682" y="5029"/>
                  </a:lnTo>
                  <a:lnTo>
                    <a:pt x="7749" y="4780"/>
                  </a:lnTo>
                  <a:lnTo>
                    <a:pt x="7787" y="4531"/>
                  </a:lnTo>
                  <a:lnTo>
                    <a:pt x="7826" y="4282"/>
                  </a:lnTo>
                  <a:lnTo>
                    <a:pt x="7845" y="4042"/>
                  </a:lnTo>
                  <a:lnTo>
                    <a:pt x="7854" y="3813"/>
                  </a:lnTo>
                  <a:lnTo>
                    <a:pt x="7864" y="3583"/>
                  </a:lnTo>
                  <a:lnTo>
                    <a:pt x="7854" y="3372"/>
                  </a:lnTo>
                  <a:lnTo>
                    <a:pt x="7845" y="3161"/>
                  </a:lnTo>
                  <a:lnTo>
                    <a:pt x="7826" y="2960"/>
                  </a:lnTo>
                  <a:lnTo>
                    <a:pt x="7797" y="2759"/>
                  </a:lnTo>
                  <a:lnTo>
                    <a:pt x="7768" y="2577"/>
                  </a:lnTo>
                  <a:lnTo>
                    <a:pt x="7701" y="2242"/>
                  </a:lnTo>
                  <a:lnTo>
                    <a:pt x="7625" y="1945"/>
                  </a:lnTo>
                  <a:lnTo>
                    <a:pt x="7548" y="1686"/>
                  </a:lnTo>
                  <a:lnTo>
                    <a:pt x="7471" y="1485"/>
                  </a:lnTo>
                  <a:lnTo>
                    <a:pt x="7404" y="1341"/>
                  </a:lnTo>
                  <a:lnTo>
                    <a:pt x="7347" y="1217"/>
                  </a:lnTo>
                  <a:lnTo>
                    <a:pt x="7270" y="987"/>
                  </a:lnTo>
                  <a:lnTo>
                    <a:pt x="7194" y="776"/>
                  </a:lnTo>
                  <a:lnTo>
                    <a:pt x="7136" y="661"/>
                  </a:lnTo>
                  <a:lnTo>
                    <a:pt x="7079" y="546"/>
                  </a:lnTo>
                  <a:lnTo>
                    <a:pt x="7031" y="451"/>
                  </a:lnTo>
                  <a:lnTo>
                    <a:pt x="6964" y="364"/>
                  </a:lnTo>
                  <a:lnTo>
                    <a:pt x="6906" y="288"/>
                  </a:lnTo>
                  <a:lnTo>
                    <a:pt x="6849" y="221"/>
                  </a:lnTo>
                  <a:lnTo>
                    <a:pt x="6782" y="173"/>
                  </a:lnTo>
                  <a:lnTo>
                    <a:pt x="6724" y="125"/>
                  </a:lnTo>
                  <a:lnTo>
                    <a:pt x="6657" y="87"/>
                  </a:lnTo>
                  <a:lnTo>
                    <a:pt x="6590" y="48"/>
                  </a:lnTo>
                  <a:lnTo>
                    <a:pt x="6523" y="29"/>
                  </a:lnTo>
                  <a:lnTo>
                    <a:pt x="6456" y="10"/>
                  </a:lnTo>
                  <a:lnTo>
                    <a:pt x="6389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6"/>
            <p:cNvSpPr/>
            <p:nvPr/>
          </p:nvSpPr>
          <p:spPr>
            <a:xfrm>
              <a:off x="7868902" y="1648479"/>
              <a:ext cx="64112" cy="110052"/>
            </a:xfrm>
            <a:custGeom>
              <a:avLst/>
              <a:gdLst/>
              <a:ahLst/>
              <a:cxnLst/>
              <a:rect l="l" t="t" r="r" b="b"/>
              <a:pathLst>
                <a:path w="1630" h="2798" extrusionOk="0">
                  <a:moveTo>
                    <a:pt x="624" y="1"/>
                  </a:moveTo>
                  <a:lnTo>
                    <a:pt x="547" y="10"/>
                  </a:lnTo>
                  <a:lnTo>
                    <a:pt x="470" y="29"/>
                  </a:lnTo>
                  <a:lnTo>
                    <a:pt x="394" y="68"/>
                  </a:lnTo>
                  <a:lnTo>
                    <a:pt x="327" y="116"/>
                  </a:lnTo>
                  <a:lnTo>
                    <a:pt x="269" y="173"/>
                  </a:lnTo>
                  <a:lnTo>
                    <a:pt x="212" y="240"/>
                  </a:lnTo>
                  <a:lnTo>
                    <a:pt x="164" y="326"/>
                  </a:lnTo>
                  <a:lnTo>
                    <a:pt x="116" y="422"/>
                  </a:lnTo>
                  <a:lnTo>
                    <a:pt x="78" y="518"/>
                  </a:lnTo>
                  <a:lnTo>
                    <a:pt x="49" y="623"/>
                  </a:lnTo>
                  <a:lnTo>
                    <a:pt x="20" y="738"/>
                  </a:lnTo>
                  <a:lnTo>
                    <a:pt x="11" y="863"/>
                  </a:lnTo>
                  <a:lnTo>
                    <a:pt x="1" y="997"/>
                  </a:lnTo>
                  <a:lnTo>
                    <a:pt x="1" y="1121"/>
                  </a:lnTo>
                  <a:lnTo>
                    <a:pt x="1" y="1265"/>
                  </a:lnTo>
                  <a:lnTo>
                    <a:pt x="20" y="1399"/>
                  </a:lnTo>
                  <a:lnTo>
                    <a:pt x="39" y="1543"/>
                  </a:lnTo>
                  <a:lnTo>
                    <a:pt x="68" y="1686"/>
                  </a:lnTo>
                  <a:lnTo>
                    <a:pt x="106" y="1821"/>
                  </a:lnTo>
                  <a:lnTo>
                    <a:pt x="154" y="1955"/>
                  </a:lnTo>
                  <a:lnTo>
                    <a:pt x="202" y="2079"/>
                  </a:lnTo>
                  <a:lnTo>
                    <a:pt x="260" y="2194"/>
                  </a:lnTo>
                  <a:lnTo>
                    <a:pt x="327" y="2299"/>
                  </a:lnTo>
                  <a:lnTo>
                    <a:pt x="384" y="2395"/>
                  </a:lnTo>
                  <a:lnTo>
                    <a:pt x="461" y="2491"/>
                  </a:lnTo>
                  <a:lnTo>
                    <a:pt x="528" y="2568"/>
                  </a:lnTo>
                  <a:lnTo>
                    <a:pt x="604" y="2635"/>
                  </a:lnTo>
                  <a:lnTo>
                    <a:pt x="681" y="2692"/>
                  </a:lnTo>
                  <a:lnTo>
                    <a:pt x="758" y="2740"/>
                  </a:lnTo>
                  <a:lnTo>
                    <a:pt x="844" y="2769"/>
                  </a:lnTo>
                  <a:lnTo>
                    <a:pt x="920" y="2798"/>
                  </a:lnTo>
                  <a:lnTo>
                    <a:pt x="997" y="2798"/>
                  </a:lnTo>
                  <a:lnTo>
                    <a:pt x="1083" y="2788"/>
                  </a:lnTo>
                  <a:lnTo>
                    <a:pt x="1160" y="2769"/>
                  </a:lnTo>
                  <a:lnTo>
                    <a:pt x="1237" y="2731"/>
                  </a:lnTo>
                  <a:lnTo>
                    <a:pt x="1304" y="2683"/>
                  </a:lnTo>
                  <a:lnTo>
                    <a:pt x="1361" y="2625"/>
                  </a:lnTo>
                  <a:lnTo>
                    <a:pt x="1419" y="2549"/>
                  </a:lnTo>
                  <a:lnTo>
                    <a:pt x="1466" y="2472"/>
                  </a:lnTo>
                  <a:lnTo>
                    <a:pt x="1514" y="2376"/>
                  </a:lnTo>
                  <a:lnTo>
                    <a:pt x="1553" y="2280"/>
                  </a:lnTo>
                  <a:lnTo>
                    <a:pt x="1581" y="2175"/>
                  </a:lnTo>
                  <a:lnTo>
                    <a:pt x="1601" y="2050"/>
                  </a:lnTo>
                  <a:lnTo>
                    <a:pt x="1620" y="1936"/>
                  </a:lnTo>
                  <a:lnTo>
                    <a:pt x="1629" y="1801"/>
                  </a:lnTo>
                  <a:lnTo>
                    <a:pt x="1629" y="1667"/>
                  </a:lnTo>
                  <a:lnTo>
                    <a:pt x="1629" y="1533"/>
                  </a:lnTo>
                  <a:lnTo>
                    <a:pt x="1610" y="1390"/>
                  </a:lnTo>
                  <a:lnTo>
                    <a:pt x="1591" y="1246"/>
                  </a:lnTo>
                  <a:lnTo>
                    <a:pt x="1553" y="1112"/>
                  </a:lnTo>
                  <a:lnTo>
                    <a:pt x="1514" y="968"/>
                  </a:lnTo>
                  <a:lnTo>
                    <a:pt x="1476" y="844"/>
                  </a:lnTo>
                  <a:lnTo>
                    <a:pt x="1419" y="719"/>
                  </a:lnTo>
                  <a:lnTo>
                    <a:pt x="1371" y="604"/>
                  </a:lnTo>
                  <a:lnTo>
                    <a:pt x="1304" y="499"/>
                  </a:lnTo>
                  <a:lnTo>
                    <a:pt x="1237" y="393"/>
                  </a:lnTo>
                  <a:lnTo>
                    <a:pt x="1169" y="307"/>
                  </a:lnTo>
                  <a:lnTo>
                    <a:pt x="1102" y="231"/>
                  </a:lnTo>
                  <a:lnTo>
                    <a:pt x="1026" y="164"/>
                  </a:lnTo>
                  <a:lnTo>
                    <a:pt x="949" y="106"/>
                  </a:lnTo>
                  <a:lnTo>
                    <a:pt x="873" y="58"/>
                  </a:lnTo>
                  <a:lnTo>
                    <a:pt x="786" y="20"/>
                  </a:lnTo>
                  <a:lnTo>
                    <a:pt x="710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6"/>
            <p:cNvSpPr/>
            <p:nvPr/>
          </p:nvSpPr>
          <p:spPr>
            <a:xfrm>
              <a:off x="7730652" y="1771311"/>
              <a:ext cx="42243" cy="79884"/>
            </a:xfrm>
            <a:custGeom>
              <a:avLst/>
              <a:gdLst/>
              <a:ahLst/>
              <a:cxnLst/>
              <a:rect l="l" t="t" r="r" b="b"/>
              <a:pathLst>
                <a:path w="1074" h="2031" extrusionOk="0">
                  <a:moveTo>
                    <a:pt x="1" y="0"/>
                  </a:moveTo>
                  <a:lnTo>
                    <a:pt x="77" y="211"/>
                  </a:lnTo>
                  <a:lnTo>
                    <a:pt x="144" y="422"/>
                  </a:lnTo>
                  <a:lnTo>
                    <a:pt x="192" y="632"/>
                  </a:lnTo>
                  <a:lnTo>
                    <a:pt x="231" y="843"/>
                  </a:lnTo>
                  <a:lnTo>
                    <a:pt x="259" y="1063"/>
                  </a:lnTo>
                  <a:lnTo>
                    <a:pt x="269" y="1274"/>
                  </a:lnTo>
                  <a:lnTo>
                    <a:pt x="279" y="1494"/>
                  </a:lnTo>
                  <a:lnTo>
                    <a:pt x="269" y="1705"/>
                  </a:lnTo>
                  <a:lnTo>
                    <a:pt x="298" y="1791"/>
                  </a:lnTo>
                  <a:lnTo>
                    <a:pt x="336" y="1868"/>
                  </a:lnTo>
                  <a:lnTo>
                    <a:pt x="394" y="1935"/>
                  </a:lnTo>
                  <a:lnTo>
                    <a:pt x="461" y="1983"/>
                  </a:lnTo>
                  <a:lnTo>
                    <a:pt x="537" y="2021"/>
                  </a:lnTo>
                  <a:lnTo>
                    <a:pt x="623" y="2031"/>
                  </a:lnTo>
                  <a:lnTo>
                    <a:pt x="710" y="2031"/>
                  </a:lnTo>
                  <a:lnTo>
                    <a:pt x="796" y="2012"/>
                  </a:lnTo>
                  <a:lnTo>
                    <a:pt x="882" y="1973"/>
                  </a:lnTo>
                  <a:lnTo>
                    <a:pt x="959" y="1916"/>
                  </a:lnTo>
                  <a:lnTo>
                    <a:pt x="1016" y="1849"/>
                  </a:lnTo>
                  <a:lnTo>
                    <a:pt x="1054" y="1772"/>
                  </a:lnTo>
                  <a:lnTo>
                    <a:pt x="1074" y="1686"/>
                  </a:lnTo>
                  <a:lnTo>
                    <a:pt x="1074" y="1590"/>
                  </a:lnTo>
                  <a:lnTo>
                    <a:pt x="1054" y="1504"/>
                  </a:lnTo>
                  <a:lnTo>
                    <a:pt x="1016" y="14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6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6"/>
            <p:cNvSpPr/>
            <p:nvPr/>
          </p:nvSpPr>
          <p:spPr>
            <a:xfrm>
              <a:off x="7484280" y="1425864"/>
              <a:ext cx="326656" cy="355644"/>
            </a:xfrm>
            <a:custGeom>
              <a:avLst/>
              <a:gdLst/>
              <a:ahLst/>
              <a:cxnLst/>
              <a:rect l="l" t="t" r="r" b="b"/>
              <a:pathLst>
                <a:path w="8305" h="9042" extrusionOk="0">
                  <a:moveTo>
                    <a:pt x="4502" y="0"/>
                  </a:moveTo>
                  <a:lnTo>
                    <a:pt x="4225" y="29"/>
                  </a:lnTo>
                  <a:lnTo>
                    <a:pt x="3937" y="58"/>
                  </a:lnTo>
                  <a:lnTo>
                    <a:pt x="3640" y="115"/>
                  </a:lnTo>
                  <a:lnTo>
                    <a:pt x="3487" y="153"/>
                  </a:lnTo>
                  <a:lnTo>
                    <a:pt x="3343" y="192"/>
                  </a:lnTo>
                  <a:lnTo>
                    <a:pt x="3200" y="249"/>
                  </a:lnTo>
                  <a:lnTo>
                    <a:pt x="3056" y="307"/>
                  </a:lnTo>
                  <a:lnTo>
                    <a:pt x="2912" y="374"/>
                  </a:lnTo>
                  <a:lnTo>
                    <a:pt x="2769" y="450"/>
                  </a:lnTo>
                  <a:lnTo>
                    <a:pt x="2635" y="527"/>
                  </a:lnTo>
                  <a:lnTo>
                    <a:pt x="2501" y="623"/>
                  </a:lnTo>
                  <a:lnTo>
                    <a:pt x="2367" y="718"/>
                  </a:lnTo>
                  <a:lnTo>
                    <a:pt x="2232" y="824"/>
                  </a:lnTo>
                  <a:lnTo>
                    <a:pt x="2108" y="929"/>
                  </a:lnTo>
                  <a:lnTo>
                    <a:pt x="1983" y="1044"/>
                  </a:lnTo>
                  <a:lnTo>
                    <a:pt x="1859" y="1159"/>
                  </a:lnTo>
                  <a:lnTo>
                    <a:pt x="1734" y="1284"/>
                  </a:lnTo>
                  <a:lnTo>
                    <a:pt x="1504" y="1552"/>
                  </a:lnTo>
                  <a:lnTo>
                    <a:pt x="1284" y="1839"/>
                  </a:lnTo>
                  <a:lnTo>
                    <a:pt x="1083" y="2136"/>
                  </a:lnTo>
                  <a:lnTo>
                    <a:pt x="892" y="2452"/>
                  </a:lnTo>
                  <a:lnTo>
                    <a:pt x="719" y="2787"/>
                  </a:lnTo>
                  <a:lnTo>
                    <a:pt x="566" y="3123"/>
                  </a:lnTo>
                  <a:lnTo>
                    <a:pt x="422" y="3467"/>
                  </a:lnTo>
                  <a:lnTo>
                    <a:pt x="298" y="3822"/>
                  </a:lnTo>
                  <a:lnTo>
                    <a:pt x="202" y="4176"/>
                  </a:lnTo>
                  <a:lnTo>
                    <a:pt x="116" y="4531"/>
                  </a:lnTo>
                  <a:lnTo>
                    <a:pt x="58" y="4894"/>
                  </a:lnTo>
                  <a:lnTo>
                    <a:pt x="10" y="5249"/>
                  </a:lnTo>
                  <a:lnTo>
                    <a:pt x="1" y="5603"/>
                  </a:lnTo>
                  <a:lnTo>
                    <a:pt x="1" y="5776"/>
                  </a:lnTo>
                  <a:lnTo>
                    <a:pt x="1" y="5948"/>
                  </a:lnTo>
                  <a:lnTo>
                    <a:pt x="10" y="6120"/>
                  </a:lnTo>
                  <a:lnTo>
                    <a:pt x="29" y="6283"/>
                  </a:lnTo>
                  <a:lnTo>
                    <a:pt x="58" y="6446"/>
                  </a:lnTo>
                  <a:lnTo>
                    <a:pt x="87" y="6609"/>
                  </a:lnTo>
                  <a:lnTo>
                    <a:pt x="125" y="6772"/>
                  </a:lnTo>
                  <a:lnTo>
                    <a:pt x="173" y="6925"/>
                  </a:lnTo>
                  <a:lnTo>
                    <a:pt x="221" y="7078"/>
                  </a:lnTo>
                  <a:lnTo>
                    <a:pt x="279" y="7222"/>
                  </a:lnTo>
                  <a:lnTo>
                    <a:pt x="346" y="7366"/>
                  </a:lnTo>
                  <a:lnTo>
                    <a:pt x="413" y="7509"/>
                  </a:lnTo>
                  <a:lnTo>
                    <a:pt x="499" y="7643"/>
                  </a:lnTo>
                  <a:lnTo>
                    <a:pt x="585" y="7778"/>
                  </a:lnTo>
                  <a:lnTo>
                    <a:pt x="671" y="7902"/>
                  </a:lnTo>
                  <a:lnTo>
                    <a:pt x="777" y="8017"/>
                  </a:lnTo>
                  <a:lnTo>
                    <a:pt x="882" y="8132"/>
                  </a:lnTo>
                  <a:lnTo>
                    <a:pt x="1006" y="8237"/>
                  </a:lnTo>
                  <a:lnTo>
                    <a:pt x="1131" y="8343"/>
                  </a:lnTo>
                  <a:lnTo>
                    <a:pt x="1255" y="8438"/>
                  </a:lnTo>
                  <a:lnTo>
                    <a:pt x="1399" y="8525"/>
                  </a:lnTo>
                  <a:lnTo>
                    <a:pt x="1552" y="8601"/>
                  </a:lnTo>
                  <a:lnTo>
                    <a:pt x="1706" y="8678"/>
                  </a:lnTo>
                  <a:lnTo>
                    <a:pt x="1868" y="8745"/>
                  </a:lnTo>
                  <a:lnTo>
                    <a:pt x="2041" y="8802"/>
                  </a:lnTo>
                  <a:lnTo>
                    <a:pt x="2204" y="8860"/>
                  </a:lnTo>
                  <a:lnTo>
                    <a:pt x="2367" y="8908"/>
                  </a:lnTo>
                  <a:lnTo>
                    <a:pt x="2529" y="8946"/>
                  </a:lnTo>
                  <a:lnTo>
                    <a:pt x="2692" y="8975"/>
                  </a:lnTo>
                  <a:lnTo>
                    <a:pt x="2855" y="9004"/>
                  </a:lnTo>
                  <a:lnTo>
                    <a:pt x="3008" y="9023"/>
                  </a:lnTo>
                  <a:lnTo>
                    <a:pt x="3162" y="9032"/>
                  </a:lnTo>
                  <a:lnTo>
                    <a:pt x="3315" y="9042"/>
                  </a:lnTo>
                  <a:lnTo>
                    <a:pt x="3621" y="9042"/>
                  </a:lnTo>
                  <a:lnTo>
                    <a:pt x="3765" y="9032"/>
                  </a:lnTo>
                  <a:lnTo>
                    <a:pt x="4052" y="8994"/>
                  </a:lnTo>
                  <a:lnTo>
                    <a:pt x="4330" y="8936"/>
                  </a:lnTo>
                  <a:lnTo>
                    <a:pt x="4598" y="8860"/>
                  </a:lnTo>
                  <a:lnTo>
                    <a:pt x="4857" y="8754"/>
                  </a:lnTo>
                  <a:lnTo>
                    <a:pt x="5115" y="8640"/>
                  </a:lnTo>
                  <a:lnTo>
                    <a:pt x="5355" y="8505"/>
                  </a:lnTo>
                  <a:lnTo>
                    <a:pt x="5594" y="8362"/>
                  </a:lnTo>
                  <a:lnTo>
                    <a:pt x="5824" y="8189"/>
                  </a:lnTo>
                  <a:lnTo>
                    <a:pt x="6035" y="8007"/>
                  </a:lnTo>
                  <a:lnTo>
                    <a:pt x="6246" y="7816"/>
                  </a:lnTo>
                  <a:lnTo>
                    <a:pt x="6447" y="7605"/>
                  </a:lnTo>
                  <a:lnTo>
                    <a:pt x="6638" y="7394"/>
                  </a:lnTo>
                  <a:lnTo>
                    <a:pt x="6811" y="7165"/>
                  </a:lnTo>
                  <a:lnTo>
                    <a:pt x="6983" y="6925"/>
                  </a:lnTo>
                  <a:lnTo>
                    <a:pt x="7146" y="6676"/>
                  </a:lnTo>
                  <a:lnTo>
                    <a:pt x="7299" y="6417"/>
                  </a:lnTo>
                  <a:lnTo>
                    <a:pt x="7443" y="6149"/>
                  </a:lnTo>
                  <a:lnTo>
                    <a:pt x="7577" y="5881"/>
                  </a:lnTo>
                  <a:lnTo>
                    <a:pt x="7702" y="5613"/>
                  </a:lnTo>
                  <a:lnTo>
                    <a:pt x="7807" y="5335"/>
                  </a:lnTo>
                  <a:lnTo>
                    <a:pt x="7912" y="5048"/>
                  </a:lnTo>
                  <a:lnTo>
                    <a:pt x="8008" y="4770"/>
                  </a:lnTo>
                  <a:lnTo>
                    <a:pt x="8085" y="4483"/>
                  </a:lnTo>
                  <a:lnTo>
                    <a:pt x="8161" y="4195"/>
                  </a:lnTo>
                  <a:lnTo>
                    <a:pt x="8219" y="3908"/>
                  </a:lnTo>
                  <a:lnTo>
                    <a:pt x="8276" y="3630"/>
                  </a:lnTo>
                  <a:lnTo>
                    <a:pt x="8295" y="3458"/>
                  </a:lnTo>
                  <a:lnTo>
                    <a:pt x="8305" y="3285"/>
                  </a:lnTo>
                  <a:lnTo>
                    <a:pt x="8305" y="3103"/>
                  </a:lnTo>
                  <a:lnTo>
                    <a:pt x="8286" y="2921"/>
                  </a:lnTo>
                  <a:lnTo>
                    <a:pt x="8267" y="2749"/>
                  </a:lnTo>
                  <a:lnTo>
                    <a:pt x="8228" y="2567"/>
                  </a:lnTo>
                  <a:lnTo>
                    <a:pt x="8180" y="2395"/>
                  </a:lnTo>
                  <a:lnTo>
                    <a:pt x="8123" y="2213"/>
                  </a:lnTo>
                  <a:lnTo>
                    <a:pt x="8056" y="2040"/>
                  </a:lnTo>
                  <a:lnTo>
                    <a:pt x="7970" y="1868"/>
                  </a:lnTo>
                  <a:lnTo>
                    <a:pt x="7884" y="1705"/>
                  </a:lnTo>
                  <a:lnTo>
                    <a:pt x="7778" y="1542"/>
                  </a:lnTo>
                  <a:lnTo>
                    <a:pt x="7673" y="1379"/>
                  </a:lnTo>
                  <a:lnTo>
                    <a:pt x="7548" y="1226"/>
                  </a:lnTo>
                  <a:lnTo>
                    <a:pt x="7414" y="1073"/>
                  </a:lnTo>
                  <a:lnTo>
                    <a:pt x="7271" y="939"/>
                  </a:lnTo>
                  <a:lnTo>
                    <a:pt x="7117" y="805"/>
                  </a:lnTo>
                  <a:lnTo>
                    <a:pt x="6954" y="680"/>
                  </a:lnTo>
                  <a:lnTo>
                    <a:pt x="6772" y="556"/>
                  </a:lnTo>
                  <a:lnTo>
                    <a:pt x="6590" y="450"/>
                  </a:lnTo>
                  <a:lnTo>
                    <a:pt x="6399" y="354"/>
                  </a:lnTo>
                  <a:lnTo>
                    <a:pt x="6198" y="268"/>
                  </a:lnTo>
                  <a:lnTo>
                    <a:pt x="5977" y="192"/>
                  </a:lnTo>
                  <a:lnTo>
                    <a:pt x="5757" y="125"/>
                  </a:lnTo>
                  <a:lnTo>
                    <a:pt x="5527" y="77"/>
                  </a:lnTo>
                  <a:lnTo>
                    <a:pt x="5278" y="38"/>
                  </a:lnTo>
                  <a:lnTo>
                    <a:pt x="5029" y="10"/>
                  </a:lnTo>
                  <a:lnTo>
                    <a:pt x="477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6"/>
            <p:cNvSpPr/>
            <p:nvPr/>
          </p:nvSpPr>
          <p:spPr>
            <a:xfrm>
              <a:off x="7748352" y="1861340"/>
              <a:ext cx="54672" cy="30168"/>
            </a:xfrm>
            <a:custGeom>
              <a:avLst/>
              <a:gdLst/>
              <a:ahLst/>
              <a:cxnLst/>
              <a:rect l="l" t="t" r="r" b="b"/>
              <a:pathLst>
                <a:path w="1390" h="767" extrusionOk="0">
                  <a:moveTo>
                    <a:pt x="796" y="0"/>
                  </a:moveTo>
                  <a:lnTo>
                    <a:pt x="700" y="10"/>
                  </a:lnTo>
                  <a:lnTo>
                    <a:pt x="595" y="29"/>
                  </a:lnTo>
                  <a:lnTo>
                    <a:pt x="489" y="58"/>
                  </a:lnTo>
                  <a:lnTo>
                    <a:pt x="394" y="115"/>
                  </a:lnTo>
                  <a:lnTo>
                    <a:pt x="298" y="173"/>
                  </a:lnTo>
                  <a:lnTo>
                    <a:pt x="221" y="249"/>
                  </a:lnTo>
                  <a:lnTo>
                    <a:pt x="145" y="326"/>
                  </a:lnTo>
                  <a:lnTo>
                    <a:pt x="87" y="422"/>
                  </a:lnTo>
                  <a:lnTo>
                    <a:pt x="39" y="518"/>
                  </a:lnTo>
                  <a:lnTo>
                    <a:pt x="1" y="633"/>
                  </a:lnTo>
                  <a:lnTo>
                    <a:pt x="1" y="671"/>
                  </a:lnTo>
                  <a:lnTo>
                    <a:pt x="20" y="709"/>
                  </a:lnTo>
                  <a:lnTo>
                    <a:pt x="49" y="747"/>
                  </a:lnTo>
                  <a:lnTo>
                    <a:pt x="87" y="767"/>
                  </a:lnTo>
                  <a:lnTo>
                    <a:pt x="116" y="767"/>
                  </a:lnTo>
                  <a:lnTo>
                    <a:pt x="145" y="757"/>
                  </a:lnTo>
                  <a:lnTo>
                    <a:pt x="183" y="747"/>
                  </a:lnTo>
                  <a:lnTo>
                    <a:pt x="202" y="719"/>
                  </a:lnTo>
                  <a:lnTo>
                    <a:pt x="221" y="680"/>
                  </a:lnTo>
                  <a:lnTo>
                    <a:pt x="250" y="604"/>
                  </a:lnTo>
                  <a:lnTo>
                    <a:pt x="279" y="527"/>
                  </a:lnTo>
                  <a:lnTo>
                    <a:pt x="327" y="460"/>
                  </a:lnTo>
                  <a:lnTo>
                    <a:pt x="375" y="403"/>
                  </a:lnTo>
                  <a:lnTo>
                    <a:pt x="442" y="345"/>
                  </a:lnTo>
                  <a:lnTo>
                    <a:pt x="499" y="307"/>
                  </a:lnTo>
                  <a:lnTo>
                    <a:pt x="576" y="269"/>
                  </a:lnTo>
                  <a:lnTo>
                    <a:pt x="652" y="240"/>
                  </a:lnTo>
                  <a:lnTo>
                    <a:pt x="729" y="230"/>
                  </a:lnTo>
                  <a:lnTo>
                    <a:pt x="806" y="221"/>
                  </a:lnTo>
                  <a:lnTo>
                    <a:pt x="873" y="230"/>
                  </a:lnTo>
                  <a:lnTo>
                    <a:pt x="949" y="240"/>
                  </a:lnTo>
                  <a:lnTo>
                    <a:pt x="1016" y="259"/>
                  </a:lnTo>
                  <a:lnTo>
                    <a:pt x="1083" y="288"/>
                  </a:lnTo>
                  <a:lnTo>
                    <a:pt x="1150" y="326"/>
                  </a:lnTo>
                  <a:lnTo>
                    <a:pt x="1208" y="374"/>
                  </a:lnTo>
                  <a:lnTo>
                    <a:pt x="1246" y="393"/>
                  </a:lnTo>
                  <a:lnTo>
                    <a:pt x="1284" y="403"/>
                  </a:lnTo>
                  <a:lnTo>
                    <a:pt x="1323" y="393"/>
                  </a:lnTo>
                  <a:lnTo>
                    <a:pt x="1361" y="364"/>
                  </a:lnTo>
                  <a:lnTo>
                    <a:pt x="1380" y="326"/>
                  </a:lnTo>
                  <a:lnTo>
                    <a:pt x="1390" y="288"/>
                  </a:lnTo>
                  <a:lnTo>
                    <a:pt x="1380" y="240"/>
                  </a:lnTo>
                  <a:lnTo>
                    <a:pt x="1351" y="211"/>
                  </a:lnTo>
                  <a:lnTo>
                    <a:pt x="1275" y="144"/>
                  </a:lnTo>
                  <a:lnTo>
                    <a:pt x="1189" y="96"/>
                  </a:lnTo>
                  <a:lnTo>
                    <a:pt x="1093" y="48"/>
                  </a:lnTo>
                  <a:lnTo>
                    <a:pt x="997" y="20"/>
                  </a:lnTo>
                  <a:lnTo>
                    <a:pt x="901" y="10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6"/>
            <p:cNvSpPr/>
            <p:nvPr/>
          </p:nvSpPr>
          <p:spPr>
            <a:xfrm>
              <a:off x="7754763" y="1746060"/>
              <a:ext cx="51290" cy="29027"/>
            </a:xfrm>
            <a:custGeom>
              <a:avLst/>
              <a:gdLst/>
              <a:ahLst/>
              <a:cxnLst/>
              <a:rect l="l" t="t" r="r" b="b"/>
              <a:pathLst>
                <a:path w="1304" h="738" extrusionOk="0">
                  <a:moveTo>
                    <a:pt x="1198" y="0"/>
                  </a:moveTo>
                  <a:lnTo>
                    <a:pt x="1160" y="10"/>
                  </a:lnTo>
                  <a:lnTo>
                    <a:pt x="1121" y="29"/>
                  </a:lnTo>
                  <a:lnTo>
                    <a:pt x="1093" y="58"/>
                  </a:lnTo>
                  <a:lnTo>
                    <a:pt x="1007" y="192"/>
                  </a:lnTo>
                  <a:lnTo>
                    <a:pt x="911" y="297"/>
                  </a:lnTo>
                  <a:lnTo>
                    <a:pt x="815" y="384"/>
                  </a:lnTo>
                  <a:lnTo>
                    <a:pt x="757" y="412"/>
                  </a:lnTo>
                  <a:lnTo>
                    <a:pt x="700" y="441"/>
                  </a:lnTo>
                  <a:lnTo>
                    <a:pt x="643" y="470"/>
                  </a:lnTo>
                  <a:lnTo>
                    <a:pt x="575" y="489"/>
                  </a:lnTo>
                  <a:lnTo>
                    <a:pt x="441" y="508"/>
                  </a:lnTo>
                  <a:lnTo>
                    <a:pt x="298" y="508"/>
                  </a:lnTo>
                  <a:lnTo>
                    <a:pt x="135" y="489"/>
                  </a:lnTo>
                  <a:lnTo>
                    <a:pt x="87" y="489"/>
                  </a:lnTo>
                  <a:lnTo>
                    <a:pt x="49" y="508"/>
                  </a:lnTo>
                  <a:lnTo>
                    <a:pt x="20" y="537"/>
                  </a:lnTo>
                  <a:lnTo>
                    <a:pt x="1" y="585"/>
                  </a:lnTo>
                  <a:lnTo>
                    <a:pt x="1" y="623"/>
                  </a:lnTo>
                  <a:lnTo>
                    <a:pt x="20" y="661"/>
                  </a:lnTo>
                  <a:lnTo>
                    <a:pt x="58" y="700"/>
                  </a:lnTo>
                  <a:lnTo>
                    <a:pt x="97" y="709"/>
                  </a:lnTo>
                  <a:lnTo>
                    <a:pt x="231" y="728"/>
                  </a:lnTo>
                  <a:lnTo>
                    <a:pt x="355" y="738"/>
                  </a:lnTo>
                  <a:lnTo>
                    <a:pt x="499" y="728"/>
                  </a:lnTo>
                  <a:lnTo>
                    <a:pt x="643" y="700"/>
                  </a:lnTo>
                  <a:lnTo>
                    <a:pt x="767" y="652"/>
                  </a:lnTo>
                  <a:lnTo>
                    <a:pt x="892" y="594"/>
                  </a:lnTo>
                  <a:lnTo>
                    <a:pt x="1007" y="518"/>
                  </a:lnTo>
                  <a:lnTo>
                    <a:pt x="1102" y="412"/>
                  </a:lnTo>
                  <a:lnTo>
                    <a:pt x="1198" y="297"/>
                  </a:lnTo>
                  <a:lnTo>
                    <a:pt x="1284" y="173"/>
                  </a:lnTo>
                  <a:lnTo>
                    <a:pt x="1303" y="125"/>
                  </a:lnTo>
                  <a:lnTo>
                    <a:pt x="1294" y="87"/>
                  </a:lnTo>
                  <a:lnTo>
                    <a:pt x="1275" y="48"/>
                  </a:lnTo>
                  <a:lnTo>
                    <a:pt x="1246" y="2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6"/>
            <p:cNvSpPr/>
            <p:nvPr/>
          </p:nvSpPr>
          <p:spPr>
            <a:xfrm>
              <a:off x="7744222" y="1708027"/>
              <a:ext cx="46373" cy="40316"/>
            </a:xfrm>
            <a:custGeom>
              <a:avLst/>
              <a:gdLst/>
              <a:ahLst/>
              <a:cxnLst/>
              <a:rect l="l" t="t" r="r" b="b"/>
              <a:pathLst>
                <a:path w="1179" h="1025" extrusionOk="0">
                  <a:moveTo>
                    <a:pt x="1035" y="0"/>
                  </a:moveTo>
                  <a:lnTo>
                    <a:pt x="997" y="19"/>
                  </a:lnTo>
                  <a:lnTo>
                    <a:pt x="39" y="833"/>
                  </a:lnTo>
                  <a:lnTo>
                    <a:pt x="10" y="862"/>
                  </a:lnTo>
                  <a:lnTo>
                    <a:pt x="1" y="910"/>
                  </a:lnTo>
                  <a:lnTo>
                    <a:pt x="1" y="948"/>
                  </a:lnTo>
                  <a:lnTo>
                    <a:pt x="29" y="987"/>
                  </a:lnTo>
                  <a:lnTo>
                    <a:pt x="68" y="1015"/>
                  </a:lnTo>
                  <a:lnTo>
                    <a:pt x="106" y="1025"/>
                  </a:lnTo>
                  <a:lnTo>
                    <a:pt x="144" y="1025"/>
                  </a:lnTo>
                  <a:lnTo>
                    <a:pt x="183" y="1006"/>
                  </a:lnTo>
                  <a:lnTo>
                    <a:pt x="1140" y="192"/>
                  </a:lnTo>
                  <a:lnTo>
                    <a:pt x="1169" y="163"/>
                  </a:lnTo>
                  <a:lnTo>
                    <a:pt x="1179" y="115"/>
                  </a:lnTo>
                  <a:lnTo>
                    <a:pt x="1179" y="77"/>
                  </a:lnTo>
                  <a:lnTo>
                    <a:pt x="1160" y="38"/>
                  </a:lnTo>
                  <a:lnTo>
                    <a:pt x="1121" y="10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965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6"/>
            <p:cNvSpPr/>
            <p:nvPr/>
          </p:nvSpPr>
          <p:spPr>
            <a:xfrm>
              <a:off x="7671891" y="1787122"/>
              <a:ext cx="51290" cy="29067"/>
            </a:xfrm>
            <a:custGeom>
              <a:avLst/>
              <a:gdLst/>
              <a:ahLst/>
              <a:cxnLst/>
              <a:rect l="l" t="t" r="r" b="b"/>
              <a:pathLst>
                <a:path w="1304" h="739" extrusionOk="0">
                  <a:moveTo>
                    <a:pt x="1198" y="0"/>
                  </a:moveTo>
                  <a:lnTo>
                    <a:pt x="1160" y="10"/>
                  </a:lnTo>
                  <a:lnTo>
                    <a:pt x="1121" y="29"/>
                  </a:lnTo>
                  <a:lnTo>
                    <a:pt x="1093" y="58"/>
                  </a:lnTo>
                  <a:lnTo>
                    <a:pt x="1006" y="192"/>
                  </a:lnTo>
                  <a:lnTo>
                    <a:pt x="911" y="297"/>
                  </a:lnTo>
                  <a:lnTo>
                    <a:pt x="815" y="384"/>
                  </a:lnTo>
                  <a:lnTo>
                    <a:pt x="757" y="412"/>
                  </a:lnTo>
                  <a:lnTo>
                    <a:pt x="700" y="441"/>
                  </a:lnTo>
                  <a:lnTo>
                    <a:pt x="642" y="470"/>
                  </a:lnTo>
                  <a:lnTo>
                    <a:pt x="575" y="489"/>
                  </a:lnTo>
                  <a:lnTo>
                    <a:pt x="441" y="508"/>
                  </a:lnTo>
                  <a:lnTo>
                    <a:pt x="298" y="508"/>
                  </a:lnTo>
                  <a:lnTo>
                    <a:pt x="135" y="489"/>
                  </a:lnTo>
                  <a:lnTo>
                    <a:pt x="87" y="499"/>
                  </a:lnTo>
                  <a:lnTo>
                    <a:pt x="49" y="508"/>
                  </a:lnTo>
                  <a:lnTo>
                    <a:pt x="20" y="546"/>
                  </a:lnTo>
                  <a:lnTo>
                    <a:pt x="1" y="585"/>
                  </a:lnTo>
                  <a:lnTo>
                    <a:pt x="1" y="623"/>
                  </a:lnTo>
                  <a:lnTo>
                    <a:pt x="20" y="671"/>
                  </a:lnTo>
                  <a:lnTo>
                    <a:pt x="58" y="700"/>
                  </a:lnTo>
                  <a:lnTo>
                    <a:pt x="96" y="709"/>
                  </a:lnTo>
                  <a:lnTo>
                    <a:pt x="231" y="728"/>
                  </a:lnTo>
                  <a:lnTo>
                    <a:pt x="355" y="738"/>
                  </a:lnTo>
                  <a:lnTo>
                    <a:pt x="499" y="728"/>
                  </a:lnTo>
                  <a:lnTo>
                    <a:pt x="642" y="700"/>
                  </a:lnTo>
                  <a:lnTo>
                    <a:pt x="767" y="661"/>
                  </a:lnTo>
                  <a:lnTo>
                    <a:pt x="891" y="594"/>
                  </a:lnTo>
                  <a:lnTo>
                    <a:pt x="1006" y="518"/>
                  </a:lnTo>
                  <a:lnTo>
                    <a:pt x="1102" y="422"/>
                  </a:lnTo>
                  <a:lnTo>
                    <a:pt x="1198" y="307"/>
                  </a:lnTo>
                  <a:lnTo>
                    <a:pt x="1284" y="173"/>
                  </a:lnTo>
                  <a:lnTo>
                    <a:pt x="1303" y="125"/>
                  </a:lnTo>
                  <a:lnTo>
                    <a:pt x="1294" y="87"/>
                  </a:lnTo>
                  <a:lnTo>
                    <a:pt x="1275" y="48"/>
                  </a:lnTo>
                  <a:lnTo>
                    <a:pt x="1246" y="2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6"/>
            <p:cNvSpPr/>
            <p:nvPr/>
          </p:nvSpPr>
          <p:spPr>
            <a:xfrm>
              <a:off x="7651557" y="1763012"/>
              <a:ext cx="61831" cy="18132"/>
            </a:xfrm>
            <a:custGeom>
              <a:avLst/>
              <a:gdLst/>
              <a:ahLst/>
              <a:cxnLst/>
              <a:rect l="l" t="t" r="r" b="b"/>
              <a:pathLst>
                <a:path w="1572" h="461" extrusionOk="0">
                  <a:moveTo>
                    <a:pt x="1447" y="0"/>
                  </a:moveTo>
                  <a:lnTo>
                    <a:pt x="96" y="240"/>
                  </a:lnTo>
                  <a:lnTo>
                    <a:pt x="48" y="259"/>
                  </a:lnTo>
                  <a:lnTo>
                    <a:pt x="20" y="288"/>
                  </a:lnTo>
                  <a:lnTo>
                    <a:pt x="0" y="326"/>
                  </a:lnTo>
                  <a:lnTo>
                    <a:pt x="0" y="374"/>
                  </a:lnTo>
                  <a:lnTo>
                    <a:pt x="20" y="412"/>
                  </a:lnTo>
                  <a:lnTo>
                    <a:pt x="39" y="441"/>
                  </a:lnTo>
                  <a:lnTo>
                    <a:pt x="77" y="460"/>
                  </a:lnTo>
                  <a:lnTo>
                    <a:pt x="135" y="460"/>
                  </a:lnTo>
                  <a:lnTo>
                    <a:pt x="1485" y="221"/>
                  </a:lnTo>
                  <a:lnTo>
                    <a:pt x="1523" y="211"/>
                  </a:lnTo>
                  <a:lnTo>
                    <a:pt x="1552" y="182"/>
                  </a:lnTo>
                  <a:lnTo>
                    <a:pt x="1571" y="135"/>
                  </a:lnTo>
                  <a:lnTo>
                    <a:pt x="1571" y="96"/>
                  </a:lnTo>
                  <a:lnTo>
                    <a:pt x="1562" y="58"/>
                  </a:lnTo>
                  <a:lnTo>
                    <a:pt x="1533" y="20"/>
                  </a:lnTo>
                  <a:lnTo>
                    <a:pt x="1495" y="10"/>
                  </a:lnTo>
                  <a:lnTo>
                    <a:pt x="1447" y="0"/>
                  </a:lnTo>
                  <a:close/>
                </a:path>
              </a:pathLst>
            </a:custGeom>
            <a:solidFill>
              <a:srgbClr val="965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6"/>
            <p:cNvSpPr/>
            <p:nvPr/>
          </p:nvSpPr>
          <p:spPr>
            <a:xfrm>
              <a:off x="6851005" y="3053669"/>
              <a:ext cx="875974" cy="1164871"/>
            </a:xfrm>
            <a:custGeom>
              <a:avLst/>
              <a:gdLst/>
              <a:ahLst/>
              <a:cxnLst/>
              <a:rect l="l" t="t" r="r" b="b"/>
              <a:pathLst>
                <a:path w="22271" h="29616" extrusionOk="0">
                  <a:moveTo>
                    <a:pt x="17807" y="0"/>
                  </a:moveTo>
                  <a:lnTo>
                    <a:pt x="17615" y="19"/>
                  </a:lnTo>
                  <a:lnTo>
                    <a:pt x="17424" y="48"/>
                  </a:lnTo>
                  <a:lnTo>
                    <a:pt x="17242" y="96"/>
                  </a:lnTo>
                  <a:lnTo>
                    <a:pt x="17050" y="144"/>
                  </a:lnTo>
                  <a:lnTo>
                    <a:pt x="16858" y="201"/>
                  </a:lnTo>
                  <a:lnTo>
                    <a:pt x="16676" y="278"/>
                  </a:lnTo>
                  <a:lnTo>
                    <a:pt x="16485" y="364"/>
                  </a:lnTo>
                  <a:lnTo>
                    <a:pt x="16303" y="450"/>
                  </a:lnTo>
                  <a:lnTo>
                    <a:pt x="16111" y="556"/>
                  </a:lnTo>
                  <a:lnTo>
                    <a:pt x="15929" y="671"/>
                  </a:lnTo>
                  <a:lnTo>
                    <a:pt x="15738" y="805"/>
                  </a:lnTo>
                  <a:lnTo>
                    <a:pt x="15546" y="939"/>
                  </a:lnTo>
                  <a:lnTo>
                    <a:pt x="15364" y="1082"/>
                  </a:lnTo>
                  <a:lnTo>
                    <a:pt x="15173" y="1245"/>
                  </a:lnTo>
                  <a:lnTo>
                    <a:pt x="14981" y="1408"/>
                  </a:lnTo>
                  <a:lnTo>
                    <a:pt x="14799" y="1590"/>
                  </a:lnTo>
                  <a:lnTo>
                    <a:pt x="14608" y="1782"/>
                  </a:lnTo>
                  <a:lnTo>
                    <a:pt x="14416" y="1983"/>
                  </a:lnTo>
                  <a:lnTo>
                    <a:pt x="14224" y="2184"/>
                  </a:lnTo>
                  <a:lnTo>
                    <a:pt x="14033" y="2404"/>
                  </a:lnTo>
                  <a:lnTo>
                    <a:pt x="13841" y="2644"/>
                  </a:lnTo>
                  <a:lnTo>
                    <a:pt x="13449" y="3132"/>
                  </a:lnTo>
                  <a:lnTo>
                    <a:pt x="13046" y="3659"/>
                  </a:lnTo>
                  <a:lnTo>
                    <a:pt x="12654" y="4234"/>
                  </a:lnTo>
                  <a:lnTo>
                    <a:pt x="12242" y="4847"/>
                  </a:lnTo>
                  <a:lnTo>
                    <a:pt x="11830" y="5498"/>
                  </a:lnTo>
                  <a:lnTo>
                    <a:pt x="11399" y="6188"/>
                  </a:lnTo>
                  <a:lnTo>
                    <a:pt x="10968" y="6925"/>
                  </a:lnTo>
                  <a:lnTo>
                    <a:pt x="10537" y="7691"/>
                  </a:lnTo>
                  <a:lnTo>
                    <a:pt x="10087" y="8496"/>
                  </a:lnTo>
                  <a:lnTo>
                    <a:pt x="9617" y="9348"/>
                  </a:lnTo>
                  <a:lnTo>
                    <a:pt x="9148" y="10230"/>
                  </a:lnTo>
                  <a:lnTo>
                    <a:pt x="8669" y="11149"/>
                  </a:lnTo>
                  <a:lnTo>
                    <a:pt x="7663" y="13113"/>
                  </a:lnTo>
                  <a:lnTo>
                    <a:pt x="6208" y="15976"/>
                  </a:lnTo>
                  <a:lnTo>
                    <a:pt x="4819" y="18764"/>
                  </a:lnTo>
                  <a:lnTo>
                    <a:pt x="3526" y="21369"/>
                  </a:lnTo>
                  <a:lnTo>
                    <a:pt x="2367" y="23716"/>
                  </a:lnTo>
                  <a:lnTo>
                    <a:pt x="652" y="27231"/>
                  </a:lnTo>
                  <a:lnTo>
                    <a:pt x="1" y="28572"/>
                  </a:lnTo>
                  <a:lnTo>
                    <a:pt x="365" y="28907"/>
                  </a:lnTo>
                  <a:lnTo>
                    <a:pt x="585" y="29079"/>
                  </a:lnTo>
                  <a:lnTo>
                    <a:pt x="700" y="29165"/>
                  </a:lnTo>
                  <a:lnTo>
                    <a:pt x="815" y="29252"/>
                  </a:lnTo>
                  <a:lnTo>
                    <a:pt x="949" y="29328"/>
                  </a:lnTo>
                  <a:lnTo>
                    <a:pt x="1083" y="29405"/>
                  </a:lnTo>
                  <a:lnTo>
                    <a:pt x="1217" y="29472"/>
                  </a:lnTo>
                  <a:lnTo>
                    <a:pt x="1371" y="29520"/>
                  </a:lnTo>
                  <a:lnTo>
                    <a:pt x="1524" y="29568"/>
                  </a:lnTo>
                  <a:lnTo>
                    <a:pt x="1696" y="29596"/>
                  </a:lnTo>
                  <a:lnTo>
                    <a:pt x="1869" y="29616"/>
                  </a:lnTo>
                  <a:lnTo>
                    <a:pt x="2051" y="29616"/>
                  </a:lnTo>
                  <a:lnTo>
                    <a:pt x="18333" y="11034"/>
                  </a:lnTo>
                  <a:lnTo>
                    <a:pt x="18410" y="10957"/>
                  </a:lnTo>
                  <a:lnTo>
                    <a:pt x="18621" y="10747"/>
                  </a:lnTo>
                  <a:lnTo>
                    <a:pt x="18937" y="10402"/>
                  </a:lnTo>
                  <a:lnTo>
                    <a:pt x="19339" y="9942"/>
                  </a:lnTo>
                  <a:lnTo>
                    <a:pt x="19559" y="9674"/>
                  </a:lnTo>
                  <a:lnTo>
                    <a:pt x="19789" y="9387"/>
                  </a:lnTo>
                  <a:lnTo>
                    <a:pt x="20029" y="9080"/>
                  </a:lnTo>
                  <a:lnTo>
                    <a:pt x="20268" y="8745"/>
                  </a:lnTo>
                  <a:lnTo>
                    <a:pt x="20517" y="8400"/>
                  </a:lnTo>
                  <a:lnTo>
                    <a:pt x="20757" y="8046"/>
                  </a:lnTo>
                  <a:lnTo>
                    <a:pt x="20987" y="7672"/>
                  </a:lnTo>
                  <a:lnTo>
                    <a:pt x="21216" y="7279"/>
                  </a:lnTo>
                  <a:lnTo>
                    <a:pt x="21427" y="6887"/>
                  </a:lnTo>
                  <a:lnTo>
                    <a:pt x="21619" y="6484"/>
                  </a:lnTo>
                  <a:lnTo>
                    <a:pt x="21801" y="6073"/>
                  </a:lnTo>
                  <a:lnTo>
                    <a:pt x="21877" y="5871"/>
                  </a:lnTo>
                  <a:lnTo>
                    <a:pt x="21954" y="5661"/>
                  </a:lnTo>
                  <a:lnTo>
                    <a:pt x="22021" y="5460"/>
                  </a:lnTo>
                  <a:lnTo>
                    <a:pt x="22078" y="5249"/>
                  </a:lnTo>
                  <a:lnTo>
                    <a:pt x="22126" y="5038"/>
                  </a:lnTo>
                  <a:lnTo>
                    <a:pt x="22174" y="4837"/>
                  </a:lnTo>
                  <a:lnTo>
                    <a:pt x="22213" y="4626"/>
                  </a:lnTo>
                  <a:lnTo>
                    <a:pt x="22241" y="4416"/>
                  </a:lnTo>
                  <a:lnTo>
                    <a:pt x="22260" y="4214"/>
                  </a:lnTo>
                  <a:lnTo>
                    <a:pt x="22270" y="4004"/>
                  </a:lnTo>
                  <a:lnTo>
                    <a:pt x="22270" y="3803"/>
                  </a:lnTo>
                  <a:lnTo>
                    <a:pt x="22251" y="3601"/>
                  </a:lnTo>
                  <a:lnTo>
                    <a:pt x="22232" y="3400"/>
                  </a:lnTo>
                  <a:lnTo>
                    <a:pt x="22203" y="3209"/>
                  </a:lnTo>
                  <a:lnTo>
                    <a:pt x="22155" y="3008"/>
                  </a:lnTo>
                  <a:lnTo>
                    <a:pt x="22098" y="2816"/>
                  </a:lnTo>
                  <a:lnTo>
                    <a:pt x="22031" y="2625"/>
                  </a:lnTo>
                  <a:lnTo>
                    <a:pt x="21944" y="2433"/>
                  </a:lnTo>
                  <a:lnTo>
                    <a:pt x="21849" y="2251"/>
                  </a:lnTo>
                  <a:lnTo>
                    <a:pt x="21743" y="2069"/>
                  </a:lnTo>
                  <a:lnTo>
                    <a:pt x="21619" y="1887"/>
                  </a:lnTo>
                  <a:lnTo>
                    <a:pt x="21485" y="1715"/>
                  </a:lnTo>
                  <a:lnTo>
                    <a:pt x="21331" y="1552"/>
                  </a:lnTo>
                  <a:lnTo>
                    <a:pt x="21159" y="1379"/>
                  </a:lnTo>
                  <a:lnTo>
                    <a:pt x="20977" y="1217"/>
                  </a:lnTo>
                  <a:lnTo>
                    <a:pt x="20785" y="1063"/>
                  </a:lnTo>
                  <a:lnTo>
                    <a:pt x="20575" y="910"/>
                  </a:lnTo>
                  <a:lnTo>
                    <a:pt x="20364" y="776"/>
                  </a:lnTo>
                  <a:lnTo>
                    <a:pt x="20163" y="651"/>
                  </a:lnTo>
                  <a:lnTo>
                    <a:pt x="19952" y="536"/>
                  </a:lnTo>
                  <a:lnTo>
                    <a:pt x="19751" y="431"/>
                  </a:lnTo>
                  <a:lnTo>
                    <a:pt x="19550" y="335"/>
                  </a:lnTo>
                  <a:lnTo>
                    <a:pt x="19358" y="259"/>
                  </a:lnTo>
                  <a:lnTo>
                    <a:pt x="19157" y="182"/>
                  </a:lnTo>
                  <a:lnTo>
                    <a:pt x="18966" y="125"/>
                  </a:lnTo>
                  <a:lnTo>
                    <a:pt x="18764" y="77"/>
                  </a:lnTo>
                  <a:lnTo>
                    <a:pt x="18573" y="38"/>
                  </a:lnTo>
                  <a:lnTo>
                    <a:pt x="18381" y="10"/>
                  </a:lnTo>
                  <a:lnTo>
                    <a:pt x="181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6"/>
            <p:cNvSpPr/>
            <p:nvPr/>
          </p:nvSpPr>
          <p:spPr>
            <a:xfrm>
              <a:off x="7694507" y="1602894"/>
              <a:ext cx="201579" cy="123976"/>
            </a:xfrm>
            <a:custGeom>
              <a:avLst/>
              <a:gdLst/>
              <a:ahLst/>
              <a:cxnLst/>
              <a:rect l="l" t="t" r="r" b="b"/>
              <a:pathLst>
                <a:path w="5125" h="3152" extrusionOk="0">
                  <a:moveTo>
                    <a:pt x="3190" y="1"/>
                  </a:moveTo>
                  <a:lnTo>
                    <a:pt x="2998" y="10"/>
                  </a:lnTo>
                  <a:lnTo>
                    <a:pt x="2797" y="20"/>
                  </a:lnTo>
                  <a:lnTo>
                    <a:pt x="2596" y="39"/>
                  </a:lnTo>
                  <a:lnTo>
                    <a:pt x="2395" y="58"/>
                  </a:lnTo>
                  <a:lnTo>
                    <a:pt x="2203" y="87"/>
                  </a:lnTo>
                  <a:lnTo>
                    <a:pt x="2002" y="116"/>
                  </a:lnTo>
                  <a:lnTo>
                    <a:pt x="1820" y="154"/>
                  </a:lnTo>
                  <a:lnTo>
                    <a:pt x="1629" y="202"/>
                  </a:lnTo>
                  <a:lnTo>
                    <a:pt x="1456" y="250"/>
                  </a:lnTo>
                  <a:lnTo>
                    <a:pt x="1284" y="298"/>
                  </a:lnTo>
                  <a:lnTo>
                    <a:pt x="1121" y="355"/>
                  </a:lnTo>
                  <a:lnTo>
                    <a:pt x="977" y="413"/>
                  </a:lnTo>
                  <a:lnTo>
                    <a:pt x="834" y="480"/>
                  </a:lnTo>
                  <a:lnTo>
                    <a:pt x="709" y="547"/>
                  </a:lnTo>
                  <a:lnTo>
                    <a:pt x="604" y="614"/>
                  </a:lnTo>
                  <a:lnTo>
                    <a:pt x="422" y="757"/>
                  </a:lnTo>
                  <a:lnTo>
                    <a:pt x="269" y="872"/>
                  </a:lnTo>
                  <a:lnTo>
                    <a:pt x="163" y="978"/>
                  </a:lnTo>
                  <a:lnTo>
                    <a:pt x="87" y="1074"/>
                  </a:lnTo>
                  <a:lnTo>
                    <a:pt x="39" y="1150"/>
                  </a:lnTo>
                  <a:lnTo>
                    <a:pt x="10" y="1208"/>
                  </a:lnTo>
                  <a:lnTo>
                    <a:pt x="0" y="1265"/>
                  </a:lnTo>
                  <a:lnTo>
                    <a:pt x="19" y="1313"/>
                  </a:lnTo>
                  <a:lnTo>
                    <a:pt x="39" y="1342"/>
                  </a:lnTo>
                  <a:lnTo>
                    <a:pt x="77" y="1370"/>
                  </a:lnTo>
                  <a:lnTo>
                    <a:pt x="115" y="1390"/>
                  </a:lnTo>
                  <a:lnTo>
                    <a:pt x="154" y="1409"/>
                  </a:lnTo>
                  <a:lnTo>
                    <a:pt x="221" y="1428"/>
                  </a:lnTo>
                  <a:lnTo>
                    <a:pt x="259" y="1428"/>
                  </a:lnTo>
                  <a:lnTo>
                    <a:pt x="527" y="1409"/>
                  </a:lnTo>
                  <a:lnTo>
                    <a:pt x="1044" y="1409"/>
                  </a:lnTo>
                  <a:lnTo>
                    <a:pt x="1284" y="1428"/>
                  </a:lnTo>
                  <a:lnTo>
                    <a:pt x="1514" y="1457"/>
                  </a:lnTo>
                  <a:lnTo>
                    <a:pt x="1724" y="1495"/>
                  </a:lnTo>
                  <a:lnTo>
                    <a:pt x="1935" y="1533"/>
                  </a:lnTo>
                  <a:lnTo>
                    <a:pt x="2127" y="1591"/>
                  </a:lnTo>
                  <a:lnTo>
                    <a:pt x="2309" y="1648"/>
                  </a:lnTo>
                  <a:lnTo>
                    <a:pt x="2481" y="1715"/>
                  </a:lnTo>
                  <a:lnTo>
                    <a:pt x="2644" y="1782"/>
                  </a:lnTo>
                  <a:lnTo>
                    <a:pt x="2797" y="1859"/>
                  </a:lnTo>
                  <a:lnTo>
                    <a:pt x="2941" y="1936"/>
                  </a:lnTo>
                  <a:lnTo>
                    <a:pt x="3075" y="2022"/>
                  </a:lnTo>
                  <a:lnTo>
                    <a:pt x="3199" y="2108"/>
                  </a:lnTo>
                  <a:lnTo>
                    <a:pt x="3324" y="2194"/>
                  </a:lnTo>
                  <a:lnTo>
                    <a:pt x="3525" y="2367"/>
                  </a:lnTo>
                  <a:lnTo>
                    <a:pt x="3697" y="2539"/>
                  </a:lnTo>
                  <a:lnTo>
                    <a:pt x="3841" y="2702"/>
                  </a:lnTo>
                  <a:lnTo>
                    <a:pt x="3956" y="2845"/>
                  </a:lnTo>
                  <a:lnTo>
                    <a:pt x="4033" y="2970"/>
                  </a:lnTo>
                  <a:lnTo>
                    <a:pt x="4090" y="3066"/>
                  </a:lnTo>
                  <a:lnTo>
                    <a:pt x="4138" y="3152"/>
                  </a:lnTo>
                  <a:lnTo>
                    <a:pt x="4464" y="3123"/>
                  </a:lnTo>
                  <a:lnTo>
                    <a:pt x="4502" y="2750"/>
                  </a:lnTo>
                  <a:lnTo>
                    <a:pt x="4550" y="2434"/>
                  </a:lnTo>
                  <a:lnTo>
                    <a:pt x="4607" y="2156"/>
                  </a:lnTo>
                  <a:lnTo>
                    <a:pt x="4655" y="1926"/>
                  </a:lnTo>
                  <a:lnTo>
                    <a:pt x="4713" y="1734"/>
                  </a:lnTo>
                  <a:lnTo>
                    <a:pt x="4770" y="1572"/>
                  </a:lnTo>
                  <a:lnTo>
                    <a:pt x="4818" y="1447"/>
                  </a:lnTo>
                  <a:lnTo>
                    <a:pt x="4866" y="1342"/>
                  </a:lnTo>
                  <a:lnTo>
                    <a:pt x="4914" y="1265"/>
                  </a:lnTo>
                  <a:lnTo>
                    <a:pt x="4962" y="1217"/>
                  </a:lnTo>
                  <a:lnTo>
                    <a:pt x="5000" y="1179"/>
                  </a:lnTo>
                  <a:lnTo>
                    <a:pt x="5038" y="1150"/>
                  </a:lnTo>
                  <a:lnTo>
                    <a:pt x="5067" y="1141"/>
                  </a:lnTo>
                  <a:lnTo>
                    <a:pt x="5105" y="1141"/>
                  </a:lnTo>
                  <a:lnTo>
                    <a:pt x="5125" y="997"/>
                  </a:lnTo>
                  <a:lnTo>
                    <a:pt x="5125" y="872"/>
                  </a:lnTo>
                  <a:lnTo>
                    <a:pt x="5096" y="748"/>
                  </a:lnTo>
                  <a:lnTo>
                    <a:pt x="5048" y="643"/>
                  </a:lnTo>
                  <a:lnTo>
                    <a:pt x="4990" y="537"/>
                  </a:lnTo>
                  <a:lnTo>
                    <a:pt x="4904" y="451"/>
                  </a:lnTo>
                  <a:lnTo>
                    <a:pt x="4809" y="365"/>
                  </a:lnTo>
                  <a:lnTo>
                    <a:pt x="4694" y="298"/>
                  </a:lnTo>
                  <a:lnTo>
                    <a:pt x="4569" y="231"/>
                  </a:lnTo>
                  <a:lnTo>
                    <a:pt x="4425" y="173"/>
                  </a:lnTo>
                  <a:lnTo>
                    <a:pt x="4272" y="125"/>
                  </a:lnTo>
                  <a:lnTo>
                    <a:pt x="4109" y="87"/>
                  </a:lnTo>
                  <a:lnTo>
                    <a:pt x="3946" y="58"/>
                  </a:lnTo>
                  <a:lnTo>
                    <a:pt x="3765" y="30"/>
                  </a:lnTo>
                  <a:lnTo>
                    <a:pt x="3583" y="20"/>
                  </a:lnTo>
                  <a:lnTo>
                    <a:pt x="3391" y="10"/>
                  </a:lnTo>
                  <a:lnTo>
                    <a:pt x="319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6"/>
            <p:cNvSpPr/>
            <p:nvPr/>
          </p:nvSpPr>
          <p:spPr>
            <a:xfrm>
              <a:off x="7778519" y="1446945"/>
              <a:ext cx="622397" cy="789679"/>
            </a:xfrm>
            <a:custGeom>
              <a:avLst/>
              <a:gdLst/>
              <a:ahLst/>
              <a:cxnLst/>
              <a:rect l="l" t="t" r="r" b="b"/>
              <a:pathLst>
                <a:path w="15824" h="20077" extrusionOk="0">
                  <a:moveTo>
                    <a:pt x="546" y="0"/>
                  </a:moveTo>
                  <a:lnTo>
                    <a:pt x="412" y="163"/>
                  </a:lnTo>
                  <a:lnTo>
                    <a:pt x="307" y="336"/>
                  </a:lnTo>
                  <a:lnTo>
                    <a:pt x="211" y="508"/>
                  </a:lnTo>
                  <a:lnTo>
                    <a:pt x="144" y="690"/>
                  </a:lnTo>
                  <a:lnTo>
                    <a:pt x="86" y="882"/>
                  </a:lnTo>
                  <a:lnTo>
                    <a:pt x="39" y="1073"/>
                  </a:lnTo>
                  <a:lnTo>
                    <a:pt x="19" y="1274"/>
                  </a:lnTo>
                  <a:lnTo>
                    <a:pt x="0" y="1475"/>
                  </a:lnTo>
                  <a:lnTo>
                    <a:pt x="11475" y="6629"/>
                  </a:lnTo>
                  <a:lnTo>
                    <a:pt x="10900" y="7328"/>
                  </a:lnTo>
                  <a:lnTo>
                    <a:pt x="10249" y="8123"/>
                  </a:lnTo>
                  <a:lnTo>
                    <a:pt x="9444" y="9148"/>
                  </a:lnTo>
                  <a:lnTo>
                    <a:pt x="8515" y="10345"/>
                  </a:lnTo>
                  <a:lnTo>
                    <a:pt x="8036" y="10987"/>
                  </a:lnTo>
                  <a:lnTo>
                    <a:pt x="7538" y="11657"/>
                  </a:lnTo>
                  <a:lnTo>
                    <a:pt x="7040" y="12337"/>
                  </a:lnTo>
                  <a:lnTo>
                    <a:pt x="6542" y="13036"/>
                  </a:lnTo>
                  <a:lnTo>
                    <a:pt x="6063" y="13735"/>
                  </a:lnTo>
                  <a:lnTo>
                    <a:pt x="5603" y="14425"/>
                  </a:lnTo>
                  <a:lnTo>
                    <a:pt x="5498" y="14597"/>
                  </a:lnTo>
                  <a:lnTo>
                    <a:pt x="5393" y="14770"/>
                  </a:lnTo>
                  <a:lnTo>
                    <a:pt x="5297" y="14942"/>
                  </a:lnTo>
                  <a:lnTo>
                    <a:pt x="5211" y="15115"/>
                  </a:lnTo>
                  <a:lnTo>
                    <a:pt x="5134" y="15278"/>
                  </a:lnTo>
                  <a:lnTo>
                    <a:pt x="5057" y="15450"/>
                  </a:lnTo>
                  <a:lnTo>
                    <a:pt x="4990" y="15613"/>
                  </a:lnTo>
                  <a:lnTo>
                    <a:pt x="4933" y="15776"/>
                  </a:lnTo>
                  <a:lnTo>
                    <a:pt x="4875" y="15938"/>
                  </a:lnTo>
                  <a:lnTo>
                    <a:pt x="4837" y="16101"/>
                  </a:lnTo>
                  <a:lnTo>
                    <a:pt x="4789" y="16264"/>
                  </a:lnTo>
                  <a:lnTo>
                    <a:pt x="4761" y="16417"/>
                  </a:lnTo>
                  <a:lnTo>
                    <a:pt x="4732" y="16580"/>
                  </a:lnTo>
                  <a:lnTo>
                    <a:pt x="4713" y="16733"/>
                  </a:lnTo>
                  <a:lnTo>
                    <a:pt x="4703" y="16887"/>
                  </a:lnTo>
                  <a:lnTo>
                    <a:pt x="4693" y="17030"/>
                  </a:lnTo>
                  <a:lnTo>
                    <a:pt x="4684" y="17184"/>
                  </a:lnTo>
                  <a:lnTo>
                    <a:pt x="4693" y="17327"/>
                  </a:lnTo>
                  <a:lnTo>
                    <a:pt x="4703" y="17471"/>
                  </a:lnTo>
                  <a:lnTo>
                    <a:pt x="4713" y="17605"/>
                  </a:lnTo>
                  <a:lnTo>
                    <a:pt x="4761" y="17883"/>
                  </a:lnTo>
                  <a:lnTo>
                    <a:pt x="4818" y="18141"/>
                  </a:lnTo>
                  <a:lnTo>
                    <a:pt x="4904" y="18381"/>
                  </a:lnTo>
                  <a:lnTo>
                    <a:pt x="5010" y="18620"/>
                  </a:lnTo>
                  <a:lnTo>
                    <a:pt x="5134" y="18841"/>
                  </a:lnTo>
                  <a:lnTo>
                    <a:pt x="5278" y="19042"/>
                  </a:lnTo>
                  <a:lnTo>
                    <a:pt x="5431" y="19233"/>
                  </a:lnTo>
                  <a:lnTo>
                    <a:pt x="5603" y="19396"/>
                  </a:lnTo>
                  <a:lnTo>
                    <a:pt x="5690" y="19482"/>
                  </a:lnTo>
                  <a:lnTo>
                    <a:pt x="5785" y="19549"/>
                  </a:lnTo>
                  <a:lnTo>
                    <a:pt x="5891" y="19626"/>
                  </a:lnTo>
                  <a:lnTo>
                    <a:pt x="5987" y="19693"/>
                  </a:lnTo>
                  <a:lnTo>
                    <a:pt x="6092" y="19751"/>
                  </a:lnTo>
                  <a:lnTo>
                    <a:pt x="6207" y="19808"/>
                  </a:lnTo>
                  <a:lnTo>
                    <a:pt x="6312" y="19856"/>
                  </a:lnTo>
                  <a:lnTo>
                    <a:pt x="6427" y="19904"/>
                  </a:lnTo>
                  <a:lnTo>
                    <a:pt x="6552" y="19942"/>
                  </a:lnTo>
                  <a:lnTo>
                    <a:pt x="6667" y="19980"/>
                  </a:lnTo>
                  <a:lnTo>
                    <a:pt x="6791" y="20009"/>
                  </a:lnTo>
                  <a:lnTo>
                    <a:pt x="6916" y="20028"/>
                  </a:lnTo>
                  <a:lnTo>
                    <a:pt x="7040" y="20047"/>
                  </a:lnTo>
                  <a:lnTo>
                    <a:pt x="7174" y="20067"/>
                  </a:lnTo>
                  <a:lnTo>
                    <a:pt x="7308" y="20067"/>
                  </a:lnTo>
                  <a:lnTo>
                    <a:pt x="7442" y="20076"/>
                  </a:lnTo>
                  <a:lnTo>
                    <a:pt x="7576" y="20067"/>
                  </a:lnTo>
                  <a:lnTo>
                    <a:pt x="7720" y="20057"/>
                  </a:lnTo>
                  <a:lnTo>
                    <a:pt x="7854" y="20038"/>
                  </a:lnTo>
                  <a:lnTo>
                    <a:pt x="7998" y="20019"/>
                  </a:lnTo>
                  <a:lnTo>
                    <a:pt x="8142" y="19990"/>
                  </a:lnTo>
                  <a:lnTo>
                    <a:pt x="8285" y="19952"/>
                  </a:lnTo>
                  <a:lnTo>
                    <a:pt x="8429" y="19904"/>
                  </a:lnTo>
                  <a:lnTo>
                    <a:pt x="8582" y="19856"/>
                  </a:lnTo>
                  <a:lnTo>
                    <a:pt x="8726" y="19798"/>
                  </a:lnTo>
                  <a:lnTo>
                    <a:pt x="8879" y="19741"/>
                  </a:lnTo>
                  <a:lnTo>
                    <a:pt x="9032" y="19664"/>
                  </a:lnTo>
                  <a:lnTo>
                    <a:pt x="9186" y="19588"/>
                  </a:lnTo>
                  <a:lnTo>
                    <a:pt x="9262" y="19530"/>
                  </a:lnTo>
                  <a:lnTo>
                    <a:pt x="9492" y="19348"/>
                  </a:lnTo>
                  <a:lnTo>
                    <a:pt x="9856" y="19042"/>
                  </a:lnTo>
                  <a:lnTo>
                    <a:pt x="10076" y="18841"/>
                  </a:lnTo>
                  <a:lnTo>
                    <a:pt x="10316" y="18611"/>
                  </a:lnTo>
                  <a:lnTo>
                    <a:pt x="10574" y="18352"/>
                  </a:lnTo>
                  <a:lnTo>
                    <a:pt x="10862" y="18065"/>
                  </a:lnTo>
                  <a:lnTo>
                    <a:pt x="11149" y="17749"/>
                  </a:lnTo>
                  <a:lnTo>
                    <a:pt x="11465" y="17404"/>
                  </a:lnTo>
                  <a:lnTo>
                    <a:pt x="11781" y="17030"/>
                  </a:lnTo>
                  <a:lnTo>
                    <a:pt x="12097" y="16618"/>
                  </a:lnTo>
                  <a:lnTo>
                    <a:pt x="12423" y="16187"/>
                  </a:lnTo>
                  <a:lnTo>
                    <a:pt x="12749" y="15718"/>
                  </a:lnTo>
                  <a:lnTo>
                    <a:pt x="13074" y="15230"/>
                  </a:lnTo>
                  <a:lnTo>
                    <a:pt x="13400" y="14703"/>
                  </a:lnTo>
                  <a:lnTo>
                    <a:pt x="13706" y="14157"/>
                  </a:lnTo>
                  <a:lnTo>
                    <a:pt x="13860" y="13870"/>
                  </a:lnTo>
                  <a:lnTo>
                    <a:pt x="14003" y="13573"/>
                  </a:lnTo>
                  <a:lnTo>
                    <a:pt x="14157" y="13276"/>
                  </a:lnTo>
                  <a:lnTo>
                    <a:pt x="14300" y="12969"/>
                  </a:lnTo>
                  <a:lnTo>
                    <a:pt x="14434" y="12653"/>
                  </a:lnTo>
                  <a:lnTo>
                    <a:pt x="14569" y="12327"/>
                  </a:lnTo>
                  <a:lnTo>
                    <a:pt x="14693" y="12002"/>
                  </a:lnTo>
                  <a:lnTo>
                    <a:pt x="14818" y="11667"/>
                  </a:lnTo>
                  <a:lnTo>
                    <a:pt x="14932" y="11322"/>
                  </a:lnTo>
                  <a:lnTo>
                    <a:pt x="15047" y="10967"/>
                  </a:lnTo>
                  <a:lnTo>
                    <a:pt x="15153" y="10613"/>
                  </a:lnTo>
                  <a:lnTo>
                    <a:pt x="15258" y="10249"/>
                  </a:lnTo>
                  <a:lnTo>
                    <a:pt x="15344" y="9875"/>
                  </a:lnTo>
                  <a:lnTo>
                    <a:pt x="15431" y="9492"/>
                  </a:lnTo>
                  <a:lnTo>
                    <a:pt x="15507" y="9109"/>
                  </a:lnTo>
                  <a:lnTo>
                    <a:pt x="15584" y="8717"/>
                  </a:lnTo>
                  <a:lnTo>
                    <a:pt x="15641" y="8314"/>
                  </a:lnTo>
                  <a:lnTo>
                    <a:pt x="15699" y="7912"/>
                  </a:lnTo>
                  <a:lnTo>
                    <a:pt x="15737" y="7500"/>
                  </a:lnTo>
                  <a:lnTo>
                    <a:pt x="15775" y="7079"/>
                  </a:lnTo>
                  <a:lnTo>
                    <a:pt x="15804" y="6648"/>
                  </a:lnTo>
                  <a:lnTo>
                    <a:pt x="15814" y="6217"/>
                  </a:lnTo>
                  <a:lnTo>
                    <a:pt x="15823" y="5776"/>
                  </a:lnTo>
                  <a:lnTo>
                    <a:pt x="15814" y="5326"/>
                  </a:lnTo>
                  <a:lnTo>
                    <a:pt x="15795" y="4866"/>
                  </a:lnTo>
                  <a:lnTo>
                    <a:pt x="15766" y="4406"/>
                  </a:lnTo>
                  <a:lnTo>
                    <a:pt x="15756" y="4291"/>
                  </a:lnTo>
                  <a:lnTo>
                    <a:pt x="15737" y="4186"/>
                  </a:lnTo>
                  <a:lnTo>
                    <a:pt x="15708" y="4081"/>
                  </a:lnTo>
                  <a:lnTo>
                    <a:pt x="15670" y="3975"/>
                  </a:lnTo>
                  <a:lnTo>
                    <a:pt x="15622" y="3880"/>
                  </a:lnTo>
                  <a:lnTo>
                    <a:pt x="15565" y="3793"/>
                  </a:lnTo>
                  <a:lnTo>
                    <a:pt x="15488" y="3717"/>
                  </a:lnTo>
                  <a:lnTo>
                    <a:pt x="15402" y="3650"/>
                  </a:lnTo>
                  <a:lnTo>
                    <a:pt x="15124" y="3458"/>
                  </a:lnTo>
                  <a:lnTo>
                    <a:pt x="14760" y="3238"/>
                  </a:lnTo>
                  <a:lnTo>
                    <a:pt x="14319" y="2979"/>
                  </a:lnTo>
                  <a:lnTo>
                    <a:pt x="13802" y="2711"/>
                  </a:lnTo>
                  <a:lnTo>
                    <a:pt x="13505" y="2567"/>
                  </a:lnTo>
                  <a:lnTo>
                    <a:pt x="13189" y="2414"/>
                  </a:lnTo>
                  <a:lnTo>
                    <a:pt x="12854" y="2270"/>
                  </a:lnTo>
                  <a:lnTo>
                    <a:pt x="12500" y="2117"/>
                  </a:lnTo>
                  <a:lnTo>
                    <a:pt x="12126" y="1964"/>
                  </a:lnTo>
                  <a:lnTo>
                    <a:pt x="11724" y="1811"/>
                  </a:lnTo>
                  <a:lnTo>
                    <a:pt x="11302" y="1667"/>
                  </a:lnTo>
                  <a:lnTo>
                    <a:pt x="10862" y="1514"/>
                  </a:lnTo>
                  <a:lnTo>
                    <a:pt x="10392" y="1370"/>
                  </a:lnTo>
                  <a:lnTo>
                    <a:pt x="9904" y="1226"/>
                  </a:lnTo>
                  <a:lnTo>
                    <a:pt x="9387" y="1083"/>
                  </a:lnTo>
                  <a:lnTo>
                    <a:pt x="8850" y="949"/>
                  </a:lnTo>
                  <a:lnTo>
                    <a:pt x="8295" y="824"/>
                  </a:lnTo>
                  <a:lnTo>
                    <a:pt x="7711" y="700"/>
                  </a:lnTo>
                  <a:lnTo>
                    <a:pt x="7107" y="585"/>
                  </a:lnTo>
                  <a:lnTo>
                    <a:pt x="6475" y="479"/>
                  </a:lnTo>
                  <a:lnTo>
                    <a:pt x="5824" y="374"/>
                  </a:lnTo>
                  <a:lnTo>
                    <a:pt x="5144" y="288"/>
                  </a:lnTo>
                  <a:lnTo>
                    <a:pt x="4435" y="211"/>
                  </a:lnTo>
                  <a:lnTo>
                    <a:pt x="3707" y="144"/>
                  </a:lnTo>
                  <a:lnTo>
                    <a:pt x="2960" y="87"/>
                  </a:lnTo>
                  <a:lnTo>
                    <a:pt x="2174" y="39"/>
                  </a:lnTo>
                  <a:lnTo>
                    <a:pt x="1370" y="10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6"/>
            <p:cNvSpPr/>
            <p:nvPr/>
          </p:nvSpPr>
          <p:spPr>
            <a:xfrm>
              <a:off x="7951420" y="1776188"/>
              <a:ext cx="441586" cy="528983"/>
            </a:xfrm>
            <a:custGeom>
              <a:avLst/>
              <a:gdLst/>
              <a:ahLst/>
              <a:cxnLst/>
              <a:rect l="l" t="t" r="r" b="b"/>
              <a:pathLst>
                <a:path w="11227" h="13449" extrusionOk="0">
                  <a:moveTo>
                    <a:pt x="5067" y="1"/>
                  </a:moveTo>
                  <a:lnTo>
                    <a:pt x="4818" y="355"/>
                  </a:lnTo>
                  <a:lnTo>
                    <a:pt x="4445" y="891"/>
                  </a:lnTo>
                  <a:lnTo>
                    <a:pt x="3468" y="2367"/>
                  </a:lnTo>
                  <a:lnTo>
                    <a:pt x="2884" y="3219"/>
                  </a:lnTo>
                  <a:lnTo>
                    <a:pt x="2280" y="4100"/>
                  </a:lnTo>
                  <a:lnTo>
                    <a:pt x="1658" y="4962"/>
                  </a:lnTo>
                  <a:lnTo>
                    <a:pt x="1351" y="5374"/>
                  </a:lnTo>
                  <a:lnTo>
                    <a:pt x="1045" y="5776"/>
                  </a:lnTo>
                  <a:lnTo>
                    <a:pt x="901" y="5968"/>
                  </a:lnTo>
                  <a:lnTo>
                    <a:pt x="767" y="6169"/>
                  </a:lnTo>
                  <a:lnTo>
                    <a:pt x="652" y="6361"/>
                  </a:lnTo>
                  <a:lnTo>
                    <a:pt x="537" y="6562"/>
                  </a:lnTo>
                  <a:lnTo>
                    <a:pt x="441" y="6763"/>
                  </a:lnTo>
                  <a:lnTo>
                    <a:pt x="355" y="6964"/>
                  </a:lnTo>
                  <a:lnTo>
                    <a:pt x="269" y="7175"/>
                  </a:lnTo>
                  <a:lnTo>
                    <a:pt x="202" y="7376"/>
                  </a:lnTo>
                  <a:lnTo>
                    <a:pt x="144" y="7577"/>
                  </a:lnTo>
                  <a:lnTo>
                    <a:pt x="96" y="7778"/>
                  </a:lnTo>
                  <a:lnTo>
                    <a:pt x="58" y="7989"/>
                  </a:lnTo>
                  <a:lnTo>
                    <a:pt x="29" y="8190"/>
                  </a:lnTo>
                  <a:lnTo>
                    <a:pt x="10" y="8391"/>
                  </a:lnTo>
                  <a:lnTo>
                    <a:pt x="1" y="8592"/>
                  </a:lnTo>
                  <a:lnTo>
                    <a:pt x="1" y="8793"/>
                  </a:lnTo>
                  <a:lnTo>
                    <a:pt x="10" y="8995"/>
                  </a:lnTo>
                  <a:lnTo>
                    <a:pt x="20" y="9196"/>
                  </a:lnTo>
                  <a:lnTo>
                    <a:pt x="39" y="9387"/>
                  </a:lnTo>
                  <a:lnTo>
                    <a:pt x="77" y="9588"/>
                  </a:lnTo>
                  <a:lnTo>
                    <a:pt x="116" y="9780"/>
                  </a:lnTo>
                  <a:lnTo>
                    <a:pt x="154" y="9972"/>
                  </a:lnTo>
                  <a:lnTo>
                    <a:pt x="211" y="10154"/>
                  </a:lnTo>
                  <a:lnTo>
                    <a:pt x="269" y="10345"/>
                  </a:lnTo>
                  <a:lnTo>
                    <a:pt x="336" y="10527"/>
                  </a:lnTo>
                  <a:lnTo>
                    <a:pt x="412" y="10699"/>
                  </a:lnTo>
                  <a:lnTo>
                    <a:pt x="489" y="10881"/>
                  </a:lnTo>
                  <a:lnTo>
                    <a:pt x="575" y="11044"/>
                  </a:lnTo>
                  <a:lnTo>
                    <a:pt x="661" y="11217"/>
                  </a:lnTo>
                  <a:lnTo>
                    <a:pt x="757" y="11380"/>
                  </a:lnTo>
                  <a:lnTo>
                    <a:pt x="863" y="11533"/>
                  </a:lnTo>
                  <a:lnTo>
                    <a:pt x="968" y="11696"/>
                  </a:lnTo>
                  <a:lnTo>
                    <a:pt x="1083" y="11839"/>
                  </a:lnTo>
                  <a:lnTo>
                    <a:pt x="1198" y="11983"/>
                  </a:lnTo>
                  <a:lnTo>
                    <a:pt x="1313" y="12127"/>
                  </a:lnTo>
                  <a:lnTo>
                    <a:pt x="1437" y="12261"/>
                  </a:lnTo>
                  <a:lnTo>
                    <a:pt x="1571" y="12385"/>
                  </a:lnTo>
                  <a:lnTo>
                    <a:pt x="1705" y="12500"/>
                  </a:lnTo>
                  <a:lnTo>
                    <a:pt x="1840" y="12615"/>
                  </a:lnTo>
                  <a:lnTo>
                    <a:pt x="1983" y="12730"/>
                  </a:lnTo>
                  <a:lnTo>
                    <a:pt x="2127" y="12826"/>
                  </a:lnTo>
                  <a:lnTo>
                    <a:pt x="2271" y="12922"/>
                  </a:lnTo>
                  <a:lnTo>
                    <a:pt x="2414" y="13017"/>
                  </a:lnTo>
                  <a:lnTo>
                    <a:pt x="2568" y="13094"/>
                  </a:lnTo>
                  <a:lnTo>
                    <a:pt x="2721" y="13171"/>
                  </a:lnTo>
                  <a:lnTo>
                    <a:pt x="2874" y="13228"/>
                  </a:lnTo>
                  <a:lnTo>
                    <a:pt x="3037" y="13286"/>
                  </a:lnTo>
                  <a:lnTo>
                    <a:pt x="3190" y="13343"/>
                  </a:lnTo>
                  <a:lnTo>
                    <a:pt x="3353" y="13381"/>
                  </a:lnTo>
                  <a:lnTo>
                    <a:pt x="3516" y="13410"/>
                  </a:lnTo>
                  <a:lnTo>
                    <a:pt x="3679" y="13429"/>
                  </a:lnTo>
                  <a:lnTo>
                    <a:pt x="3841" y="13448"/>
                  </a:lnTo>
                  <a:lnTo>
                    <a:pt x="4167" y="13448"/>
                  </a:lnTo>
                  <a:lnTo>
                    <a:pt x="4330" y="13429"/>
                  </a:lnTo>
                  <a:lnTo>
                    <a:pt x="4493" y="13401"/>
                  </a:lnTo>
                  <a:lnTo>
                    <a:pt x="4656" y="13372"/>
                  </a:lnTo>
                  <a:lnTo>
                    <a:pt x="4818" y="13324"/>
                  </a:lnTo>
                  <a:lnTo>
                    <a:pt x="4981" y="13266"/>
                  </a:lnTo>
                  <a:lnTo>
                    <a:pt x="5144" y="13199"/>
                  </a:lnTo>
                  <a:lnTo>
                    <a:pt x="5297" y="13123"/>
                  </a:lnTo>
                  <a:lnTo>
                    <a:pt x="5460" y="13027"/>
                  </a:lnTo>
                  <a:lnTo>
                    <a:pt x="5613" y="12931"/>
                  </a:lnTo>
                  <a:lnTo>
                    <a:pt x="5767" y="12816"/>
                  </a:lnTo>
                  <a:lnTo>
                    <a:pt x="5920" y="12692"/>
                  </a:lnTo>
                  <a:lnTo>
                    <a:pt x="6111" y="12500"/>
                  </a:lnTo>
                  <a:lnTo>
                    <a:pt x="6332" y="12261"/>
                  </a:lnTo>
                  <a:lnTo>
                    <a:pt x="6619" y="11945"/>
                  </a:lnTo>
                  <a:lnTo>
                    <a:pt x="6964" y="11542"/>
                  </a:lnTo>
                  <a:lnTo>
                    <a:pt x="7357" y="11054"/>
                  </a:lnTo>
                  <a:lnTo>
                    <a:pt x="7567" y="10786"/>
                  </a:lnTo>
                  <a:lnTo>
                    <a:pt x="7778" y="10498"/>
                  </a:lnTo>
                  <a:lnTo>
                    <a:pt x="7998" y="10192"/>
                  </a:lnTo>
                  <a:lnTo>
                    <a:pt x="8228" y="9866"/>
                  </a:lnTo>
                  <a:lnTo>
                    <a:pt x="8458" y="9521"/>
                  </a:lnTo>
                  <a:lnTo>
                    <a:pt x="8688" y="9167"/>
                  </a:lnTo>
                  <a:lnTo>
                    <a:pt x="8918" y="8793"/>
                  </a:lnTo>
                  <a:lnTo>
                    <a:pt x="9148" y="8401"/>
                  </a:lnTo>
                  <a:lnTo>
                    <a:pt x="9368" y="7998"/>
                  </a:lnTo>
                  <a:lnTo>
                    <a:pt x="9588" y="7577"/>
                  </a:lnTo>
                  <a:lnTo>
                    <a:pt x="9809" y="7146"/>
                  </a:lnTo>
                  <a:lnTo>
                    <a:pt x="10010" y="6696"/>
                  </a:lnTo>
                  <a:lnTo>
                    <a:pt x="10211" y="6236"/>
                  </a:lnTo>
                  <a:lnTo>
                    <a:pt x="10402" y="5767"/>
                  </a:lnTo>
                  <a:lnTo>
                    <a:pt x="10575" y="5278"/>
                  </a:lnTo>
                  <a:lnTo>
                    <a:pt x="10738" y="4780"/>
                  </a:lnTo>
                  <a:lnTo>
                    <a:pt x="10891" y="4273"/>
                  </a:lnTo>
                  <a:lnTo>
                    <a:pt x="11015" y="3746"/>
                  </a:lnTo>
                  <a:lnTo>
                    <a:pt x="11130" y="3219"/>
                  </a:lnTo>
                  <a:lnTo>
                    <a:pt x="11226" y="2673"/>
                  </a:lnTo>
                  <a:lnTo>
                    <a:pt x="50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6"/>
            <p:cNvSpPr/>
            <p:nvPr/>
          </p:nvSpPr>
          <p:spPr>
            <a:xfrm>
              <a:off x="7534389" y="1389325"/>
              <a:ext cx="265652" cy="115677"/>
            </a:xfrm>
            <a:custGeom>
              <a:avLst/>
              <a:gdLst/>
              <a:ahLst/>
              <a:cxnLst/>
              <a:rect l="l" t="t" r="r" b="b"/>
              <a:pathLst>
                <a:path w="6754" h="2941" extrusionOk="0">
                  <a:moveTo>
                    <a:pt x="3123" y="0"/>
                  </a:moveTo>
                  <a:lnTo>
                    <a:pt x="2970" y="10"/>
                  </a:lnTo>
                  <a:lnTo>
                    <a:pt x="2817" y="38"/>
                  </a:lnTo>
                  <a:lnTo>
                    <a:pt x="2673" y="67"/>
                  </a:lnTo>
                  <a:lnTo>
                    <a:pt x="2520" y="115"/>
                  </a:lnTo>
                  <a:lnTo>
                    <a:pt x="2376" y="172"/>
                  </a:lnTo>
                  <a:lnTo>
                    <a:pt x="2242" y="239"/>
                  </a:lnTo>
                  <a:lnTo>
                    <a:pt x="2098" y="316"/>
                  </a:lnTo>
                  <a:lnTo>
                    <a:pt x="1974" y="402"/>
                  </a:lnTo>
                  <a:lnTo>
                    <a:pt x="1840" y="498"/>
                  </a:lnTo>
                  <a:lnTo>
                    <a:pt x="1533" y="651"/>
                  </a:lnTo>
                  <a:lnTo>
                    <a:pt x="1217" y="824"/>
                  </a:lnTo>
                  <a:lnTo>
                    <a:pt x="1035" y="929"/>
                  </a:lnTo>
                  <a:lnTo>
                    <a:pt x="853" y="1034"/>
                  </a:lnTo>
                  <a:lnTo>
                    <a:pt x="681" y="1159"/>
                  </a:lnTo>
                  <a:lnTo>
                    <a:pt x="508" y="1274"/>
                  </a:lnTo>
                  <a:lnTo>
                    <a:pt x="355" y="1398"/>
                  </a:lnTo>
                  <a:lnTo>
                    <a:pt x="221" y="1523"/>
                  </a:lnTo>
                  <a:lnTo>
                    <a:pt x="116" y="1647"/>
                  </a:lnTo>
                  <a:lnTo>
                    <a:pt x="68" y="1714"/>
                  </a:lnTo>
                  <a:lnTo>
                    <a:pt x="39" y="1772"/>
                  </a:lnTo>
                  <a:lnTo>
                    <a:pt x="20" y="1829"/>
                  </a:lnTo>
                  <a:lnTo>
                    <a:pt x="1" y="1887"/>
                  </a:lnTo>
                  <a:lnTo>
                    <a:pt x="1" y="1944"/>
                  </a:lnTo>
                  <a:lnTo>
                    <a:pt x="20" y="1992"/>
                  </a:lnTo>
                  <a:lnTo>
                    <a:pt x="3315" y="1992"/>
                  </a:lnTo>
                  <a:lnTo>
                    <a:pt x="6207" y="2940"/>
                  </a:lnTo>
                  <a:lnTo>
                    <a:pt x="6753" y="1465"/>
                  </a:lnTo>
                  <a:lnTo>
                    <a:pt x="4177" y="220"/>
                  </a:lnTo>
                  <a:lnTo>
                    <a:pt x="4033" y="153"/>
                  </a:lnTo>
                  <a:lnTo>
                    <a:pt x="3889" y="105"/>
                  </a:lnTo>
                  <a:lnTo>
                    <a:pt x="3736" y="57"/>
                  </a:lnTo>
                  <a:lnTo>
                    <a:pt x="3583" y="29"/>
                  </a:lnTo>
                  <a:lnTo>
                    <a:pt x="3430" y="10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6"/>
            <p:cNvSpPr/>
            <p:nvPr/>
          </p:nvSpPr>
          <p:spPr>
            <a:xfrm>
              <a:off x="6751575" y="2828733"/>
              <a:ext cx="442333" cy="90858"/>
            </a:xfrm>
            <a:custGeom>
              <a:avLst/>
              <a:gdLst/>
              <a:ahLst/>
              <a:cxnLst/>
              <a:rect l="l" t="t" r="r" b="b"/>
              <a:pathLst>
                <a:path w="11246" h="2310" extrusionOk="0">
                  <a:moveTo>
                    <a:pt x="2117" y="1"/>
                  </a:moveTo>
                  <a:lnTo>
                    <a:pt x="1897" y="20"/>
                  </a:lnTo>
                  <a:lnTo>
                    <a:pt x="1686" y="49"/>
                  </a:lnTo>
                  <a:lnTo>
                    <a:pt x="1485" y="97"/>
                  </a:lnTo>
                  <a:lnTo>
                    <a:pt x="1293" y="173"/>
                  </a:lnTo>
                  <a:lnTo>
                    <a:pt x="1111" y="260"/>
                  </a:lnTo>
                  <a:lnTo>
                    <a:pt x="939" y="365"/>
                  </a:lnTo>
                  <a:lnTo>
                    <a:pt x="776" y="489"/>
                  </a:lnTo>
                  <a:lnTo>
                    <a:pt x="623" y="624"/>
                  </a:lnTo>
                  <a:lnTo>
                    <a:pt x="489" y="777"/>
                  </a:lnTo>
                  <a:lnTo>
                    <a:pt x="364" y="940"/>
                  </a:lnTo>
                  <a:lnTo>
                    <a:pt x="259" y="1112"/>
                  </a:lnTo>
                  <a:lnTo>
                    <a:pt x="173" y="1294"/>
                  </a:lnTo>
                  <a:lnTo>
                    <a:pt x="96" y="1486"/>
                  </a:lnTo>
                  <a:lnTo>
                    <a:pt x="48" y="1687"/>
                  </a:lnTo>
                  <a:lnTo>
                    <a:pt x="20" y="1897"/>
                  </a:lnTo>
                  <a:lnTo>
                    <a:pt x="0" y="2118"/>
                  </a:lnTo>
                  <a:lnTo>
                    <a:pt x="0" y="2309"/>
                  </a:lnTo>
                  <a:lnTo>
                    <a:pt x="11245" y="2309"/>
                  </a:lnTo>
                  <a:lnTo>
                    <a:pt x="11245" y="2118"/>
                  </a:lnTo>
                  <a:lnTo>
                    <a:pt x="11235" y="1897"/>
                  </a:lnTo>
                  <a:lnTo>
                    <a:pt x="11207" y="1687"/>
                  </a:lnTo>
                  <a:lnTo>
                    <a:pt x="11149" y="1486"/>
                  </a:lnTo>
                  <a:lnTo>
                    <a:pt x="11082" y="1294"/>
                  </a:lnTo>
                  <a:lnTo>
                    <a:pt x="10986" y="1112"/>
                  </a:lnTo>
                  <a:lnTo>
                    <a:pt x="10881" y="940"/>
                  </a:lnTo>
                  <a:lnTo>
                    <a:pt x="10766" y="777"/>
                  </a:lnTo>
                  <a:lnTo>
                    <a:pt x="10622" y="624"/>
                  </a:lnTo>
                  <a:lnTo>
                    <a:pt x="10479" y="489"/>
                  </a:lnTo>
                  <a:lnTo>
                    <a:pt x="10316" y="365"/>
                  </a:lnTo>
                  <a:lnTo>
                    <a:pt x="10144" y="260"/>
                  </a:lnTo>
                  <a:lnTo>
                    <a:pt x="9952" y="173"/>
                  </a:lnTo>
                  <a:lnTo>
                    <a:pt x="9760" y="97"/>
                  </a:lnTo>
                  <a:lnTo>
                    <a:pt x="9559" y="49"/>
                  </a:lnTo>
                  <a:lnTo>
                    <a:pt x="9349" y="20"/>
                  </a:lnTo>
                  <a:lnTo>
                    <a:pt x="91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6"/>
            <p:cNvSpPr/>
            <p:nvPr/>
          </p:nvSpPr>
          <p:spPr>
            <a:xfrm>
              <a:off x="6644947" y="2603837"/>
              <a:ext cx="334208" cy="315761"/>
            </a:xfrm>
            <a:custGeom>
              <a:avLst/>
              <a:gdLst/>
              <a:ahLst/>
              <a:cxnLst/>
              <a:rect l="l" t="t" r="r" b="b"/>
              <a:pathLst>
                <a:path w="8497" h="8028" extrusionOk="0">
                  <a:moveTo>
                    <a:pt x="2041" y="1"/>
                  </a:moveTo>
                  <a:lnTo>
                    <a:pt x="1" y="8027"/>
                  </a:lnTo>
                  <a:lnTo>
                    <a:pt x="6456" y="8027"/>
                  </a:lnTo>
                  <a:lnTo>
                    <a:pt x="8497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6"/>
            <p:cNvSpPr/>
            <p:nvPr/>
          </p:nvSpPr>
          <p:spPr>
            <a:xfrm>
              <a:off x="6143904" y="1766394"/>
              <a:ext cx="1389814" cy="897410"/>
            </a:xfrm>
            <a:custGeom>
              <a:avLst/>
              <a:gdLst/>
              <a:ahLst/>
              <a:cxnLst/>
              <a:rect l="l" t="t" r="r" b="b"/>
              <a:pathLst>
                <a:path w="35335" h="22816" extrusionOk="0">
                  <a:moveTo>
                    <a:pt x="1687" y="1"/>
                  </a:moveTo>
                  <a:lnTo>
                    <a:pt x="1514" y="10"/>
                  </a:lnTo>
                  <a:lnTo>
                    <a:pt x="1342" y="39"/>
                  </a:lnTo>
                  <a:lnTo>
                    <a:pt x="1179" y="77"/>
                  </a:lnTo>
                  <a:lnTo>
                    <a:pt x="1026" y="135"/>
                  </a:lnTo>
                  <a:lnTo>
                    <a:pt x="882" y="202"/>
                  </a:lnTo>
                  <a:lnTo>
                    <a:pt x="738" y="288"/>
                  </a:lnTo>
                  <a:lnTo>
                    <a:pt x="614" y="384"/>
                  </a:lnTo>
                  <a:lnTo>
                    <a:pt x="489" y="499"/>
                  </a:lnTo>
                  <a:lnTo>
                    <a:pt x="384" y="614"/>
                  </a:lnTo>
                  <a:lnTo>
                    <a:pt x="288" y="748"/>
                  </a:lnTo>
                  <a:lnTo>
                    <a:pt x="202" y="882"/>
                  </a:lnTo>
                  <a:lnTo>
                    <a:pt x="135" y="1026"/>
                  </a:lnTo>
                  <a:lnTo>
                    <a:pt x="78" y="1188"/>
                  </a:lnTo>
                  <a:lnTo>
                    <a:pt x="30" y="1342"/>
                  </a:lnTo>
                  <a:lnTo>
                    <a:pt x="10" y="1514"/>
                  </a:lnTo>
                  <a:lnTo>
                    <a:pt x="1" y="1686"/>
                  </a:lnTo>
                  <a:lnTo>
                    <a:pt x="2405" y="21130"/>
                  </a:lnTo>
                  <a:lnTo>
                    <a:pt x="2415" y="21302"/>
                  </a:lnTo>
                  <a:lnTo>
                    <a:pt x="2434" y="21475"/>
                  </a:lnTo>
                  <a:lnTo>
                    <a:pt x="2482" y="21638"/>
                  </a:lnTo>
                  <a:lnTo>
                    <a:pt x="2539" y="21791"/>
                  </a:lnTo>
                  <a:lnTo>
                    <a:pt x="2606" y="21935"/>
                  </a:lnTo>
                  <a:lnTo>
                    <a:pt x="2692" y="22078"/>
                  </a:lnTo>
                  <a:lnTo>
                    <a:pt x="2788" y="22203"/>
                  </a:lnTo>
                  <a:lnTo>
                    <a:pt x="2893" y="22327"/>
                  </a:lnTo>
                  <a:lnTo>
                    <a:pt x="3018" y="22433"/>
                  </a:lnTo>
                  <a:lnTo>
                    <a:pt x="3143" y="22528"/>
                  </a:lnTo>
                  <a:lnTo>
                    <a:pt x="3286" y="22615"/>
                  </a:lnTo>
                  <a:lnTo>
                    <a:pt x="3430" y="22682"/>
                  </a:lnTo>
                  <a:lnTo>
                    <a:pt x="3583" y="22739"/>
                  </a:lnTo>
                  <a:lnTo>
                    <a:pt x="3746" y="22787"/>
                  </a:lnTo>
                  <a:lnTo>
                    <a:pt x="3918" y="22806"/>
                  </a:lnTo>
                  <a:lnTo>
                    <a:pt x="4091" y="22816"/>
                  </a:lnTo>
                  <a:lnTo>
                    <a:pt x="33649" y="22816"/>
                  </a:lnTo>
                  <a:lnTo>
                    <a:pt x="33821" y="22806"/>
                  </a:lnTo>
                  <a:lnTo>
                    <a:pt x="33984" y="22787"/>
                  </a:lnTo>
                  <a:lnTo>
                    <a:pt x="34147" y="22739"/>
                  </a:lnTo>
                  <a:lnTo>
                    <a:pt x="34300" y="22682"/>
                  </a:lnTo>
                  <a:lnTo>
                    <a:pt x="34453" y="22615"/>
                  </a:lnTo>
                  <a:lnTo>
                    <a:pt x="34587" y="22528"/>
                  </a:lnTo>
                  <a:lnTo>
                    <a:pt x="34721" y="22433"/>
                  </a:lnTo>
                  <a:lnTo>
                    <a:pt x="34836" y="22327"/>
                  </a:lnTo>
                  <a:lnTo>
                    <a:pt x="34951" y="22203"/>
                  </a:lnTo>
                  <a:lnTo>
                    <a:pt x="35047" y="22078"/>
                  </a:lnTo>
                  <a:lnTo>
                    <a:pt x="35133" y="21935"/>
                  </a:lnTo>
                  <a:lnTo>
                    <a:pt x="35200" y="21791"/>
                  </a:lnTo>
                  <a:lnTo>
                    <a:pt x="35258" y="21638"/>
                  </a:lnTo>
                  <a:lnTo>
                    <a:pt x="35296" y="21475"/>
                  </a:lnTo>
                  <a:lnTo>
                    <a:pt x="35325" y="21302"/>
                  </a:lnTo>
                  <a:lnTo>
                    <a:pt x="35334" y="21130"/>
                  </a:lnTo>
                  <a:lnTo>
                    <a:pt x="32930" y="1686"/>
                  </a:lnTo>
                  <a:lnTo>
                    <a:pt x="32921" y="1514"/>
                  </a:lnTo>
                  <a:lnTo>
                    <a:pt x="32892" y="1342"/>
                  </a:lnTo>
                  <a:lnTo>
                    <a:pt x="32854" y="1188"/>
                  </a:lnTo>
                  <a:lnTo>
                    <a:pt x="32796" y="1026"/>
                  </a:lnTo>
                  <a:lnTo>
                    <a:pt x="32729" y="882"/>
                  </a:lnTo>
                  <a:lnTo>
                    <a:pt x="32643" y="748"/>
                  </a:lnTo>
                  <a:lnTo>
                    <a:pt x="32547" y="614"/>
                  </a:lnTo>
                  <a:lnTo>
                    <a:pt x="32432" y="499"/>
                  </a:lnTo>
                  <a:lnTo>
                    <a:pt x="32317" y="384"/>
                  </a:lnTo>
                  <a:lnTo>
                    <a:pt x="32183" y="288"/>
                  </a:lnTo>
                  <a:lnTo>
                    <a:pt x="32049" y="202"/>
                  </a:lnTo>
                  <a:lnTo>
                    <a:pt x="31896" y="135"/>
                  </a:lnTo>
                  <a:lnTo>
                    <a:pt x="31743" y="77"/>
                  </a:lnTo>
                  <a:lnTo>
                    <a:pt x="31580" y="39"/>
                  </a:lnTo>
                  <a:lnTo>
                    <a:pt x="31417" y="10"/>
                  </a:lnTo>
                  <a:lnTo>
                    <a:pt x="3124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6"/>
            <p:cNvSpPr/>
            <p:nvPr/>
          </p:nvSpPr>
          <p:spPr>
            <a:xfrm>
              <a:off x="5860993" y="3031447"/>
              <a:ext cx="2330490" cy="50503"/>
            </a:xfrm>
            <a:custGeom>
              <a:avLst/>
              <a:gdLst/>
              <a:ahLst/>
              <a:cxnLst/>
              <a:rect l="l" t="t" r="r" b="b"/>
              <a:pathLst>
                <a:path w="59251" h="1284" extrusionOk="0">
                  <a:moveTo>
                    <a:pt x="1" y="0"/>
                  </a:moveTo>
                  <a:lnTo>
                    <a:pt x="1" y="1283"/>
                  </a:lnTo>
                  <a:lnTo>
                    <a:pt x="59251" y="1283"/>
                  </a:lnTo>
                  <a:lnTo>
                    <a:pt x="592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6"/>
            <p:cNvSpPr/>
            <p:nvPr/>
          </p:nvSpPr>
          <p:spPr>
            <a:xfrm>
              <a:off x="5559242" y="2992233"/>
              <a:ext cx="603557" cy="1663686"/>
            </a:xfrm>
            <a:custGeom>
              <a:avLst/>
              <a:gdLst/>
              <a:ahLst/>
              <a:cxnLst/>
              <a:rect l="l" t="t" r="r" b="b"/>
              <a:pathLst>
                <a:path w="15345" h="42298" extrusionOk="0">
                  <a:moveTo>
                    <a:pt x="11341" y="1"/>
                  </a:moveTo>
                  <a:lnTo>
                    <a:pt x="1" y="42298"/>
                  </a:lnTo>
                  <a:lnTo>
                    <a:pt x="1437" y="42298"/>
                  </a:lnTo>
                  <a:lnTo>
                    <a:pt x="15345" y="394"/>
                  </a:lnTo>
                  <a:lnTo>
                    <a:pt x="113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6"/>
            <p:cNvSpPr/>
            <p:nvPr/>
          </p:nvSpPr>
          <p:spPr>
            <a:xfrm>
              <a:off x="7855726" y="2992233"/>
              <a:ext cx="603557" cy="1663686"/>
            </a:xfrm>
            <a:custGeom>
              <a:avLst/>
              <a:gdLst/>
              <a:ahLst/>
              <a:cxnLst/>
              <a:rect l="l" t="t" r="r" b="b"/>
              <a:pathLst>
                <a:path w="15345" h="42298" extrusionOk="0">
                  <a:moveTo>
                    <a:pt x="4004" y="1"/>
                  </a:moveTo>
                  <a:lnTo>
                    <a:pt x="1" y="394"/>
                  </a:lnTo>
                  <a:lnTo>
                    <a:pt x="13908" y="42298"/>
                  </a:lnTo>
                  <a:lnTo>
                    <a:pt x="15345" y="42298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6"/>
            <p:cNvSpPr/>
            <p:nvPr/>
          </p:nvSpPr>
          <p:spPr>
            <a:xfrm>
              <a:off x="5745712" y="2913531"/>
              <a:ext cx="2567862" cy="129247"/>
            </a:xfrm>
            <a:custGeom>
              <a:avLst/>
              <a:gdLst/>
              <a:ahLst/>
              <a:cxnLst/>
              <a:rect l="l" t="t" r="r" b="b"/>
              <a:pathLst>
                <a:path w="65286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5285" y="3285"/>
                  </a:lnTo>
                  <a:lnTo>
                    <a:pt x="652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26"/>
          <p:cNvSpPr/>
          <p:nvPr/>
        </p:nvSpPr>
        <p:spPr>
          <a:xfrm>
            <a:off x="6906650" y="2375375"/>
            <a:ext cx="167400" cy="167400"/>
          </a:xfrm>
          <a:prstGeom prst="ellipse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33;p17">
            <a:extLst>
              <a:ext uri="{FF2B5EF4-FFF2-40B4-BE49-F238E27FC236}">
                <a16:creationId xmlns:a16="http://schemas.microsoft.com/office/drawing/2014/main" id="{01D52393-F78B-D342-9252-910665D33B3B}"/>
              </a:ext>
            </a:extLst>
          </p:cNvPr>
          <p:cNvSpPr/>
          <p:nvPr/>
        </p:nvSpPr>
        <p:spPr>
          <a:xfrm>
            <a:off x="221581" y="373230"/>
            <a:ext cx="3061955" cy="1242919"/>
          </a:xfrm>
          <a:prstGeom prst="roundRect">
            <a:avLst>
              <a:gd name="adj" fmla="val 16667"/>
            </a:avLst>
          </a:prstGeom>
          <a:solidFill>
            <a:schemeClr val="tx2">
              <a:lumMod val="9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9" name="Segnaposto testo 2">
            <a:extLst>
              <a:ext uri="{FF2B5EF4-FFF2-40B4-BE49-F238E27FC236}">
                <a16:creationId xmlns:a16="http://schemas.microsoft.com/office/drawing/2014/main" id="{571DCF9F-3908-D665-E994-AC3858881E7A}"/>
              </a:ext>
            </a:extLst>
          </p:cNvPr>
          <p:cNvSpPr txBox="1">
            <a:spLocks/>
          </p:cNvSpPr>
          <p:nvPr/>
        </p:nvSpPr>
        <p:spPr>
          <a:xfrm>
            <a:off x="397309" y="737866"/>
            <a:ext cx="2636494" cy="7515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 se non dovessimo essere pratici con il codice o con i dati? Utilizziamo l’</a:t>
            </a:r>
            <a:r>
              <a:rPr lang="it-IT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interfaccia grafica</a:t>
            </a:r>
            <a:r>
              <a:rPr lang="it-IT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!</a:t>
            </a:r>
          </a:p>
        </p:txBody>
      </p:sp>
      <p:sp>
        <p:nvSpPr>
          <p:cNvPr id="10" name="Google Shape;316;p16">
            <a:extLst>
              <a:ext uri="{FF2B5EF4-FFF2-40B4-BE49-F238E27FC236}">
                <a16:creationId xmlns:a16="http://schemas.microsoft.com/office/drawing/2014/main" id="{8B283C6A-CD0E-9259-9102-854D77690EAE}"/>
              </a:ext>
            </a:extLst>
          </p:cNvPr>
          <p:cNvSpPr txBox="1"/>
          <p:nvPr/>
        </p:nvSpPr>
        <p:spPr>
          <a:xfrm>
            <a:off x="695359" y="402158"/>
            <a:ext cx="19812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GUI</a:t>
            </a:r>
          </a:p>
        </p:txBody>
      </p:sp>
      <p:sp>
        <p:nvSpPr>
          <p:cNvPr id="11" name="Google Shape;323;p16">
            <a:extLst>
              <a:ext uri="{FF2B5EF4-FFF2-40B4-BE49-F238E27FC236}">
                <a16:creationId xmlns:a16="http://schemas.microsoft.com/office/drawing/2014/main" id="{44A2D5AD-46D4-E39C-D55D-F29817E9934D}"/>
              </a:ext>
            </a:extLst>
          </p:cNvPr>
          <p:cNvSpPr/>
          <p:nvPr/>
        </p:nvSpPr>
        <p:spPr>
          <a:xfrm>
            <a:off x="88382" y="139812"/>
            <a:ext cx="596100" cy="5961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09</a:t>
            </a:r>
            <a:endParaRPr sz="1800" dirty="0">
              <a:solidFill>
                <a:schemeClr val="lt1"/>
              </a:solidFill>
            </a:endParaRPr>
          </a:p>
        </p:txBody>
      </p:sp>
      <p:sp>
        <p:nvSpPr>
          <p:cNvPr id="13" name="Google Shape;2203;p43">
            <a:extLst>
              <a:ext uri="{FF2B5EF4-FFF2-40B4-BE49-F238E27FC236}">
                <a16:creationId xmlns:a16="http://schemas.microsoft.com/office/drawing/2014/main" id="{0187D21E-6B82-2588-8005-A0A5D6F8A463}"/>
              </a:ext>
            </a:extLst>
          </p:cNvPr>
          <p:cNvSpPr/>
          <p:nvPr/>
        </p:nvSpPr>
        <p:spPr>
          <a:xfrm>
            <a:off x="4740680" y="381070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 err="1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MockUp</a:t>
            </a:r>
            <a:endParaRPr lang="it-IT" sz="1100" dirty="0">
              <a:solidFill>
                <a:schemeClr val="lt1"/>
              </a:solidFill>
            </a:endParaRPr>
          </a:p>
        </p:txBody>
      </p:sp>
      <p:cxnSp>
        <p:nvCxnSpPr>
          <p:cNvPr id="15" name="Connettore 7 14">
            <a:extLst>
              <a:ext uri="{FF2B5EF4-FFF2-40B4-BE49-F238E27FC236}">
                <a16:creationId xmlns:a16="http://schemas.microsoft.com/office/drawing/2014/main" id="{506D0F6F-8AE8-BB03-CCD5-83A625AE4A99}"/>
              </a:ext>
            </a:extLst>
          </p:cNvPr>
          <p:cNvCxnSpPr>
            <a:stCxn id="8" idx="3"/>
            <a:endCxn id="13" idx="1"/>
          </p:cNvCxnSpPr>
          <p:nvPr/>
        </p:nvCxnSpPr>
        <p:spPr>
          <a:xfrm flipV="1">
            <a:off x="3283536" y="553641"/>
            <a:ext cx="1457144" cy="441049"/>
          </a:xfrm>
          <a:prstGeom prst="curvedConnector3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2203;p43">
            <a:extLst>
              <a:ext uri="{FF2B5EF4-FFF2-40B4-BE49-F238E27FC236}">
                <a16:creationId xmlns:a16="http://schemas.microsoft.com/office/drawing/2014/main" id="{A9A42DB6-762A-333B-3D1A-3D169A61F3FE}"/>
              </a:ext>
            </a:extLst>
          </p:cNvPr>
          <p:cNvSpPr/>
          <p:nvPr/>
        </p:nvSpPr>
        <p:spPr>
          <a:xfrm>
            <a:off x="1277548" y="2165118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Implementazione</a:t>
            </a:r>
            <a:endParaRPr lang="it-IT" sz="1100" dirty="0">
              <a:solidFill>
                <a:schemeClr val="lt1"/>
              </a:solidFill>
            </a:endParaRPr>
          </a:p>
        </p:txBody>
      </p:sp>
      <p:pic>
        <p:nvPicPr>
          <p:cNvPr id="22" name="Immagine 21" descr="Immagine che contiene testo, schermata, design, navigazione&#10;&#10;Descrizione generata automaticamente">
            <a:extLst>
              <a:ext uri="{FF2B5EF4-FFF2-40B4-BE49-F238E27FC236}">
                <a16:creationId xmlns:a16="http://schemas.microsoft.com/office/drawing/2014/main" id="{CB90CE93-B7F9-5A10-7E7D-1B543D06F0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985" y="1014324"/>
            <a:ext cx="2267806" cy="1581794"/>
          </a:xfrm>
          <a:prstGeom prst="rect">
            <a:avLst/>
          </a:prstGeom>
        </p:spPr>
      </p:pic>
      <p:cxnSp>
        <p:nvCxnSpPr>
          <p:cNvPr id="23" name="Connettore 7 22">
            <a:extLst>
              <a:ext uri="{FF2B5EF4-FFF2-40B4-BE49-F238E27FC236}">
                <a16:creationId xmlns:a16="http://schemas.microsoft.com/office/drawing/2014/main" id="{79CCE3BD-DDE6-4362-DD06-3A7DDB2ACD96}"/>
              </a:ext>
            </a:extLst>
          </p:cNvPr>
          <p:cNvCxnSpPr>
            <a:cxnSpLocks/>
            <a:stCxn id="13" idx="3"/>
            <a:endCxn id="22" idx="3"/>
          </p:cNvCxnSpPr>
          <p:nvPr/>
        </p:nvCxnSpPr>
        <p:spPr>
          <a:xfrm flipH="1">
            <a:off x="6413791" y="553641"/>
            <a:ext cx="332877" cy="1251580"/>
          </a:xfrm>
          <a:prstGeom prst="curvedConnector3">
            <a:avLst>
              <a:gd name="adj1" fmla="val -140816"/>
            </a:avLst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7 26">
            <a:extLst>
              <a:ext uri="{FF2B5EF4-FFF2-40B4-BE49-F238E27FC236}">
                <a16:creationId xmlns:a16="http://schemas.microsoft.com/office/drawing/2014/main" id="{1B229401-F068-2D93-1237-8AC9A8F46D36}"/>
              </a:ext>
            </a:extLst>
          </p:cNvPr>
          <p:cNvCxnSpPr>
            <a:cxnSpLocks/>
            <a:stCxn id="22" idx="1"/>
            <a:endCxn id="18" idx="0"/>
          </p:cNvCxnSpPr>
          <p:nvPr/>
        </p:nvCxnSpPr>
        <p:spPr>
          <a:xfrm rot="10800000" flipV="1">
            <a:off x="2280543" y="1805220"/>
            <a:ext cx="1865443" cy="359897"/>
          </a:xfrm>
          <a:prstGeom prst="curvedConnector2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magine 30">
            <a:extLst>
              <a:ext uri="{FF2B5EF4-FFF2-40B4-BE49-F238E27FC236}">
                <a16:creationId xmlns:a16="http://schemas.microsoft.com/office/drawing/2014/main" id="{88C13511-439D-FC5C-6C53-634A5217C9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2923" y="2869612"/>
            <a:ext cx="2642807" cy="2060253"/>
          </a:xfrm>
          <a:prstGeom prst="rect">
            <a:avLst/>
          </a:prstGeom>
        </p:spPr>
      </p:pic>
      <p:cxnSp>
        <p:nvCxnSpPr>
          <p:cNvPr id="32" name="Connettore 7 31">
            <a:extLst>
              <a:ext uri="{FF2B5EF4-FFF2-40B4-BE49-F238E27FC236}">
                <a16:creationId xmlns:a16="http://schemas.microsoft.com/office/drawing/2014/main" id="{88B043B0-AEED-24B6-A6AE-D108B1520559}"/>
              </a:ext>
            </a:extLst>
          </p:cNvPr>
          <p:cNvCxnSpPr>
            <a:cxnSpLocks/>
            <a:stCxn id="18" idx="2"/>
            <a:endCxn id="31" idx="1"/>
          </p:cNvCxnSpPr>
          <p:nvPr/>
        </p:nvCxnSpPr>
        <p:spPr>
          <a:xfrm rot="5400000">
            <a:off x="1501993" y="3121190"/>
            <a:ext cx="1389480" cy="167619"/>
          </a:xfrm>
          <a:prstGeom prst="curvedConnector4">
            <a:avLst>
              <a:gd name="adj1" fmla="val 12931"/>
              <a:gd name="adj2" fmla="val 842517"/>
            </a:avLst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333;p17">
            <a:extLst>
              <a:ext uri="{FF2B5EF4-FFF2-40B4-BE49-F238E27FC236}">
                <a16:creationId xmlns:a16="http://schemas.microsoft.com/office/drawing/2014/main" id="{0FEF2ED5-99C5-55CC-E0A8-63A5DA5D2BAC}"/>
              </a:ext>
            </a:extLst>
          </p:cNvPr>
          <p:cNvSpPr/>
          <p:nvPr/>
        </p:nvSpPr>
        <p:spPr>
          <a:xfrm>
            <a:off x="3139125" y="4383353"/>
            <a:ext cx="2198556" cy="373055"/>
          </a:xfrm>
          <a:prstGeom prst="roundRect">
            <a:avLst>
              <a:gd name="adj" fmla="val 16667"/>
            </a:avLst>
          </a:prstGeom>
          <a:solidFill>
            <a:schemeClr val="accent5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333;p17">
            <a:extLst>
              <a:ext uri="{FF2B5EF4-FFF2-40B4-BE49-F238E27FC236}">
                <a16:creationId xmlns:a16="http://schemas.microsoft.com/office/drawing/2014/main" id="{D3FC6B2E-532D-7C97-CBA0-4809224F01C9}"/>
              </a:ext>
            </a:extLst>
          </p:cNvPr>
          <p:cNvSpPr/>
          <p:nvPr/>
        </p:nvSpPr>
        <p:spPr>
          <a:xfrm>
            <a:off x="1445898" y="4383353"/>
            <a:ext cx="1462924" cy="373055"/>
          </a:xfrm>
          <a:prstGeom prst="roundRect">
            <a:avLst>
              <a:gd name="adj" fmla="val 16667"/>
            </a:avLst>
          </a:prstGeom>
          <a:solidFill>
            <a:schemeClr val="accent5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333;p17">
            <a:extLst>
              <a:ext uri="{FF2B5EF4-FFF2-40B4-BE49-F238E27FC236}">
                <a16:creationId xmlns:a16="http://schemas.microsoft.com/office/drawing/2014/main" id="{E1C2B629-3255-697E-6F56-C9EBA015331C}"/>
              </a:ext>
            </a:extLst>
          </p:cNvPr>
          <p:cNvSpPr/>
          <p:nvPr/>
        </p:nvSpPr>
        <p:spPr>
          <a:xfrm>
            <a:off x="3870131" y="3387848"/>
            <a:ext cx="988629" cy="373055"/>
          </a:xfrm>
          <a:prstGeom prst="roundRect">
            <a:avLst>
              <a:gd name="adj" fmla="val 16667"/>
            </a:avLst>
          </a:prstGeom>
          <a:solidFill>
            <a:schemeClr val="accent3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333;p17">
            <a:extLst>
              <a:ext uri="{FF2B5EF4-FFF2-40B4-BE49-F238E27FC236}">
                <a16:creationId xmlns:a16="http://schemas.microsoft.com/office/drawing/2014/main" id="{3B61B3C1-3C36-3081-D2FF-954B36F45277}"/>
              </a:ext>
            </a:extLst>
          </p:cNvPr>
          <p:cNvSpPr/>
          <p:nvPr/>
        </p:nvSpPr>
        <p:spPr>
          <a:xfrm>
            <a:off x="1438716" y="2720914"/>
            <a:ext cx="1362174" cy="373055"/>
          </a:xfrm>
          <a:prstGeom prst="roundRect">
            <a:avLst>
              <a:gd name="adj" fmla="val 16667"/>
            </a:avLst>
          </a:prstGeom>
          <a:solidFill>
            <a:schemeClr val="accent3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333;p17">
            <a:extLst>
              <a:ext uri="{FF2B5EF4-FFF2-40B4-BE49-F238E27FC236}">
                <a16:creationId xmlns:a16="http://schemas.microsoft.com/office/drawing/2014/main" id="{904AF800-BA3E-7563-2E94-2C51C1EE6242}"/>
              </a:ext>
            </a:extLst>
          </p:cNvPr>
          <p:cNvSpPr/>
          <p:nvPr/>
        </p:nvSpPr>
        <p:spPr>
          <a:xfrm>
            <a:off x="3870131" y="1171841"/>
            <a:ext cx="669433" cy="373055"/>
          </a:xfrm>
          <a:prstGeom prst="roundRect">
            <a:avLst>
              <a:gd name="adj" fmla="val 16667"/>
            </a:avLst>
          </a:prstGeom>
          <a:solidFill>
            <a:schemeClr val="accent4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333;p17">
            <a:extLst>
              <a:ext uri="{FF2B5EF4-FFF2-40B4-BE49-F238E27FC236}">
                <a16:creationId xmlns:a16="http://schemas.microsoft.com/office/drawing/2014/main" id="{1CE866F0-CD74-6312-28CD-FAEE009A3393}"/>
              </a:ext>
            </a:extLst>
          </p:cNvPr>
          <p:cNvSpPr/>
          <p:nvPr/>
        </p:nvSpPr>
        <p:spPr>
          <a:xfrm>
            <a:off x="1438716" y="1413052"/>
            <a:ext cx="1362174" cy="373055"/>
          </a:xfrm>
          <a:prstGeom prst="roundRect">
            <a:avLst>
              <a:gd name="adj" fmla="val 16667"/>
            </a:avLst>
          </a:prstGeom>
          <a:solidFill>
            <a:schemeClr val="accent4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333;p17">
            <a:extLst>
              <a:ext uri="{FF2B5EF4-FFF2-40B4-BE49-F238E27FC236}">
                <a16:creationId xmlns:a16="http://schemas.microsoft.com/office/drawing/2014/main" id="{EADDF3E1-DBB6-98DC-3300-A6C0C06D0F0E}"/>
              </a:ext>
            </a:extLst>
          </p:cNvPr>
          <p:cNvSpPr/>
          <p:nvPr/>
        </p:nvSpPr>
        <p:spPr>
          <a:xfrm>
            <a:off x="158103" y="343543"/>
            <a:ext cx="2981023" cy="608808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880F9C8-1652-BF90-1BBB-AE1EF835B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96650"/>
            <a:ext cx="6984646" cy="755700"/>
          </a:xfrm>
        </p:spPr>
        <p:txBody>
          <a:bodyPr/>
          <a:lstStyle/>
          <a:p>
            <a:r>
              <a:rPr lang="it-IT" dirty="0"/>
              <a:t>Modalità automatica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DCE216E-7D43-39F1-0905-1500D0DABCAF}"/>
              </a:ext>
            </a:extLst>
          </p:cNvPr>
          <p:cNvSpPr txBox="1"/>
          <p:nvPr/>
        </p:nvSpPr>
        <p:spPr>
          <a:xfrm>
            <a:off x="1548942" y="1454540"/>
            <a:ext cx="11560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latin typeface="Fira Sans Extra Condensed"/>
                <a:ea typeface="Roboto" panose="02000000000000000000" pitchFamily="2" charset="0"/>
                <a:cs typeface="Fira Sans Extra Condensed"/>
                <a:sym typeface="Fira Sans Extra Condensed"/>
              </a:rPr>
              <a:t>Pulizia </a:t>
            </a:r>
            <a:r>
              <a:rPr lang="it-IT" b="1" dirty="0" err="1">
                <a:latin typeface="Fira Sans Extra Condensed"/>
                <a:ea typeface="Roboto" panose="02000000000000000000" pitchFamily="2" charset="0"/>
                <a:cs typeface="Fira Sans Extra Condensed"/>
                <a:sym typeface="Fira Sans Extra Condensed"/>
              </a:rPr>
              <a:t>Outlier</a:t>
            </a:r>
            <a:endParaRPr lang="it-IT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65D56FB1-BEBF-0291-C4D9-8F6210499311}"/>
              </a:ext>
            </a:extLst>
          </p:cNvPr>
          <p:cNvSpPr txBox="1"/>
          <p:nvPr/>
        </p:nvSpPr>
        <p:spPr>
          <a:xfrm>
            <a:off x="1498485" y="2751676"/>
            <a:ext cx="12413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latin typeface="Fira Sans Extra Condensed"/>
                <a:ea typeface="Roboto" panose="02000000000000000000" pitchFamily="2" charset="0"/>
                <a:cs typeface="Fira Sans Extra Condensed"/>
                <a:sym typeface="Fira Sans Extra Condensed"/>
              </a:rPr>
              <a:t>Feature Scaling</a:t>
            </a:r>
            <a:endParaRPr lang="it-IT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013675F-FFE6-B799-F049-BA0325A25191}"/>
              </a:ext>
            </a:extLst>
          </p:cNvPr>
          <p:cNvSpPr txBox="1"/>
          <p:nvPr/>
        </p:nvSpPr>
        <p:spPr>
          <a:xfrm>
            <a:off x="1498484" y="4428240"/>
            <a:ext cx="14629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latin typeface="Fira Sans Extra Condensed"/>
                <a:ea typeface="Roboto" panose="02000000000000000000" pitchFamily="2" charset="0"/>
                <a:cs typeface="Fira Sans Extra Condensed"/>
                <a:sym typeface="Fira Sans Extra Condensed"/>
              </a:rPr>
              <a:t>Feature </a:t>
            </a:r>
            <a:r>
              <a:rPr lang="it-IT" b="1" dirty="0" err="1">
                <a:latin typeface="Fira Sans Extra Condensed"/>
                <a:ea typeface="Roboto" panose="02000000000000000000" pitchFamily="2" charset="0"/>
                <a:cs typeface="Fira Sans Extra Condensed"/>
                <a:sym typeface="Fira Sans Extra Condensed"/>
              </a:rPr>
              <a:t>Selection</a:t>
            </a:r>
            <a:endParaRPr lang="it-IT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11" name="Google Shape;1878;p37">
            <a:extLst>
              <a:ext uri="{FF2B5EF4-FFF2-40B4-BE49-F238E27FC236}">
                <a16:creationId xmlns:a16="http://schemas.microsoft.com/office/drawing/2014/main" id="{59CCCB5B-485D-2E05-9763-8DF160F46DBC}"/>
              </a:ext>
            </a:extLst>
          </p:cNvPr>
          <p:cNvGrpSpPr>
            <a:grpSpLocks noChangeAspect="1"/>
          </p:cNvGrpSpPr>
          <p:nvPr/>
        </p:nvGrpSpPr>
        <p:grpSpPr>
          <a:xfrm>
            <a:off x="345891" y="2573372"/>
            <a:ext cx="835684" cy="744308"/>
            <a:chOff x="1188850" y="432475"/>
            <a:chExt cx="1188925" cy="1058925"/>
          </a:xfrm>
        </p:grpSpPr>
        <p:sp>
          <p:nvSpPr>
            <p:cNvPr id="12" name="Google Shape;1879;p37">
              <a:extLst>
                <a:ext uri="{FF2B5EF4-FFF2-40B4-BE49-F238E27FC236}">
                  <a16:creationId xmlns:a16="http://schemas.microsoft.com/office/drawing/2014/main" id="{8A63A535-3D22-C4A6-A0A5-9D5BFE07CD89}"/>
                </a:ext>
              </a:extLst>
            </p:cNvPr>
            <p:cNvSpPr/>
            <p:nvPr/>
          </p:nvSpPr>
          <p:spPr>
            <a:xfrm>
              <a:off x="1746975" y="1078000"/>
              <a:ext cx="458525" cy="413400"/>
            </a:xfrm>
            <a:custGeom>
              <a:avLst/>
              <a:gdLst/>
              <a:ahLst/>
              <a:cxnLst/>
              <a:rect l="l" t="t" r="r" b="b"/>
              <a:pathLst>
                <a:path w="18341" h="16536" extrusionOk="0">
                  <a:moveTo>
                    <a:pt x="0" y="0"/>
                  </a:moveTo>
                  <a:lnTo>
                    <a:pt x="13845" y="15959"/>
                  </a:lnTo>
                  <a:lnTo>
                    <a:pt x="14025" y="16087"/>
                  </a:lnTo>
                  <a:lnTo>
                    <a:pt x="14204" y="16189"/>
                  </a:lnTo>
                  <a:lnTo>
                    <a:pt x="14383" y="16279"/>
                  </a:lnTo>
                  <a:lnTo>
                    <a:pt x="14575" y="16369"/>
                  </a:lnTo>
                  <a:lnTo>
                    <a:pt x="14755" y="16433"/>
                  </a:lnTo>
                  <a:lnTo>
                    <a:pt x="14947" y="16471"/>
                  </a:lnTo>
                  <a:lnTo>
                    <a:pt x="15139" y="16509"/>
                  </a:lnTo>
                  <a:lnTo>
                    <a:pt x="15331" y="16535"/>
                  </a:lnTo>
                  <a:lnTo>
                    <a:pt x="15702" y="16535"/>
                  </a:lnTo>
                  <a:lnTo>
                    <a:pt x="15895" y="16522"/>
                  </a:lnTo>
                  <a:lnTo>
                    <a:pt x="16074" y="16484"/>
                  </a:lnTo>
                  <a:lnTo>
                    <a:pt x="16266" y="16445"/>
                  </a:lnTo>
                  <a:lnTo>
                    <a:pt x="16445" y="16394"/>
                  </a:lnTo>
                  <a:lnTo>
                    <a:pt x="16612" y="16330"/>
                  </a:lnTo>
                  <a:lnTo>
                    <a:pt x="16791" y="16241"/>
                  </a:lnTo>
                  <a:lnTo>
                    <a:pt x="16958" y="16164"/>
                  </a:lnTo>
                  <a:lnTo>
                    <a:pt x="17111" y="16061"/>
                  </a:lnTo>
                  <a:lnTo>
                    <a:pt x="17265" y="15946"/>
                  </a:lnTo>
                  <a:lnTo>
                    <a:pt x="17406" y="15831"/>
                  </a:lnTo>
                  <a:lnTo>
                    <a:pt x="17547" y="15703"/>
                  </a:lnTo>
                  <a:lnTo>
                    <a:pt x="17675" y="15562"/>
                  </a:lnTo>
                  <a:lnTo>
                    <a:pt x="17790" y="15421"/>
                  </a:lnTo>
                  <a:lnTo>
                    <a:pt x="17905" y="15267"/>
                  </a:lnTo>
                  <a:lnTo>
                    <a:pt x="17995" y="15101"/>
                  </a:lnTo>
                  <a:lnTo>
                    <a:pt x="18085" y="14921"/>
                  </a:lnTo>
                  <a:lnTo>
                    <a:pt x="18162" y="14742"/>
                  </a:lnTo>
                  <a:lnTo>
                    <a:pt x="18226" y="14563"/>
                  </a:lnTo>
                  <a:lnTo>
                    <a:pt x="18277" y="14371"/>
                  </a:lnTo>
                  <a:lnTo>
                    <a:pt x="18315" y="14166"/>
                  </a:lnTo>
                  <a:lnTo>
                    <a:pt x="18341" y="13961"/>
                  </a:lnTo>
                  <a:lnTo>
                    <a:pt x="18341" y="13743"/>
                  </a:lnTo>
                  <a:lnTo>
                    <a:pt x="18341" y="0"/>
                  </a:lnTo>
                  <a:close/>
                </a:path>
              </a:pathLst>
            </a:custGeom>
            <a:solidFill>
              <a:srgbClr val="FF7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880;p37">
              <a:extLst>
                <a:ext uri="{FF2B5EF4-FFF2-40B4-BE49-F238E27FC236}">
                  <a16:creationId xmlns:a16="http://schemas.microsoft.com/office/drawing/2014/main" id="{C839B124-2F7B-6BA8-7CD3-864D2355A85F}"/>
                </a:ext>
              </a:extLst>
            </p:cNvPr>
            <p:cNvSpPr/>
            <p:nvPr/>
          </p:nvSpPr>
          <p:spPr>
            <a:xfrm>
              <a:off x="1559650" y="861850"/>
              <a:ext cx="746075" cy="429725"/>
            </a:xfrm>
            <a:custGeom>
              <a:avLst/>
              <a:gdLst/>
              <a:ahLst/>
              <a:cxnLst/>
              <a:rect l="l" t="t" r="r" b="b"/>
              <a:pathLst>
                <a:path w="29843" h="17189" extrusionOk="0">
                  <a:moveTo>
                    <a:pt x="6699" y="1"/>
                  </a:moveTo>
                  <a:lnTo>
                    <a:pt x="6353" y="14"/>
                  </a:lnTo>
                  <a:lnTo>
                    <a:pt x="6007" y="39"/>
                  </a:lnTo>
                  <a:lnTo>
                    <a:pt x="5674" y="78"/>
                  </a:lnTo>
                  <a:lnTo>
                    <a:pt x="5354" y="142"/>
                  </a:lnTo>
                  <a:lnTo>
                    <a:pt x="5021" y="206"/>
                  </a:lnTo>
                  <a:lnTo>
                    <a:pt x="4701" y="295"/>
                  </a:lnTo>
                  <a:lnTo>
                    <a:pt x="4394" y="411"/>
                  </a:lnTo>
                  <a:lnTo>
                    <a:pt x="4086" y="526"/>
                  </a:lnTo>
                  <a:lnTo>
                    <a:pt x="3792" y="667"/>
                  </a:lnTo>
                  <a:lnTo>
                    <a:pt x="3510" y="808"/>
                  </a:lnTo>
                  <a:lnTo>
                    <a:pt x="3228" y="974"/>
                  </a:lnTo>
                  <a:lnTo>
                    <a:pt x="2959" y="1141"/>
                  </a:lnTo>
                  <a:lnTo>
                    <a:pt x="2690" y="1333"/>
                  </a:lnTo>
                  <a:lnTo>
                    <a:pt x="2434" y="1525"/>
                  </a:lnTo>
                  <a:lnTo>
                    <a:pt x="2191" y="1743"/>
                  </a:lnTo>
                  <a:lnTo>
                    <a:pt x="1960" y="1960"/>
                  </a:lnTo>
                  <a:lnTo>
                    <a:pt x="1742" y="2191"/>
                  </a:lnTo>
                  <a:lnTo>
                    <a:pt x="1537" y="2434"/>
                  </a:lnTo>
                  <a:lnTo>
                    <a:pt x="1332" y="2690"/>
                  </a:lnTo>
                  <a:lnTo>
                    <a:pt x="1140" y="2947"/>
                  </a:lnTo>
                  <a:lnTo>
                    <a:pt x="974" y="3228"/>
                  </a:lnTo>
                  <a:lnTo>
                    <a:pt x="807" y="3510"/>
                  </a:lnTo>
                  <a:lnTo>
                    <a:pt x="666" y="3792"/>
                  </a:lnTo>
                  <a:lnTo>
                    <a:pt x="526" y="4087"/>
                  </a:lnTo>
                  <a:lnTo>
                    <a:pt x="410" y="4394"/>
                  </a:lnTo>
                  <a:lnTo>
                    <a:pt x="308" y="4701"/>
                  </a:lnTo>
                  <a:lnTo>
                    <a:pt x="218" y="5021"/>
                  </a:lnTo>
                  <a:lnTo>
                    <a:pt x="141" y="5342"/>
                  </a:lnTo>
                  <a:lnTo>
                    <a:pt x="77" y="5675"/>
                  </a:lnTo>
                  <a:lnTo>
                    <a:pt x="39" y="6008"/>
                  </a:lnTo>
                  <a:lnTo>
                    <a:pt x="13" y="6354"/>
                  </a:lnTo>
                  <a:lnTo>
                    <a:pt x="0" y="6699"/>
                  </a:lnTo>
                  <a:lnTo>
                    <a:pt x="0" y="10490"/>
                  </a:lnTo>
                  <a:lnTo>
                    <a:pt x="13" y="10836"/>
                  </a:lnTo>
                  <a:lnTo>
                    <a:pt x="39" y="11182"/>
                  </a:lnTo>
                  <a:lnTo>
                    <a:pt x="77" y="11515"/>
                  </a:lnTo>
                  <a:lnTo>
                    <a:pt x="141" y="11848"/>
                  </a:lnTo>
                  <a:lnTo>
                    <a:pt x="218" y="12168"/>
                  </a:lnTo>
                  <a:lnTo>
                    <a:pt x="308" y="12488"/>
                  </a:lnTo>
                  <a:lnTo>
                    <a:pt x="410" y="12796"/>
                  </a:lnTo>
                  <a:lnTo>
                    <a:pt x="526" y="13103"/>
                  </a:lnTo>
                  <a:lnTo>
                    <a:pt x="666" y="13398"/>
                  </a:lnTo>
                  <a:lnTo>
                    <a:pt x="807" y="13680"/>
                  </a:lnTo>
                  <a:lnTo>
                    <a:pt x="974" y="13961"/>
                  </a:lnTo>
                  <a:lnTo>
                    <a:pt x="1140" y="14230"/>
                  </a:lnTo>
                  <a:lnTo>
                    <a:pt x="1332" y="14499"/>
                  </a:lnTo>
                  <a:lnTo>
                    <a:pt x="1537" y="14755"/>
                  </a:lnTo>
                  <a:lnTo>
                    <a:pt x="1742" y="14999"/>
                  </a:lnTo>
                  <a:lnTo>
                    <a:pt x="1960" y="15229"/>
                  </a:lnTo>
                  <a:lnTo>
                    <a:pt x="2191" y="15447"/>
                  </a:lnTo>
                  <a:lnTo>
                    <a:pt x="2434" y="15665"/>
                  </a:lnTo>
                  <a:lnTo>
                    <a:pt x="2690" y="15857"/>
                  </a:lnTo>
                  <a:lnTo>
                    <a:pt x="2959" y="16049"/>
                  </a:lnTo>
                  <a:lnTo>
                    <a:pt x="3228" y="16216"/>
                  </a:lnTo>
                  <a:lnTo>
                    <a:pt x="3510" y="16382"/>
                  </a:lnTo>
                  <a:lnTo>
                    <a:pt x="3792" y="16523"/>
                  </a:lnTo>
                  <a:lnTo>
                    <a:pt x="4086" y="16664"/>
                  </a:lnTo>
                  <a:lnTo>
                    <a:pt x="4394" y="16779"/>
                  </a:lnTo>
                  <a:lnTo>
                    <a:pt x="4701" y="16882"/>
                  </a:lnTo>
                  <a:lnTo>
                    <a:pt x="5021" y="16971"/>
                  </a:lnTo>
                  <a:lnTo>
                    <a:pt x="5354" y="17048"/>
                  </a:lnTo>
                  <a:lnTo>
                    <a:pt x="5674" y="17112"/>
                  </a:lnTo>
                  <a:lnTo>
                    <a:pt x="6007" y="17151"/>
                  </a:lnTo>
                  <a:lnTo>
                    <a:pt x="6353" y="17176"/>
                  </a:lnTo>
                  <a:lnTo>
                    <a:pt x="6699" y="17189"/>
                  </a:lnTo>
                  <a:lnTo>
                    <a:pt x="23144" y="17189"/>
                  </a:lnTo>
                  <a:lnTo>
                    <a:pt x="23490" y="17176"/>
                  </a:lnTo>
                  <a:lnTo>
                    <a:pt x="23836" y="17151"/>
                  </a:lnTo>
                  <a:lnTo>
                    <a:pt x="24169" y="17112"/>
                  </a:lnTo>
                  <a:lnTo>
                    <a:pt x="24502" y="17048"/>
                  </a:lnTo>
                  <a:lnTo>
                    <a:pt x="24822" y="16971"/>
                  </a:lnTo>
                  <a:lnTo>
                    <a:pt x="25142" y="16882"/>
                  </a:lnTo>
                  <a:lnTo>
                    <a:pt x="25450" y="16779"/>
                  </a:lnTo>
                  <a:lnTo>
                    <a:pt x="25757" y="16664"/>
                  </a:lnTo>
                  <a:lnTo>
                    <a:pt x="26052" y="16523"/>
                  </a:lnTo>
                  <a:lnTo>
                    <a:pt x="26333" y="16382"/>
                  </a:lnTo>
                  <a:lnTo>
                    <a:pt x="26615" y="16216"/>
                  </a:lnTo>
                  <a:lnTo>
                    <a:pt x="26897" y="16049"/>
                  </a:lnTo>
                  <a:lnTo>
                    <a:pt x="27153" y="15857"/>
                  </a:lnTo>
                  <a:lnTo>
                    <a:pt x="27409" y="15665"/>
                  </a:lnTo>
                  <a:lnTo>
                    <a:pt x="27653" y="15447"/>
                  </a:lnTo>
                  <a:lnTo>
                    <a:pt x="27883" y="15229"/>
                  </a:lnTo>
                  <a:lnTo>
                    <a:pt x="28101" y="14999"/>
                  </a:lnTo>
                  <a:lnTo>
                    <a:pt x="28319" y="14755"/>
                  </a:lnTo>
                  <a:lnTo>
                    <a:pt x="28511" y="14499"/>
                  </a:lnTo>
                  <a:lnTo>
                    <a:pt x="28703" y="14230"/>
                  </a:lnTo>
                  <a:lnTo>
                    <a:pt x="28869" y="13961"/>
                  </a:lnTo>
                  <a:lnTo>
                    <a:pt x="29036" y="13680"/>
                  </a:lnTo>
                  <a:lnTo>
                    <a:pt x="29190" y="13398"/>
                  </a:lnTo>
                  <a:lnTo>
                    <a:pt x="29318" y="13103"/>
                  </a:lnTo>
                  <a:lnTo>
                    <a:pt x="29433" y="12796"/>
                  </a:lnTo>
                  <a:lnTo>
                    <a:pt x="29548" y="12488"/>
                  </a:lnTo>
                  <a:lnTo>
                    <a:pt x="29638" y="12168"/>
                  </a:lnTo>
                  <a:lnTo>
                    <a:pt x="29702" y="11848"/>
                  </a:lnTo>
                  <a:lnTo>
                    <a:pt x="29766" y="11515"/>
                  </a:lnTo>
                  <a:lnTo>
                    <a:pt x="29804" y="11182"/>
                  </a:lnTo>
                  <a:lnTo>
                    <a:pt x="29830" y="10836"/>
                  </a:lnTo>
                  <a:lnTo>
                    <a:pt x="29843" y="10490"/>
                  </a:lnTo>
                  <a:lnTo>
                    <a:pt x="29843" y="6699"/>
                  </a:lnTo>
                  <a:lnTo>
                    <a:pt x="29830" y="6354"/>
                  </a:lnTo>
                  <a:lnTo>
                    <a:pt x="29804" y="6008"/>
                  </a:lnTo>
                  <a:lnTo>
                    <a:pt x="29766" y="5675"/>
                  </a:lnTo>
                  <a:lnTo>
                    <a:pt x="29702" y="5342"/>
                  </a:lnTo>
                  <a:lnTo>
                    <a:pt x="29638" y="5021"/>
                  </a:lnTo>
                  <a:lnTo>
                    <a:pt x="29548" y="4701"/>
                  </a:lnTo>
                  <a:lnTo>
                    <a:pt x="29433" y="4394"/>
                  </a:lnTo>
                  <a:lnTo>
                    <a:pt x="29318" y="4087"/>
                  </a:lnTo>
                  <a:lnTo>
                    <a:pt x="29190" y="3792"/>
                  </a:lnTo>
                  <a:lnTo>
                    <a:pt x="29036" y="3510"/>
                  </a:lnTo>
                  <a:lnTo>
                    <a:pt x="28869" y="3228"/>
                  </a:lnTo>
                  <a:lnTo>
                    <a:pt x="28703" y="2947"/>
                  </a:lnTo>
                  <a:lnTo>
                    <a:pt x="28511" y="2690"/>
                  </a:lnTo>
                  <a:lnTo>
                    <a:pt x="28319" y="2434"/>
                  </a:lnTo>
                  <a:lnTo>
                    <a:pt x="28101" y="2191"/>
                  </a:lnTo>
                  <a:lnTo>
                    <a:pt x="27883" y="1960"/>
                  </a:lnTo>
                  <a:lnTo>
                    <a:pt x="27653" y="1743"/>
                  </a:lnTo>
                  <a:lnTo>
                    <a:pt x="27409" y="1525"/>
                  </a:lnTo>
                  <a:lnTo>
                    <a:pt x="27153" y="1333"/>
                  </a:lnTo>
                  <a:lnTo>
                    <a:pt x="26897" y="1141"/>
                  </a:lnTo>
                  <a:lnTo>
                    <a:pt x="26615" y="974"/>
                  </a:lnTo>
                  <a:lnTo>
                    <a:pt x="26333" y="808"/>
                  </a:lnTo>
                  <a:lnTo>
                    <a:pt x="26052" y="667"/>
                  </a:lnTo>
                  <a:lnTo>
                    <a:pt x="25757" y="526"/>
                  </a:lnTo>
                  <a:lnTo>
                    <a:pt x="25450" y="411"/>
                  </a:lnTo>
                  <a:lnTo>
                    <a:pt x="25142" y="295"/>
                  </a:lnTo>
                  <a:lnTo>
                    <a:pt x="24822" y="206"/>
                  </a:lnTo>
                  <a:lnTo>
                    <a:pt x="24502" y="142"/>
                  </a:lnTo>
                  <a:lnTo>
                    <a:pt x="24169" y="78"/>
                  </a:lnTo>
                  <a:lnTo>
                    <a:pt x="23836" y="39"/>
                  </a:lnTo>
                  <a:lnTo>
                    <a:pt x="23490" y="14"/>
                  </a:lnTo>
                  <a:lnTo>
                    <a:pt x="231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881;p37">
              <a:extLst>
                <a:ext uri="{FF2B5EF4-FFF2-40B4-BE49-F238E27FC236}">
                  <a16:creationId xmlns:a16="http://schemas.microsoft.com/office/drawing/2014/main" id="{7094CAD5-3CE5-7896-B15A-A85A737DD093}"/>
                </a:ext>
              </a:extLst>
            </p:cNvPr>
            <p:cNvSpPr/>
            <p:nvPr/>
          </p:nvSpPr>
          <p:spPr>
            <a:xfrm>
              <a:off x="1188850" y="444325"/>
              <a:ext cx="1188925" cy="915150"/>
            </a:xfrm>
            <a:custGeom>
              <a:avLst/>
              <a:gdLst/>
              <a:ahLst/>
              <a:cxnLst/>
              <a:rect l="l" t="t" r="r" b="b"/>
              <a:pathLst>
                <a:path w="47557" h="36606" extrusionOk="0">
                  <a:moveTo>
                    <a:pt x="18560" y="0"/>
                  </a:moveTo>
                  <a:lnTo>
                    <a:pt x="18239" y="13"/>
                  </a:lnTo>
                  <a:lnTo>
                    <a:pt x="17932" y="52"/>
                  </a:lnTo>
                  <a:lnTo>
                    <a:pt x="17625" y="90"/>
                  </a:lnTo>
                  <a:lnTo>
                    <a:pt x="17317" y="128"/>
                  </a:lnTo>
                  <a:lnTo>
                    <a:pt x="17010" y="192"/>
                  </a:lnTo>
                  <a:lnTo>
                    <a:pt x="16715" y="256"/>
                  </a:lnTo>
                  <a:lnTo>
                    <a:pt x="16421" y="346"/>
                  </a:lnTo>
                  <a:lnTo>
                    <a:pt x="16126" y="436"/>
                  </a:lnTo>
                  <a:lnTo>
                    <a:pt x="15844" y="525"/>
                  </a:lnTo>
                  <a:lnTo>
                    <a:pt x="15562" y="641"/>
                  </a:lnTo>
                  <a:lnTo>
                    <a:pt x="15281" y="756"/>
                  </a:lnTo>
                  <a:lnTo>
                    <a:pt x="15012" y="884"/>
                  </a:lnTo>
                  <a:lnTo>
                    <a:pt x="14743" y="1012"/>
                  </a:lnTo>
                  <a:lnTo>
                    <a:pt x="14487" y="1166"/>
                  </a:lnTo>
                  <a:lnTo>
                    <a:pt x="14230" y="1319"/>
                  </a:lnTo>
                  <a:lnTo>
                    <a:pt x="13974" y="1473"/>
                  </a:lnTo>
                  <a:lnTo>
                    <a:pt x="13731" y="1640"/>
                  </a:lnTo>
                  <a:lnTo>
                    <a:pt x="13488" y="1819"/>
                  </a:lnTo>
                  <a:lnTo>
                    <a:pt x="13257" y="2011"/>
                  </a:lnTo>
                  <a:lnTo>
                    <a:pt x="13039" y="2203"/>
                  </a:lnTo>
                  <a:lnTo>
                    <a:pt x="12822" y="2395"/>
                  </a:lnTo>
                  <a:lnTo>
                    <a:pt x="12604" y="2600"/>
                  </a:lnTo>
                  <a:lnTo>
                    <a:pt x="12399" y="2818"/>
                  </a:lnTo>
                  <a:lnTo>
                    <a:pt x="12194" y="3036"/>
                  </a:lnTo>
                  <a:lnTo>
                    <a:pt x="12015" y="3266"/>
                  </a:lnTo>
                  <a:lnTo>
                    <a:pt x="11823" y="3497"/>
                  </a:lnTo>
                  <a:lnTo>
                    <a:pt x="11656" y="3740"/>
                  </a:lnTo>
                  <a:lnTo>
                    <a:pt x="11477" y="3984"/>
                  </a:lnTo>
                  <a:lnTo>
                    <a:pt x="11323" y="4227"/>
                  </a:lnTo>
                  <a:lnTo>
                    <a:pt x="11169" y="4483"/>
                  </a:lnTo>
                  <a:lnTo>
                    <a:pt x="11028" y="4752"/>
                  </a:lnTo>
                  <a:lnTo>
                    <a:pt x="10772" y="4714"/>
                  </a:lnTo>
                  <a:lnTo>
                    <a:pt x="10503" y="4675"/>
                  </a:lnTo>
                  <a:lnTo>
                    <a:pt x="10234" y="4650"/>
                  </a:lnTo>
                  <a:lnTo>
                    <a:pt x="9965" y="4650"/>
                  </a:lnTo>
                  <a:lnTo>
                    <a:pt x="9671" y="4662"/>
                  </a:lnTo>
                  <a:lnTo>
                    <a:pt x="9376" y="4675"/>
                  </a:lnTo>
                  <a:lnTo>
                    <a:pt x="9095" y="4714"/>
                  </a:lnTo>
                  <a:lnTo>
                    <a:pt x="8813" y="4765"/>
                  </a:lnTo>
                  <a:lnTo>
                    <a:pt x="8544" y="4829"/>
                  </a:lnTo>
                  <a:lnTo>
                    <a:pt x="8275" y="4906"/>
                  </a:lnTo>
                  <a:lnTo>
                    <a:pt x="8006" y="4995"/>
                  </a:lnTo>
                  <a:lnTo>
                    <a:pt x="7750" y="5098"/>
                  </a:lnTo>
                  <a:lnTo>
                    <a:pt x="7494" y="5213"/>
                  </a:lnTo>
                  <a:lnTo>
                    <a:pt x="7250" y="5341"/>
                  </a:lnTo>
                  <a:lnTo>
                    <a:pt x="7007" y="5469"/>
                  </a:lnTo>
                  <a:lnTo>
                    <a:pt x="6776" y="5623"/>
                  </a:lnTo>
                  <a:lnTo>
                    <a:pt x="6559" y="5777"/>
                  </a:lnTo>
                  <a:lnTo>
                    <a:pt x="6341" y="5943"/>
                  </a:lnTo>
                  <a:lnTo>
                    <a:pt x="6136" y="6122"/>
                  </a:lnTo>
                  <a:lnTo>
                    <a:pt x="5944" y="6315"/>
                  </a:lnTo>
                  <a:lnTo>
                    <a:pt x="5752" y="6520"/>
                  </a:lnTo>
                  <a:lnTo>
                    <a:pt x="5572" y="6724"/>
                  </a:lnTo>
                  <a:lnTo>
                    <a:pt x="5406" y="6942"/>
                  </a:lnTo>
                  <a:lnTo>
                    <a:pt x="5239" y="7160"/>
                  </a:lnTo>
                  <a:lnTo>
                    <a:pt x="5098" y="7390"/>
                  </a:lnTo>
                  <a:lnTo>
                    <a:pt x="4958" y="7634"/>
                  </a:lnTo>
                  <a:lnTo>
                    <a:pt x="4829" y="7877"/>
                  </a:lnTo>
                  <a:lnTo>
                    <a:pt x="4714" y="8120"/>
                  </a:lnTo>
                  <a:lnTo>
                    <a:pt x="4612" y="8389"/>
                  </a:lnTo>
                  <a:lnTo>
                    <a:pt x="4522" y="8646"/>
                  </a:lnTo>
                  <a:lnTo>
                    <a:pt x="4445" y="8915"/>
                  </a:lnTo>
                  <a:lnTo>
                    <a:pt x="4381" y="9196"/>
                  </a:lnTo>
                  <a:lnTo>
                    <a:pt x="4330" y="9478"/>
                  </a:lnTo>
                  <a:lnTo>
                    <a:pt x="4304" y="9760"/>
                  </a:lnTo>
                  <a:lnTo>
                    <a:pt x="4279" y="10054"/>
                  </a:lnTo>
                  <a:lnTo>
                    <a:pt x="4266" y="10349"/>
                  </a:lnTo>
                  <a:lnTo>
                    <a:pt x="4279" y="10618"/>
                  </a:lnTo>
                  <a:lnTo>
                    <a:pt x="4292" y="10887"/>
                  </a:lnTo>
                  <a:lnTo>
                    <a:pt x="4330" y="11156"/>
                  </a:lnTo>
                  <a:lnTo>
                    <a:pt x="4381" y="11425"/>
                  </a:lnTo>
                  <a:lnTo>
                    <a:pt x="4138" y="11579"/>
                  </a:lnTo>
                  <a:lnTo>
                    <a:pt x="3895" y="11732"/>
                  </a:lnTo>
                  <a:lnTo>
                    <a:pt x="3664" y="11899"/>
                  </a:lnTo>
                  <a:lnTo>
                    <a:pt x="3433" y="12078"/>
                  </a:lnTo>
                  <a:lnTo>
                    <a:pt x="3216" y="12257"/>
                  </a:lnTo>
                  <a:lnTo>
                    <a:pt x="2998" y="12450"/>
                  </a:lnTo>
                  <a:lnTo>
                    <a:pt x="2793" y="12642"/>
                  </a:lnTo>
                  <a:lnTo>
                    <a:pt x="2588" y="12834"/>
                  </a:lnTo>
                  <a:lnTo>
                    <a:pt x="2396" y="13039"/>
                  </a:lnTo>
                  <a:lnTo>
                    <a:pt x="2204" y="13256"/>
                  </a:lnTo>
                  <a:lnTo>
                    <a:pt x="2012" y="13474"/>
                  </a:lnTo>
                  <a:lnTo>
                    <a:pt x="1845" y="13705"/>
                  </a:lnTo>
                  <a:lnTo>
                    <a:pt x="1666" y="13922"/>
                  </a:lnTo>
                  <a:lnTo>
                    <a:pt x="1512" y="14166"/>
                  </a:lnTo>
                  <a:lnTo>
                    <a:pt x="1359" y="14409"/>
                  </a:lnTo>
                  <a:lnTo>
                    <a:pt x="1205" y="14653"/>
                  </a:lnTo>
                  <a:lnTo>
                    <a:pt x="1064" y="14896"/>
                  </a:lnTo>
                  <a:lnTo>
                    <a:pt x="936" y="15152"/>
                  </a:lnTo>
                  <a:lnTo>
                    <a:pt x="808" y="15421"/>
                  </a:lnTo>
                  <a:lnTo>
                    <a:pt x="693" y="15677"/>
                  </a:lnTo>
                  <a:lnTo>
                    <a:pt x="590" y="15946"/>
                  </a:lnTo>
                  <a:lnTo>
                    <a:pt x="488" y="16215"/>
                  </a:lnTo>
                  <a:lnTo>
                    <a:pt x="398" y="16497"/>
                  </a:lnTo>
                  <a:lnTo>
                    <a:pt x="321" y="16779"/>
                  </a:lnTo>
                  <a:lnTo>
                    <a:pt x="244" y="17060"/>
                  </a:lnTo>
                  <a:lnTo>
                    <a:pt x="180" y="17355"/>
                  </a:lnTo>
                  <a:lnTo>
                    <a:pt x="129" y="17650"/>
                  </a:lnTo>
                  <a:lnTo>
                    <a:pt x="78" y="17944"/>
                  </a:lnTo>
                  <a:lnTo>
                    <a:pt x="39" y="18239"/>
                  </a:lnTo>
                  <a:lnTo>
                    <a:pt x="14" y="18533"/>
                  </a:lnTo>
                  <a:lnTo>
                    <a:pt x="1" y="18841"/>
                  </a:lnTo>
                  <a:lnTo>
                    <a:pt x="1" y="19148"/>
                  </a:lnTo>
                  <a:lnTo>
                    <a:pt x="1" y="19468"/>
                  </a:lnTo>
                  <a:lnTo>
                    <a:pt x="27" y="19788"/>
                  </a:lnTo>
                  <a:lnTo>
                    <a:pt x="52" y="20096"/>
                  </a:lnTo>
                  <a:lnTo>
                    <a:pt x="91" y="20403"/>
                  </a:lnTo>
                  <a:lnTo>
                    <a:pt x="129" y="20711"/>
                  </a:lnTo>
                  <a:lnTo>
                    <a:pt x="193" y="21018"/>
                  </a:lnTo>
                  <a:lnTo>
                    <a:pt x="257" y="21313"/>
                  </a:lnTo>
                  <a:lnTo>
                    <a:pt x="334" y="21607"/>
                  </a:lnTo>
                  <a:lnTo>
                    <a:pt x="424" y="21902"/>
                  </a:lnTo>
                  <a:lnTo>
                    <a:pt x="526" y="22184"/>
                  </a:lnTo>
                  <a:lnTo>
                    <a:pt x="629" y="22465"/>
                  </a:lnTo>
                  <a:lnTo>
                    <a:pt x="744" y="22747"/>
                  </a:lnTo>
                  <a:lnTo>
                    <a:pt x="872" y="23016"/>
                  </a:lnTo>
                  <a:lnTo>
                    <a:pt x="1000" y="23285"/>
                  </a:lnTo>
                  <a:lnTo>
                    <a:pt x="1154" y="23554"/>
                  </a:lnTo>
                  <a:lnTo>
                    <a:pt x="1295" y="23810"/>
                  </a:lnTo>
                  <a:lnTo>
                    <a:pt x="1461" y="24066"/>
                  </a:lnTo>
                  <a:lnTo>
                    <a:pt x="1628" y="24310"/>
                  </a:lnTo>
                  <a:lnTo>
                    <a:pt x="1794" y="24553"/>
                  </a:lnTo>
                  <a:lnTo>
                    <a:pt x="1986" y="24784"/>
                  </a:lnTo>
                  <a:lnTo>
                    <a:pt x="2165" y="25014"/>
                  </a:lnTo>
                  <a:lnTo>
                    <a:pt x="2370" y="25232"/>
                  </a:lnTo>
                  <a:lnTo>
                    <a:pt x="2575" y="25450"/>
                  </a:lnTo>
                  <a:lnTo>
                    <a:pt x="2780" y="25655"/>
                  </a:lnTo>
                  <a:lnTo>
                    <a:pt x="2998" y="25859"/>
                  </a:lnTo>
                  <a:lnTo>
                    <a:pt x="3229" y="26052"/>
                  </a:lnTo>
                  <a:lnTo>
                    <a:pt x="3459" y="26244"/>
                  </a:lnTo>
                  <a:lnTo>
                    <a:pt x="3690" y="26423"/>
                  </a:lnTo>
                  <a:lnTo>
                    <a:pt x="3933" y="26589"/>
                  </a:lnTo>
                  <a:lnTo>
                    <a:pt x="4176" y="26756"/>
                  </a:lnTo>
                  <a:lnTo>
                    <a:pt x="4432" y="26910"/>
                  </a:lnTo>
                  <a:lnTo>
                    <a:pt x="4701" y="27063"/>
                  </a:lnTo>
                  <a:lnTo>
                    <a:pt x="4599" y="27320"/>
                  </a:lnTo>
                  <a:lnTo>
                    <a:pt x="4509" y="27576"/>
                  </a:lnTo>
                  <a:lnTo>
                    <a:pt x="4445" y="27832"/>
                  </a:lnTo>
                  <a:lnTo>
                    <a:pt x="4381" y="28101"/>
                  </a:lnTo>
                  <a:lnTo>
                    <a:pt x="4330" y="28370"/>
                  </a:lnTo>
                  <a:lnTo>
                    <a:pt x="4304" y="28652"/>
                  </a:lnTo>
                  <a:lnTo>
                    <a:pt x="4279" y="28933"/>
                  </a:lnTo>
                  <a:lnTo>
                    <a:pt x="4266" y="29215"/>
                  </a:lnTo>
                  <a:lnTo>
                    <a:pt x="4279" y="29510"/>
                  </a:lnTo>
                  <a:lnTo>
                    <a:pt x="4304" y="29804"/>
                  </a:lnTo>
                  <a:lnTo>
                    <a:pt x="4330" y="30086"/>
                  </a:lnTo>
                  <a:lnTo>
                    <a:pt x="4381" y="30368"/>
                  </a:lnTo>
                  <a:lnTo>
                    <a:pt x="4445" y="30637"/>
                  </a:lnTo>
                  <a:lnTo>
                    <a:pt x="4522" y="30906"/>
                  </a:lnTo>
                  <a:lnTo>
                    <a:pt x="4612" y="31175"/>
                  </a:lnTo>
                  <a:lnTo>
                    <a:pt x="4714" y="31431"/>
                  </a:lnTo>
                  <a:lnTo>
                    <a:pt x="4829" y="31687"/>
                  </a:lnTo>
                  <a:lnTo>
                    <a:pt x="4958" y="31930"/>
                  </a:lnTo>
                  <a:lnTo>
                    <a:pt x="5098" y="32174"/>
                  </a:lnTo>
                  <a:lnTo>
                    <a:pt x="5239" y="32404"/>
                  </a:lnTo>
                  <a:lnTo>
                    <a:pt x="5406" y="32622"/>
                  </a:lnTo>
                  <a:lnTo>
                    <a:pt x="5572" y="32840"/>
                  </a:lnTo>
                  <a:lnTo>
                    <a:pt x="5752" y="33045"/>
                  </a:lnTo>
                  <a:lnTo>
                    <a:pt x="5944" y="33250"/>
                  </a:lnTo>
                  <a:lnTo>
                    <a:pt x="6136" y="33429"/>
                  </a:lnTo>
                  <a:lnTo>
                    <a:pt x="6341" y="33608"/>
                  </a:lnTo>
                  <a:lnTo>
                    <a:pt x="6559" y="33775"/>
                  </a:lnTo>
                  <a:lnTo>
                    <a:pt x="6776" y="33941"/>
                  </a:lnTo>
                  <a:lnTo>
                    <a:pt x="7007" y="34082"/>
                  </a:lnTo>
                  <a:lnTo>
                    <a:pt x="7250" y="34223"/>
                  </a:lnTo>
                  <a:lnTo>
                    <a:pt x="7494" y="34351"/>
                  </a:lnTo>
                  <a:lnTo>
                    <a:pt x="7750" y="34466"/>
                  </a:lnTo>
                  <a:lnTo>
                    <a:pt x="8006" y="34569"/>
                  </a:lnTo>
                  <a:lnTo>
                    <a:pt x="8275" y="34658"/>
                  </a:lnTo>
                  <a:lnTo>
                    <a:pt x="8544" y="34735"/>
                  </a:lnTo>
                  <a:lnTo>
                    <a:pt x="8813" y="34799"/>
                  </a:lnTo>
                  <a:lnTo>
                    <a:pt x="9095" y="34851"/>
                  </a:lnTo>
                  <a:lnTo>
                    <a:pt x="9376" y="34889"/>
                  </a:lnTo>
                  <a:lnTo>
                    <a:pt x="9671" y="34902"/>
                  </a:lnTo>
                  <a:lnTo>
                    <a:pt x="9965" y="34915"/>
                  </a:lnTo>
                  <a:lnTo>
                    <a:pt x="10222" y="34902"/>
                  </a:lnTo>
                  <a:lnTo>
                    <a:pt x="10491" y="34889"/>
                  </a:lnTo>
                  <a:lnTo>
                    <a:pt x="10747" y="34863"/>
                  </a:lnTo>
                  <a:lnTo>
                    <a:pt x="11003" y="34812"/>
                  </a:lnTo>
                  <a:lnTo>
                    <a:pt x="11246" y="34761"/>
                  </a:lnTo>
                  <a:lnTo>
                    <a:pt x="11490" y="34697"/>
                  </a:lnTo>
                  <a:lnTo>
                    <a:pt x="11733" y="34633"/>
                  </a:lnTo>
                  <a:lnTo>
                    <a:pt x="11976" y="34543"/>
                  </a:lnTo>
                  <a:lnTo>
                    <a:pt x="12207" y="34454"/>
                  </a:lnTo>
                  <a:lnTo>
                    <a:pt x="12425" y="34351"/>
                  </a:lnTo>
                  <a:lnTo>
                    <a:pt x="12655" y="34236"/>
                  </a:lnTo>
                  <a:lnTo>
                    <a:pt x="12860" y="34121"/>
                  </a:lnTo>
                  <a:lnTo>
                    <a:pt x="13078" y="33980"/>
                  </a:lnTo>
                  <a:lnTo>
                    <a:pt x="13283" y="33839"/>
                  </a:lnTo>
                  <a:lnTo>
                    <a:pt x="13475" y="33698"/>
                  </a:lnTo>
                  <a:lnTo>
                    <a:pt x="13667" y="33544"/>
                  </a:lnTo>
                  <a:lnTo>
                    <a:pt x="13910" y="33877"/>
                  </a:lnTo>
                  <a:lnTo>
                    <a:pt x="14179" y="34197"/>
                  </a:lnTo>
                  <a:lnTo>
                    <a:pt x="14474" y="34505"/>
                  </a:lnTo>
                  <a:lnTo>
                    <a:pt x="14781" y="34799"/>
                  </a:lnTo>
                  <a:lnTo>
                    <a:pt x="15101" y="35068"/>
                  </a:lnTo>
                  <a:lnTo>
                    <a:pt x="15434" y="35324"/>
                  </a:lnTo>
                  <a:lnTo>
                    <a:pt x="15793" y="35555"/>
                  </a:lnTo>
                  <a:lnTo>
                    <a:pt x="16164" y="35760"/>
                  </a:lnTo>
                  <a:lnTo>
                    <a:pt x="16536" y="35952"/>
                  </a:lnTo>
                  <a:lnTo>
                    <a:pt x="16933" y="36119"/>
                  </a:lnTo>
                  <a:lnTo>
                    <a:pt x="17343" y="36259"/>
                  </a:lnTo>
                  <a:lnTo>
                    <a:pt x="17753" y="36388"/>
                  </a:lnTo>
                  <a:lnTo>
                    <a:pt x="18175" y="36477"/>
                  </a:lnTo>
                  <a:lnTo>
                    <a:pt x="18611" y="36541"/>
                  </a:lnTo>
                  <a:lnTo>
                    <a:pt x="19059" y="36580"/>
                  </a:lnTo>
                  <a:lnTo>
                    <a:pt x="19507" y="36605"/>
                  </a:lnTo>
                  <a:lnTo>
                    <a:pt x="19840" y="36592"/>
                  </a:lnTo>
                  <a:lnTo>
                    <a:pt x="20160" y="36567"/>
                  </a:lnTo>
                  <a:lnTo>
                    <a:pt x="20481" y="36528"/>
                  </a:lnTo>
                  <a:lnTo>
                    <a:pt x="20801" y="36477"/>
                  </a:lnTo>
                  <a:lnTo>
                    <a:pt x="21121" y="36413"/>
                  </a:lnTo>
                  <a:lnTo>
                    <a:pt x="21428" y="36336"/>
                  </a:lnTo>
                  <a:lnTo>
                    <a:pt x="21723" y="36247"/>
                  </a:lnTo>
                  <a:lnTo>
                    <a:pt x="22018" y="36144"/>
                  </a:lnTo>
                  <a:lnTo>
                    <a:pt x="22312" y="36029"/>
                  </a:lnTo>
                  <a:lnTo>
                    <a:pt x="22594" y="35888"/>
                  </a:lnTo>
                  <a:lnTo>
                    <a:pt x="22876" y="35747"/>
                  </a:lnTo>
                  <a:lnTo>
                    <a:pt x="23145" y="35593"/>
                  </a:lnTo>
                  <a:lnTo>
                    <a:pt x="23401" y="35440"/>
                  </a:lnTo>
                  <a:lnTo>
                    <a:pt x="23657" y="35260"/>
                  </a:lnTo>
                  <a:lnTo>
                    <a:pt x="23900" y="35068"/>
                  </a:lnTo>
                  <a:lnTo>
                    <a:pt x="24144" y="34876"/>
                  </a:lnTo>
                  <a:lnTo>
                    <a:pt x="24374" y="34671"/>
                  </a:lnTo>
                  <a:lnTo>
                    <a:pt x="24592" y="34454"/>
                  </a:lnTo>
                  <a:lnTo>
                    <a:pt x="24797" y="34236"/>
                  </a:lnTo>
                  <a:lnTo>
                    <a:pt x="25002" y="33992"/>
                  </a:lnTo>
                  <a:lnTo>
                    <a:pt x="25194" y="33749"/>
                  </a:lnTo>
                  <a:lnTo>
                    <a:pt x="25373" y="33506"/>
                  </a:lnTo>
                  <a:lnTo>
                    <a:pt x="25540" y="33250"/>
                  </a:lnTo>
                  <a:lnTo>
                    <a:pt x="25693" y="32981"/>
                  </a:lnTo>
                  <a:lnTo>
                    <a:pt x="25847" y="32712"/>
                  </a:lnTo>
                  <a:lnTo>
                    <a:pt x="25975" y="32430"/>
                  </a:lnTo>
                  <a:lnTo>
                    <a:pt x="26103" y="32135"/>
                  </a:lnTo>
                  <a:lnTo>
                    <a:pt x="26219" y="31841"/>
                  </a:lnTo>
                  <a:lnTo>
                    <a:pt x="26308" y="31546"/>
                  </a:lnTo>
                  <a:lnTo>
                    <a:pt x="26398" y="31239"/>
                  </a:lnTo>
                  <a:lnTo>
                    <a:pt x="26475" y="30931"/>
                  </a:lnTo>
                  <a:lnTo>
                    <a:pt x="26526" y="30611"/>
                  </a:lnTo>
                  <a:lnTo>
                    <a:pt x="26782" y="30726"/>
                  </a:lnTo>
                  <a:lnTo>
                    <a:pt x="27038" y="30816"/>
                  </a:lnTo>
                  <a:lnTo>
                    <a:pt x="27307" y="30906"/>
                  </a:lnTo>
                  <a:lnTo>
                    <a:pt x="27589" y="30970"/>
                  </a:lnTo>
                  <a:lnTo>
                    <a:pt x="27871" y="31034"/>
                  </a:lnTo>
                  <a:lnTo>
                    <a:pt x="28153" y="31072"/>
                  </a:lnTo>
                  <a:lnTo>
                    <a:pt x="28434" y="31098"/>
                  </a:lnTo>
                  <a:lnTo>
                    <a:pt x="28729" y="31098"/>
                  </a:lnTo>
                  <a:lnTo>
                    <a:pt x="29126" y="31085"/>
                  </a:lnTo>
                  <a:lnTo>
                    <a:pt x="29510" y="31047"/>
                  </a:lnTo>
                  <a:lnTo>
                    <a:pt x="29882" y="30970"/>
                  </a:lnTo>
                  <a:lnTo>
                    <a:pt x="30253" y="30880"/>
                  </a:lnTo>
                  <a:lnTo>
                    <a:pt x="30612" y="30752"/>
                  </a:lnTo>
                  <a:lnTo>
                    <a:pt x="30945" y="30611"/>
                  </a:lnTo>
                  <a:lnTo>
                    <a:pt x="31278" y="30445"/>
                  </a:lnTo>
                  <a:lnTo>
                    <a:pt x="31598" y="30253"/>
                  </a:lnTo>
                  <a:lnTo>
                    <a:pt x="31892" y="30035"/>
                  </a:lnTo>
                  <a:lnTo>
                    <a:pt x="32187" y="29804"/>
                  </a:lnTo>
                  <a:lnTo>
                    <a:pt x="32456" y="29561"/>
                  </a:lnTo>
                  <a:lnTo>
                    <a:pt x="32699" y="29292"/>
                  </a:lnTo>
                  <a:lnTo>
                    <a:pt x="32930" y="28997"/>
                  </a:lnTo>
                  <a:lnTo>
                    <a:pt x="33148" y="28703"/>
                  </a:lnTo>
                  <a:lnTo>
                    <a:pt x="33327" y="28383"/>
                  </a:lnTo>
                  <a:lnTo>
                    <a:pt x="33506" y="28050"/>
                  </a:lnTo>
                  <a:lnTo>
                    <a:pt x="33750" y="28190"/>
                  </a:lnTo>
                  <a:lnTo>
                    <a:pt x="33993" y="28319"/>
                  </a:lnTo>
                  <a:lnTo>
                    <a:pt x="34262" y="28434"/>
                  </a:lnTo>
                  <a:lnTo>
                    <a:pt x="34531" y="28523"/>
                  </a:lnTo>
                  <a:lnTo>
                    <a:pt x="34813" y="28600"/>
                  </a:lnTo>
                  <a:lnTo>
                    <a:pt x="35094" y="28652"/>
                  </a:lnTo>
                  <a:lnTo>
                    <a:pt x="35389" y="28677"/>
                  </a:lnTo>
                  <a:lnTo>
                    <a:pt x="35696" y="28690"/>
                  </a:lnTo>
                  <a:lnTo>
                    <a:pt x="35889" y="28690"/>
                  </a:lnTo>
                  <a:lnTo>
                    <a:pt x="36093" y="28677"/>
                  </a:lnTo>
                  <a:lnTo>
                    <a:pt x="36286" y="28652"/>
                  </a:lnTo>
                  <a:lnTo>
                    <a:pt x="36478" y="28613"/>
                  </a:lnTo>
                  <a:lnTo>
                    <a:pt x="36670" y="28575"/>
                  </a:lnTo>
                  <a:lnTo>
                    <a:pt x="36849" y="28523"/>
                  </a:lnTo>
                  <a:lnTo>
                    <a:pt x="37028" y="28472"/>
                  </a:lnTo>
                  <a:lnTo>
                    <a:pt x="37208" y="28408"/>
                  </a:lnTo>
                  <a:lnTo>
                    <a:pt x="37387" y="28331"/>
                  </a:lnTo>
                  <a:lnTo>
                    <a:pt x="37554" y="28242"/>
                  </a:lnTo>
                  <a:lnTo>
                    <a:pt x="37720" y="28165"/>
                  </a:lnTo>
                  <a:lnTo>
                    <a:pt x="37874" y="28062"/>
                  </a:lnTo>
                  <a:lnTo>
                    <a:pt x="38027" y="27960"/>
                  </a:lnTo>
                  <a:lnTo>
                    <a:pt x="38181" y="27845"/>
                  </a:lnTo>
                  <a:lnTo>
                    <a:pt x="38335" y="27729"/>
                  </a:lnTo>
                  <a:lnTo>
                    <a:pt x="38463" y="27614"/>
                  </a:lnTo>
                  <a:lnTo>
                    <a:pt x="38604" y="27486"/>
                  </a:lnTo>
                  <a:lnTo>
                    <a:pt x="38732" y="27345"/>
                  </a:lnTo>
                  <a:lnTo>
                    <a:pt x="38847" y="27204"/>
                  </a:lnTo>
                  <a:lnTo>
                    <a:pt x="38975" y="27063"/>
                  </a:lnTo>
                  <a:lnTo>
                    <a:pt x="39078" y="26910"/>
                  </a:lnTo>
                  <a:lnTo>
                    <a:pt x="39180" y="26756"/>
                  </a:lnTo>
                  <a:lnTo>
                    <a:pt x="39283" y="26589"/>
                  </a:lnTo>
                  <a:lnTo>
                    <a:pt x="39359" y="26436"/>
                  </a:lnTo>
                  <a:lnTo>
                    <a:pt x="39449" y="26256"/>
                  </a:lnTo>
                  <a:lnTo>
                    <a:pt x="39513" y="26090"/>
                  </a:lnTo>
                  <a:lnTo>
                    <a:pt x="39590" y="25911"/>
                  </a:lnTo>
                  <a:lnTo>
                    <a:pt x="39641" y="25731"/>
                  </a:lnTo>
                  <a:lnTo>
                    <a:pt x="39692" y="25539"/>
                  </a:lnTo>
                  <a:lnTo>
                    <a:pt x="39731" y="25347"/>
                  </a:lnTo>
                  <a:lnTo>
                    <a:pt x="39769" y="25168"/>
                  </a:lnTo>
                  <a:lnTo>
                    <a:pt x="39782" y="24963"/>
                  </a:lnTo>
                  <a:lnTo>
                    <a:pt x="40115" y="24988"/>
                  </a:lnTo>
                  <a:lnTo>
                    <a:pt x="40435" y="25001"/>
                  </a:lnTo>
                  <a:lnTo>
                    <a:pt x="40807" y="24988"/>
                  </a:lnTo>
                  <a:lnTo>
                    <a:pt x="41165" y="24963"/>
                  </a:lnTo>
                  <a:lnTo>
                    <a:pt x="41524" y="24912"/>
                  </a:lnTo>
                  <a:lnTo>
                    <a:pt x="41870" y="24860"/>
                  </a:lnTo>
                  <a:lnTo>
                    <a:pt x="42216" y="24771"/>
                  </a:lnTo>
                  <a:lnTo>
                    <a:pt x="42549" y="24681"/>
                  </a:lnTo>
                  <a:lnTo>
                    <a:pt x="42882" y="24566"/>
                  </a:lnTo>
                  <a:lnTo>
                    <a:pt x="43215" y="24438"/>
                  </a:lnTo>
                  <a:lnTo>
                    <a:pt x="43522" y="24297"/>
                  </a:lnTo>
                  <a:lnTo>
                    <a:pt x="43829" y="24143"/>
                  </a:lnTo>
                  <a:lnTo>
                    <a:pt x="44124" y="23964"/>
                  </a:lnTo>
                  <a:lnTo>
                    <a:pt x="44419" y="23785"/>
                  </a:lnTo>
                  <a:lnTo>
                    <a:pt x="44700" y="23580"/>
                  </a:lnTo>
                  <a:lnTo>
                    <a:pt x="44969" y="23375"/>
                  </a:lnTo>
                  <a:lnTo>
                    <a:pt x="45225" y="23157"/>
                  </a:lnTo>
                  <a:lnTo>
                    <a:pt x="45469" y="22914"/>
                  </a:lnTo>
                  <a:lnTo>
                    <a:pt x="45712" y="22670"/>
                  </a:lnTo>
                  <a:lnTo>
                    <a:pt x="45930" y="22414"/>
                  </a:lnTo>
                  <a:lnTo>
                    <a:pt x="46148" y="22145"/>
                  </a:lnTo>
                  <a:lnTo>
                    <a:pt x="46340" y="21863"/>
                  </a:lnTo>
                  <a:lnTo>
                    <a:pt x="46532" y="21569"/>
                  </a:lnTo>
                  <a:lnTo>
                    <a:pt x="46698" y="21274"/>
                  </a:lnTo>
                  <a:lnTo>
                    <a:pt x="46852" y="20967"/>
                  </a:lnTo>
                  <a:lnTo>
                    <a:pt x="46993" y="20647"/>
                  </a:lnTo>
                  <a:lnTo>
                    <a:pt x="47121" y="20326"/>
                  </a:lnTo>
                  <a:lnTo>
                    <a:pt x="47236" y="19993"/>
                  </a:lnTo>
                  <a:lnTo>
                    <a:pt x="47326" y="19660"/>
                  </a:lnTo>
                  <a:lnTo>
                    <a:pt x="47416" y="19315"/>
                  </a:lnTo>
                  <a:lnTo>
                    <a:pt x="47480" y="18969"/>
                  </a:lnTo>
                  <a:lnTo>
                    <a:pt x="47518" y="18610"/>
                  </a:lnTo>
                  <a:lnTo>
                    <a:pt x="47544" y="18252"/>
                  </a:lnTo>
                  <a:lnTo>
                    <a:pt x="47556" y="17880"/>
                  </a:lnTo>
                  <a:lnTo>
                    <a:pt x="47556" y="17624"/>
                  </a:lnTo>
                  <a:lnTo>
                    <a:pt x="47544" y="17381"/>
                  </a:lnTo>
                  <a:lnTo>
                    <a:pt x="47518" y="17124"/>
                  </a:lnTo>
                  <a:lnTo>
                    <a:pt x="47480" y="16881"/>
                  </a:lnTo>
                  <a:lnTo>
                    <a:pt x="47441" y="16638"/>
                  </a:lnTo>
                  <a:lnTo>
                    <a:pt x="47403" y="16394"/>
                  </a:lnTo>
                  <a:lnTo>
                    <a:pt x="47339" y="16151"/>
                  </a:lnTo>
                  <a:lnTo>
                    <a:pt x="47288" y="15921"/>
                  </a:lnTo>
                  <a:lnTo>
                    <a:pt x="47211" y="15690"/>
                  </a:lnTo>
                  <a:lnTo>
                    <a:pt x="47134" y="15459"/>
                  </a:lnTo>
                  <a:lnTo>
                    <a:pt x="47044" y="15229"/>
                  </a:lnTo>
                  <a:lnTo>
                    <a:pt x="46955" y="15011"/>
                  </a:lnTo>
                  <a:lnTo>
                    <a:pt x="46852" y="14793"/>
                  </a:lnTo>
                  <a:lnTo>
                    <a:pt x="46750" y="14576"/>
                  </a:lnTo>
                  <a:lnTo>
                    <a:pt x="46634" y="14371"/>
                  </a:lnTo>
                  <a:lnTo>
                    <a:pt x="46506" y="14166"/>
                  </a:lnTo>
                  <a:lnTo>
                    <a:pt x="46378" y="13961"/>
                  </a:lnTo>
                  <a:lnTo>
                    <a:pt x="46250" y="13769"/>
                  </a:lnTo>
                  <a:lnTo>
                    <a:pt x="46109" y="13577"/>
                  </a:lnTo>
                  <a:lnTo>
                    <a:pt x="45956" y="13397"/>
                  </a:lnTo>
                  <a:lnTo>
                    <a:pt x="45802" y="13218"/>
                  </a:lnTo>
                  <a:lnTo>
                    <a:pt x="45648" y="13039"/>
                  </a:lnTo>
                  <a:lnTo>
                    <a:pt x="45482" y="12859"/>
                  </a:lnTo>
                  <a:lnTo>
                    <a:pt x="45315" y="12706"/>
                  </a:lnTo>
                  <a:lnTo>
                    <a:pt x="45136" y="12539"/>
                  </a:lnTo>
                  <a:lnTo>
                    <a:pt x="44956" y="12386"/>
                  </a:lnTo>
                  <a:lnTo>
                    <a:pt x="44777" y="12245"/>
                  </a:lnTo>
                  <a:lnTo>
                    <a:pt x="44585" y="12104"/>
                  </a:lnTo>
                  <a:lnTo>
                    <a:pt x="44393" y="11963"/>
                  </a:lnTo>
                  <a:lnTo>
                    <a:pt x="44188" y="11835"/>
                  </a:lnTo>
                  <a:lnTo>
                    <a:pt x="43983" y="11707"/>
                  </a:lnTo>
                  <a:lnTo>
                    <a:pt x="43778" y="11591"/>
                  </a:lnTo>
                  <a:lnTo>
                    <a:pt x="43829" y="11297"/>
                  </a:lnTo>
                  <a:lnTo>
                    <a:pt x="43881" y="10977"/>
                  </a:lnTo>
                  <a:lnTo>
                    <a:pt x="43906" y="10669"/>
                  </a:lnTo>
                  <a:lnTo>
                    <a:pt x="43919" y="10349"/>
                  </a:lnTo>
                  <a:lnTo>
                    <a:pt x="43906" y="10054"/>
                  </a:lnTo>
                  <a:lnTo>
                    <a:pt x="43893" y="9760"/>
                  </a:lnTo>
                  <a:lnTo>
                    <a:pt x="43855" y="9478"/>
                  </a:lnTo>
                  <a:lnTo>
                    <a:pt x="43804" y="9196"/>
                  </a:lnTo>
                  <a:lnTo>
                    <a:pt x="43740" y="8915"/>
                  </a:lnTo>
                  <a:lnTo>
                    <a:pt x="43663" y="8646"/>
                  </a:lnTo>
                  <a:lnTo>
                    <a:pt x="43573" y="8389"/>
                  </a:lnTo>
                  <a:lnTo>
                    <a:pt x="43471" y="8120"/>
                  </a:lnTo>
                  <a:lnTo>
                    <a:pt x="43356" y="7877"/>
                  </a:lnTo>
                  <a:lnTo>
                    <a:pt x="43227" y="7634"/>
                  </a:lnTo>
                  <a:lnTo>
                    <a:pt x="43099" y="7390"/>
                  </a:lnTo>
                  <a:lnTo>
                    <a:pt x="42946" y="7160"/>
                  </a:lnTo>
                  <a:lnTo>
                    <a:pt x="42792" y="6942"/>
                  </a:lnTo>
                  <a:lnTo>
                    <a:pt x="42613" y="6724"/>
                  </a:lnTo>
                  <a:lnTo>
                    <a:pt x="42433" y="6520"/>
                  </a:lnTo>
                  <a:lnTo>
                    <a:pt x="42254" y="6315"/>
                  </a:lnTo>
                  <a:lnTo>
                    <a:pt x="42049" y="6122"/>
                  </a:lnTo>
                  <a:lnTo>
                    <a:pt x="41844" y="5943"/>
                  </a:lnTo>
                  <a:lnTo>
                    <a:pt x="41626" y="5777"/>
                  </a:lnTo>
                  <a:lnTo>
                    <a:pt x="41409" y="5623"/>
                  </a:lnTo>
                  <a:lnTo>
                    <a:pt x="41178" y="5469"/>
                  </a:lnTo>
                  <a:lnTo>
                    <a:pt x="40935" y="5341"/>
                  </a:lnTo>
                  <a:lnTo>
                    <a:pt x="40691" y="5213"/>
                  </a:lnTo>
                  <a:lnTo>
                    <a:pt x="40435" y="5098"/>
                  </a:lnTo>
                  <a:lnTo>
                    <a:pt x="40179" y="4995"/>
                  </a:lnTo>
                  <a:lnTo>
                    <a:pt x="39923" y="4906"/>
                  </a:lnTo>
                  <a:lnTo>
                    <a:pt x="39641" y="4829"/>
                  </a:lnTo>
                  <a:lnTo>
                    <a:pt x="39372" y="4765"/>
                  </a:lnTo>
                  <a:lnTo>
                    <a:pt x="39090" y="4714"/>
                  </a:lnTo>
                  <a:lnTo>
                    <a:pt x="38809" y="4675"/>
                  </a:lnTo>
                  <a:lnTo>
                    <a:pt x="38514" y="4662"/>
                  </a:lnTo>
                  <a:lnTo>
                    <a:pt x="38220" y="4650"/>
                  </a:lnTo>
                  <a:lnTo>
                    <a:pt x="37899" y="4662"/>
                  </a:lnTo>
                  <a:lnTo>
                    <a:pt x="37566" y="4688"/>
                  </a:lnTo>
                  <a:lnTo>
                    <a:pt x="37246" y="4739"/>
                  </a:lnTo>
                  <a:lnTo>
                    <a:pt x="36939" y="4803"/>
                  </a:lnTo>
                  <a:lnTo>
                    <a:pt x="36811" y="4586"/>
                  </a:lnTo>
                  <a:lnTo>
                    <a:pt x="36670" y="4381"/>
                  </a:lnTo>
                  <a:lnTo>
                    <a:pt x="36516" y="4176"/>
                  </a:lnTo>
                  <a:lnTo>
                    <a:pt x="36375" y="3971"/>
                  </a:lnTo>
                  <a:lnTo>
                    <a:pt x="36209" y="3779"/>
                  </a:lnTo>
                  <a:lnTo>
                    <a:pt x="36042" y="3586"/>
                  </a:lnTo>
                  <a:lnTo>
                    <a:pt x="35876" y="3407"/>
                  </a:lnTo>
                  <a:lnTo>
                    <a:pt x="35696" y="3228"/>
                  </a:lnTo>
                  <a:lnTo>
                    <a:pt x="35517" y="3049"/>
                  </a:lnTo>
                  <a:lnTo>
                    <a:pt x="35338" y="2882"/>
                  </a:lnTo>
                  <a:lnTo>
                    <a:pt x="35146" y="2728"/>
                  </a:lnTo>
                  <a:lnTo>
                    <a:pt x="34941" y="2562"/>
                  </a:lnTo>
                  <a:lnTo>
                    <a:pt x="34749" y="2421"/>
                  </a:lnTo>
                  <a:lnTo>
                    <a:pt x="34544" y="2280"/>
                  </a:lnTo>
                  <a:lnTo>
                    <a:pt x="34326" y="2139"/>
                  </a:lnTo>
                  <a:lnTo>
                    <a:pt x="34108" y="2011"/>
                  </a:lnTo>
                  <a:lnTo>
                    <a:pt x="33891" y="1883"/>
                  </a:lnTo>
                  <a:lnTo>
                    <a:pt x="33673" y="1768"/>
                  </a:lnTo>
                  <a:lnTo>
                    <a:pt x="33442" y="1653"/>
                  </a:lnTo>
                  <a:lnTo>
                    <a:pt x="33212" y="1550"/>
                  </a:lnTo>
                  <a:lnTo>
                    <a:pt x="32968" y="1460"/>
                  </a:lnTo>
                  <a:lnTo>
                    <a:pt x="32725" y="1371"/>
                  </a:lnTo>
                  <a:lnTo>
                    <a:pt x="32482" y="1294"/>
                  </a:lnTo>
                  <a:lnTo>
                    <a:pt x="32238" y="1217"/>
                  </a:lnTo>
                  <a:lnTo>
                    <a:pt x="31995" y="1153"/>
                  </a:lnTo>
                  <a:lnTo>
                    <a:pt x="31739" y="1102"/>
                  </a:lnTo>
                  <a:lnTo>
                    <a:pt x="31483" y="1051"/>
                  </a:lnTo>
                  <a:lnTo>
                    <a:pt x="31214" y="1012"/>
                  </a:lnTo>
                  <a:lnTo>
                    <a:pt x="30958" y="986"/>
                  </a:lnTo>
                  <a:lnTo>
                    <a:pt x="30689" y="961"/>
                  </a:lnTo>
                  <a:lnTo>
                    <a:pt x="30432" y="948"/>
                  </a:lnTo>
                  <a:lnTo>
                    <a:pt x="29805" y="948"/>
                  </a:lnTo>
                  <a:lnTo>
                    <a:pt x="29459" y="974"/>
                  </a:lnTo>
                  <a:lnTo>
                    <a:pt x="29126" y="1012"/>
                  </a:lnTo>
                  <a:lnTo>
                    <a:pt x="28793" y="1063"/>
                  </a:lnTo>
                  <a:lnTo>
                    <a:pt x="28460" y="1127"/>
                  </a:lnTo>
                  <a:lnTo>
                    <a:pt x="28127" y="1204"/>
                  </a:lnTo>
                  <a:lnTo>
                    <a:pt x="27807" y="1307"/>
                  </a:lnTo>
                  <a:lnTo>
                    <a:pt x="27499" y="1409"/>
                  </a:lnTo>
                  <a:lnTo>
                    <a:pt x="27192" y="1524"/>
                  </a:lnTo>
                  <a:lnTo>
                    <a:pt x="26885" y="1653"/>
                  </a:lnTo>
                  <a:lnTo>
                    <a:pt x="26590" y="1793"/>
                  </a:lnTo>
                  <a:lnTo>
                    <a:pt x="26295" y="1947"/>
                  </a:lnTo>
                  <a:lnTo>
                    <a:pt x="26014" y="2114"/>
                  </a:lnTo>
                  <a:lnTo>
                    <a:pt x="25745" y="2293"/>
                  </a:lnTo>
                  <a:lnTo>
                    <a:pt x="25476" y="2485"/>
                  </a:lnTo>
                  <a:lnTo>
                    <a:pt x="25220" y="2677"/>
                  </a:lnTo>
                  <a:lnTo>
                    <a:pt x="24912" y="2383"/>
                  </a:lnTo>
                  <a:lnTo>
                    <a:pt x="24592" y="2088"/>
                  </a:lnTo>
                  <a:lnTo>
                    <a:pt x="24246" y="1819"/>
                  </a:lnTo>
                  <a:lnTo>
                    <a:pt x="23900" y="1563"/>
                  </a:lnTo>
                  <a:lnTo>
                    <a:pt x="23542" y="1319"/>
                  </a:lnTo>
                  <a:lnTo>
                    <a:pt x="23158" y="1102"/>
                  </a:lnTo>
                  <a:lnTo>
                    <a:pt x="22773" y="897"/>
                  </a:lnTo>
                  <a:lnTo>
                    <a:pt x="22376" y="718"/>
                  </a:lnTo>
                  <a:lnTo>
                    <a:pt x="21966" y="551"/>
                  </a:lnTo>
                  <a:lnTo>
                    <a:pt x="21557" y="410"/>
                  </a:lnTo>
                  <a:lnTo>
                    <a:pt x="21121" y="282"/>
                  </a:lnTo>
                  <a:lnTo>
                    <a:pt x="20686" y="180"/>
                  </a:lnTo>
                  <a:lnTo>
                    <a:pt x="20250" y="103"/>
                  </a:lnTo>
                  <a:lnTo>
                    <a:pt x="19802" y="39"/>
                  </a:lnTo>
                  <a:lnTo>
                    <a:pt x="19341" y="13"/>
                  </a:lnTo>
                  <a:lnTo>
                    <a:pt x="18880" y="0"/>
                  </a:lnTo>
                  <a:close/>
                </a:path>
              </a:pathLst>
            </a:custGeom>
            <a:solidFill>
              <a:srgbClr val="FFA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882;p37">
              <a:extLst>
                <a:ext uri="{FF2B5EF4-FFF2-40B4-BE49-F238E27FC236}">
                  <a16:creationId xmlns:a16="http://schemas.microsoft.com/office/drawing/2014/main" id="{2D4B1875-A2A4-843A-5196-2449374F5170}"/>
                </a:ext>
              </a:extLst>
            </p:cNvPr>
            <p:cNvSpPr/>
            <p:nvPr/>
          </p:nvSpPr>
          <p:spPr>
            <a:xfrm>
              <a:off x="1658275" y="720000"/>
              <a:ext cx="31725" cy="332075"/>
            </a:xfrm>
            <a:custGeom>
              <a:avLst/>
              <a:gdLst/>
              <a:ahLst/>
              <a:cxnLst/>
              <a:rect l="l" t="t" r="r" b="b"/>
              <a:pathLst>
                <a:path w="1269" h="13283" extrusionOk="0">
                  <a:moveTo>
                    <a:pt x="0" y="1"/>
                  </a:moveTo>
                  <a:lnTo>
                    <a:pt x="0" y="13283"/>
                  </a:lnTo>
                  <a:lnTo>
                    <a:pt x="1268" y="13283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883;p37">
              <a:extLst>
                <a:ext uri="{FF2B5EF4-FFF2-40B4-BE49-F238E27FC236}">
                  <a16:creationId xmlns:a16="http://schemas.microsoft.com/office/drawing/2014/main" id="{17B371DB-6987-D8D2-3C94-0D39230E75CC}"/>
                </a:ext>
              </a:extLst>
            </p:cNvPr>
            <p:cNvSpPr/>
            <p:nvPr/>
          </p:nvSpPr>
          <p:spPr>
            <a:xfrm>
              <a:off x="1720075" y="720000"/>
              <a:ext cx="31725" cy="332075"/>
            </a:xfrm>
            <a:custGeom>
              <a:avLst/>
              <a:gdLst/>
              <a:ahLst/>
              <a:cxnLst/>
              <a:rect l="l" t="t" r="r" b="b"/>
              <a:pathLst>
                <a:path w="1269" h="13283" extrusionOk="0">
                  <a:moveTo>
                    <a:pt x="0" y="1"/>
                  </a:moveTo>
                  <a:lnTo>
                    <a:pt x="0" y="13283"/>
                  </a:lnTo>
                  <a:lnTo>
                    <a:pt x="1268" y="13283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884;p37">
              <a:extLst>
                <a:ext uri="{FF2B5EF4-FFF2-40B4-BE49-F238E27FC236}">
                  <a16:creationId xmlns:a16="http://schemas.microsoft.com/office/drawing/2014/main" id="{7A1C0C0F-26FF-9DB5-2871-6FA8DB830A8A}"/>
                </a:ext>
              </a:extLst>
            </p:cNvPr>
            <p:cNvSpPr/>
            <p:nvPr/>
          </p:nvSpPr>
          <p:spPr>
            <a:xfrm>
              <a:off x="1783475" y="720000"/>
              <a:ext cx="31400" cy="332075"/>
            </a:xfrm>
            <a:custGeom>
              <a:avLst/>
              <a:gdLst/>
              <a:ahLst/>
              <a:cxnLst/>
              <a:rect l="l" t="t" r="r" b="b"/>
              <a:pathLst>
                <a:path w="1256" h="13283" extrusionOk="0">
                  <a:moveTo>
                    <a:pt x="0" y="1"/>
                  </a:moveTo>
                  <a:lnTo>
                    <a:pt x="0" y="13283"/>
                  </a:lnTo>
                  <a:lnTo>
                    <a:pt x="1255" y="13283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85;p37">
              <a:extLst>
                <a:ext uri="{FF2B5EF4-FFF2-40B4-BE49-F238E27FC236}">
                  <a16:creationId xmlns:a16="http://schemas.microsoft.com/office/drawing/2014/main" id="{C6B7F48A-C7B7-5C54-083C-EC1AE860C9D9}"/>
                </a:ext>
              </a:extLst>
            </p:cNvPr>
            <p:cNvSpPr/>
            <p:nvPr/>
          </p:nvSpPr>
          <p:spPr>
            <a:xfrm>
              <a:off x="1570525" y="932625"/>
              <a:ext cx="332075" cy="31725"/>
            </a:xfrm>
            <a:custGeom>
              <a:avLst/>
              <a:gdLst/>
              <a:ahLst/>
              <a:cxnLst/>
              <a:rect l="l" t="t" r="r" b="b"/>
              <a:pathLst>
                <a:path w="13283" h="1269" extrusionOk="0">
                  <a:moveTo>
                    <a:pt x="1" y="0"/>
                  </a:moveTo>
                  <a:lnTo>
                    <a:pt x="1" y="1268"/>
                  </a:lnTo>
                  <a:lnTo>
                    <a:pt x="13283" y="1268"/>
                  </a:lnTo>
                  <a:lnTo>
                    <a:pt x="13283" y="0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886;p37">
              <a:extLst>
                <a:ext uri="{FF2B5EF4-FFF2-40B4-BE49-F238E27FC236}">
                  <a16:creationId xmlns:a16="http://schemas.microsoft.com/office/drawing/2014/main" id="{0B8C0E9C-5540-14C1-E162-1362EC2B5F16}"/>
                </a:ext>
              </a:extLst>
            </p:cNvPr>
            <p:cNvSpPr/>
            <p:nvPr/>
          </p:nvSpPr>
          <p:spPr>
            <a:xfrm>
              <a:off x="1570525" y="870825"/>
              <a:ext cx="332075" cy="31400"/>
            </a:xfrm>
            <a:custGeom>
              <a:avLst/>
              <a:gdLst/>
              <a:ahLst/>
              <a:cxnLst/>
              <a:rect l="l" t="t" r="r" b="b"/>
              <a:pathLst>
                <a:path w="13283" h="1256" extrusionOk="0">
                  <a:moveTo>
                    <a:pt x="1" y="0"/>
                  </a:moveTo>
                  <a:lnTo>
                    <a:pt x="1" y="1256"/>
                  </a:lnTo>
                  <a:lnTo>
                    <a:pt x="13283" y="1256"/>
                  </a:lnTo>
                  <a:lnTo>
                    <a:pt x="13283" y="0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887;p37">
              <a:extLst>
                <a:ext uri="{FF2B5EF4-FFF2-40B4-BE49-F238E27FC236}">
                  <a16:creationId xmlns:a16="http://schemas.microsoft.com/office/drawing/2014/main" id="{EF466A77-7FDE-5E74-B10D-B50A4331B896}"/>
                </a:ext>
              </a:extLst>
            </p:cNvPr>
            <p:cNvSpPr/>
            <p:nvPr/>
          </p:nvSpPr>
          <p:spPr>
            <a:xfrm>
              <a:off x="1570525" y="807750"/>
              <a:ext cx="332075" cy="31400"/>
            </a:xfrm>
            <a:custGeom>
              <a:avLst/>
              <a:gdLst/>
              <a:ahLst/>
              <a:cxnLst/>
              <a:rect l="l" t="t" r="r" b="b"/>
              <a:pathLst>
                <a:path w="13283" h="1256" extrusionOk="0">
                  <a:moveTo>
                    <a:pt x="1" y="0"/>
                  </a:moveTo>
                  <a:lnTo>
                    <a:pt x="1" y="1255"/>
                  </a:lnTo>
                  <a:lnTo>
                    <a:pt x="13283" y="1255"/>
                  </a:lnTo>
                  <a:lnTo>
                    <a:pt x="13283" y="0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888;p37">
              <a:extLst>
                <a:ext uri="{FF2B5EF4-FFF2-40B4-BE49-F238E27FC236}">
                  <a16:creationId xmlns:a16="http://schemas.microsoft.com/office/drawing/2014/main" id="{C4D68ED4-CD3D-E541-C333-DE056D3AF26C}"/>
                </a:ext>
              </a:extLst>
            </p:cNvPr>
            <p:cNvSpPr/>
            <p:nvPr/>
          </p:nvSpPr>
          <p:spPr>
            <a:xfrm>
              <a:off x="1617275" y="767400"/>
              <a:ext cx="237300" cy="237300"/>
            </a:xfrm>
            <a:custGeom>
              <a:avLst/>
              <a:gdLst/>
              <a:ahLst/>
              <a:cxnLst/>
              <a:rect l="l" t="t" r="r" b="b"/>
              <a:pathLst>
                <a:path w="9492" h="9492" extrusionOk="0">
                  <a:moveTo>
                    <a:pt x="1" y="0"/>
                  </a:moveTo>
                  <a:lnTo>
                    <a:pt x="1" y="9491"/>
                  </a:lnTo>
                  <a:lnTo>
                    <a:pt x="9491" y="9491"/>
                  </a:lnTo>
                  <a:lnTo>
                    <a:pt x="94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889;p37">
              <a:extLst>
                <a:ext uri="{FF2B5EF4-FFF2-40B4-BE49-F238E27FC236}">
                  <a16:creationId xmlns:a16="http://schemas.microsoft.com/office/drawing/2014/main" id="{1FFD30F3-8B20-903A-EDDA-BF4B137A13C2}"/>
                </a:ext>
              </a:extLst>
            </p:cNvPr>
            <p:cNvSpPr/>
            <p:nvPr/>
          </p:nvSpPr>
          <p:spPr>
            <a:xfrm>
              <a:off x="1617275" y="767400"/>
              <a:ext cx="118500" cy="237300"/>
            </a:xfrm>
            <a:custGeom>
              <a:avLst/>
              <a:gdLst/>
              <a:ahLst/>
              <a:cxnLst/>
              <a:rect l="l" t="t" r="r" b="b"/>
              <a:pathLst>
                <a:path w="4740" h="9492" extrusionOk="0">
                  <a:moveTo>
                    <a:pt x="1" y="0"/>
                  </a:moveTo>
                  <a:lnTo>
                    <a:pt x="1" y="9491"/>
                  </a:lnTo>
                  <a:lnTo>
                    <a:pt x="4740" y="47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890;p37">
              <a:extLst>
                <a:ext uri="{FF2B5EF4-FFF2-40B4-BE49-F238E27FC236}">
                  <a16:creationId xmlns:a16="http://schemas.microsoft.com/office/drawing/2014/main" id="{F139C347-E94B-4FE6-3A49-7829560F9DB7}"/>
                </a:ext>
              </a:extLst>
            </p:cNvPr>
            <p:cNvSpPr/>
            <p:nvPr/>
          </p:nvSpPr>
          <p:spPr>
            <a:xfrm>
              <a:off x="1735750" y="767400"/>
              <a:ext cx="118825" cy="237300"/>
            </a:xfrm>
            <a:custGeom>
              <a:avLst/>
              <a:gdLst/>
              <a:ahLst/>
              <a:cxnLst/>
              <a:rect l="l" t="t" r="r" b="b"/>
              <a:pathLst>
                <a:path w="4753" h="9492" extrusionOk="0">
                  <a:moveTo>
                    <a:pt x="4752" y="0"/>
                  </a:moveTo>
                  <a:lnTo>
                    <a:pt x="1" y="4739"/>
                  </a:lnTo>
                  <a:lnTo>
                    <a:pt x="4752" y="9491"/>
                  </a:lnTo>
                  <a:lnTo>
                    <a:pt x="47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891;p37">
              <a:extLst>
                <a:ext uri="{FF2B5EF4-FFF2-40B4-BE49-F238E27FC236}">
                  <a16:creationId xmlns:a16="http://schemas.microsoft.com/office/drawing/2014/main" id="{7504EE34-C60B-D7FA-8959-5424EBE24186}"/>
                </a:ext>
              </a:extLst>
            </p:cNvPr>
            <p:cNvSpPr/>
            <p:nvPr/>
          </p:nvSpPr>
          <p:spPr>
            <a:xfrm>
              <a:off x="1656675" y="806775"/>
              <a:ext cx="158200" cy="158200"/>
            </a:xfrm>
            <a:custGeom>
              <a:avLst/>
              <a:gdLst/>
              <a:ahLst/>
              <a:cxnLst/>
              <a:rect l="l" t="t" r="r" b="b"/>
              <a:pathLst>
                <a:path w="6328" h="6328" extrusionOk="0">
                  <a:moveTo>
                    <a:pt x="0" y="1"/>
                  </a:moveTo>
                  <a:lnTo>
                    <a:pt x="0" y="6328"/>
                  </a:lnTo>
                  <a:lnTo>
                    <a:pt x="6327" y="6328"/>
                  </a:lnTo>
                  <a:lnTo>
                    <a:pt x="63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892;p37">
              <a:extLst>
                <a:ext uri="{FF2B5EF4-FFF2-40B4-BE49-F238E27FC236}">
                  <a16:creationId xmlns:a16="http://schemas.microsoft.com/office/drawing/2014/main" id="{9E434933-4BDF-DAA3-FB88-F43CB5F61DD5}"/>
                </a:ext>
              </a:extLst>
            </p:cNvPr>
            <p:cNvSpPr/>
            <p:nvPr/>
          </p:nvSpPr>
          <p:spPr>
            <a:xfrm>
              <a:off x="2035450" y="552225"/>
              <a:ext cx="89050" cy="345200"/>
            </a:xfrm>
            <a:custGeom>
              <a:avLst/>
              <a:gdLst/>
              <a:ahLst/>
              <a:cxnLst/>
              <a:rect l="l" t="t" r="r" b="b"/>
              <a:pathLst>
                <a:path w="3562" h="13808" extrusionOk="0">
                  <a:moveTo>
                    <a:pt x="3075" y="1"/>
                  </a:moveTo>
                  <a:lnTo>
                    <a:pt x="2972" y="13"/>
                  </a:lnTo>
                  <a:lnTo>
                    <a:pt x="2883" y="39"/>
                  </a:lnTo>
                  <a:lnTo>
                    <a:pt x="2806" y="77"/>
                  </a:lnTo>
                  <a:lnTo>
                    <a:pt x="2729" y="141"/>
                  </a:lnTo>
                  <a:lnTo>
                    <a:pt x="2678" y="218"/>
                  </a:lnTo>
                  <a:lnTo>
                    <a:pt x="2626" y="295"/>
                  </a:lnTo>
                  <a:lnTo>
                    <a:pt x="2601" y="385"/>
                  </a:lnTo>
                  <a:lnTo>
                    <a:pt x="2588" y="487"/>
                  </a:lnTo>
                  <a:lnTo>
                    <a:pt x="2588" y="10016"/>
                  </a:lnTo>
                  <a:lnTo>
                    <a:pt x="103" y="13013"/>
                  </a:lnTo>
                  <a:lnTo>
                    <a:pt x="52" y="13090"/>
                  </a:lnTo>
                  <a:lnTo>
                    <a:pt x="14" y="13180"/>
                  </a:lnTo>
                  <a:lnTo>
                    <a:pt x="1" y="13270"/>
                  </a:lnTo>
                  <a:lnTo>
                    <a:pt x="1" y="13359"/>
                  </a:lnTo>
                  <a:lnTo>
                    <a:pt x="14" y="13449"/>
                  </a:lnTo>
                  <a:lnTo>
                    <a:pt x="52" y="13538"/>
                  </a:lnTo>
                  <a:lnTo>
                    <a:pt x="103" y="13615"/>
                  </a:lnTo>
                  <a:lnTo>
                    <a:pt x="167" y="13692"/>
                  </a:lnTo>
                  <a:lnTo>
                    <a:pt x="244" y="13743"/>
                  </a:lnTo>
                  <a:lnTo>
                    <a:pt x="321" y="13782"/>
                  </a:lnTo>
                  <a:lnTo>
                    <a:pt x="398" y="13795"/>
                  </a:lnTo>
                  <a:lnTo>
                    <a:pt x="475" y="13807"/>
                  </a:lnTo>
                  <a:lnTo>
                    <a:pt x="577" y="13795"/>
                  </a:lnTo>
                  <a:lnTo>
                    <a:pt x="680" y="13756"/>
                  </a:lnTo>
                  <a:lnTo>
                    <a:pt x="769" y="13705"/>
                  </a:lnTo>
                  <a:lnTo>
                    <a:pt x="846" y="13628"/>
                  </a:lnTo>
                  <a:lnTo>
                    <a:pt x="3446" y="10490"/>
                  </a:lnTo>
                  <a:lnTo>
                    <a:pt x="3497" y="10426"/>
                  </a:lnTo>
                  <a:lnTo>
                    <a:pt x="3536" y="10349"/>
                  </a:lnTo>
                  <a:lnTo>
                    <a:pt x="3549" y="10272"/>
                  </a:lnTo>
                  <a:lnTo>
                    <a:pt x="3561" y="10183"/>
                  </a:lnTo>
                  <a:lnTo>
                    <a:pt x="3561" y="487"/>
                  </a:lnTo>
                  <a:lnTo>
                    <a:pt x="3549" y="385"/>
                  </a:lnTo>
                  <a:lnTo>
                    <a:pt x="3523" y="295"/>
                  </a:lnTo>
                  <a:lnTo>
                    <a:pt x="3472" y="218"/>
                  </a:lnTo>
                  <a:lnTo>
                    <a:pt x="3421" y="141"/>
                  </a:lnTo>
                  <a:lnTo>
                    <a:pt x="3344" y="77"/>
                  </a:lnTo>
                  <a:lnTo>
                    <a:pt x="3267" y="39"/>
                  </a:lnTo>
                  <a:lnTo>
                    <a:pt x="3177" y="13"/>
                  </a:lnTo>
                  <a:lnTo>
                    <a:pt x="30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893;p37">
              <a:extLst>
                <a:ext uri="{FF2B5EF4-FFF2-40B4-BE49-F238E27FC236}">
                  <a16:creationId xmlns:a16="http://schemas.microsoft.com/office/drawing/2014/main" id="{866DB711-4DFF-EADD-D19D-C07559C06A8E}"/>
                </a:ext>
              </a:extLst>
            </p:cNvPr>
            <p:cNvSpPr/>
            <p:nvPr/>
          </p:nvSpPr>
          <p:spPr>
            <a:xfrm>
              <a:off x="2215400" y="721925"/>
              <a:ext cx="80075" cy="173250"/>
            </a:xfrm>
            <a:custGeom>
              <a:avLst/>
              <a:gdLst/>
              <a:ahLst/>
              <a:cxnLst/>
              <a:rect l="l" t="t" r="r" b="b"/>
              <a:pathLst>
                <a:path w="3203" h="6930" extrusionOk="0">
                  <a:moveTo>
                    <a:pt x="2716" y="1"/>
                  </a:moveTo>
                  <a:lnTo>
                    <a:pt x="2614" y="14"/>
                  </a:lnTo>
                  <a:lnTo>
                    <a:pt x="2524" y="39"/>
                  </a:lnTo>
                  <a:lnTo>
                    <a:pt x="2447" y="90"/>
                  </a:lnTo>
                  <a:lnTo>
                    <a:pt x="2370" y="154"/>
                  </a:lnTo>
                  <a:lnTo>
                    <a:pt x="2306" y="218"/>
                  </a:lnTo>
                  <a:lnTo>
                    <a:pt x="2268" y="308"/>
                  </a:lnTo>
                  <a:lnTo>
                    <a:pt x="2242" y="398"/>
                  </a:lnTo>
                  <a:lnTo>
                    <a:pt x="2229" y="487"/>
                  </a:lnTo>
                  <a:lnTo>
                    <a:pt x="2229" y="5956"/>
                  </a:lnTo>
                  <a:lnTo>
                    <a:pt x="488" y="5956"/>
                  </a:lnTo>
                  <a:lnTo>
                    <a:pt x="398" y="5969"/>
                  </a:lnTo>
                  <a:lnTo>
                    <a:pt x="295" y="5995"/>
                  </a:lnTo>
                  <a:lnTo>
                    <a:pt x="219" y="6033"/>
                  </a:lnTo>
                  <a:lnTo>
                    <a:pt x="142" y="6097"/>
                  </a:lnTo>
                  <a:lnTo>
                    <a:pt x="91" y="6174"/>
                  </a:lnTo>
                  <a:lnTo>
                    <a:pt x="39" y="6251"/>
                  </a:lnTo>
                  <a:lnTo>
                    <a:pt x="14" y="6341"/>
                  </a:lnTo>
                  <a:lnTo>
                    <a:pt x="1" y="6443"/>
                  </a:lnTo>
                  <a:lnTo>
                    <a:pt x="14" y="6533"/>
                  </a:lnTo>
                  <a:lnTo>
                    <a:pt x="39" y="6635"/>
                  </a:lnTo>
                  <a:lnTo>
                    <a:pt x="91" y="6712"/>
                  </a:lnTo>
                  <a:lnTo>
                    <a:pt x="142" y="6789"/>
                  </a:lnTo>
                  <a:lnTo>
                    <a:pt x="219" y="6840"/>
                  </a:lnTo>
                  <a:lnTo>
                    <a:pt x="295" y="6891"/>
                  </a:lnTo>
                  <a:lnTo>
                    <a:pt x="398" y="6917"/>
                  </a:lnTo>
                  <a:lnTo>
                    <a:pt x="488" y="6930"/>
                  </a:lnTo>
                  <a:lnTo>
                    <a:pt x="2716" y="6930"/>
                  </a:lnTo>
                  <a:lnTo>
                    <a:pt x="2806" y="6917"/>
                  </a:lnTo>
                  <a:lnTo>
                    <a:pt x="2908" y="6891"/>
                  </a:lnTo>
                  <a:lnTo>
                    <a:pt x="2985" y="6840"/>
                  </a:lnTo>
                  <a:lnTo>
                    <a:pt x="3062" y="6789"/>
                  </a:lnTo>
                  <a:lnTo>
                    <a:pt x="3113" y="6712"/>
                  </a:lnTo>
                  <a:lnTo>
                    <a:pt x="3164" y="6635"/>
                  </a:lnTo>
                  <a:lnTo>
                    <a:pt x="3190" y="6533"/>
                  </a:lnTo>
                  <a:lnTo>
                    <a:pt x="3203" y="6443"/>
                  </a:lnTo>
                  <a:lnTo>
                    <a:pt x="3203" y="487"/>
                  </a:lnTo>
                  <a:lnTo>
                    <a:pt x="3190" y="398"/>
                  </a:lnTo>
                  <a:lnTo>
                    <a:pt x="3164" y="308"/>
                  </a:lnTo>
                  <a:lnTo>
                    <a:pt x="3113" y="218"/>
                  </a:lnTo>
                  <a:lnTo>
                    <a:pt x="3062" y="154"/>
                  </a:lnTo>
                  <a:lnTo>
                    <a:pt x="2985" y="90"/>
                  </a:lnTo>
                  <a:lnTo>
                    <a:pt x="2908" y="39"/>
                  </a:lnTo>
                  <a:lnTo>
                    <a:pt x="2806" y="14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894;p37">
              <a:extLst>
                <a:ext uri="{FF2B5EF4-FFF2-40B4-BE49-F238E27FC236}">
                  <a16:creationId xmlns:a16="http://schemas.microsoft.com/office/drawing/2014/main" id="{79D04366-62A6-709A-C036-8B502920F9D0}"/>
                </a:ext>
              </a:extLst>
            </p:cNvPr>
            <p:cNvSpPr/>
            <p:nvPr/>
          </p:nvSpPr>
          <p:spPr>
            <a:xfrm>
              <a:off x="2016250" y="986725"/>
              <a:ext cx="127150" cy="171025"/>
            </a:xfrm>
            <a:custGeom>
              <a:avLst/>
              <a:gdLst/>
              <a:ahLst/>
              <a:cxnLst/>
              <a:rect l="l" t="t" r="r" b="b"/>
              <a:pathLst>
                <a:path w="5086" h="6841" extrusionOk="0">
                  <a:moveTo>
                    <a:pt x="4611" y="1"/>
                  </a:moveTo>
                  <a:lnTo>
                    <a:pt x="4522" y="14"/>
                  </a:lnTo>
                  <a:lnTo>
                    <a:pt x="4432" y="39"/>
                  </a:lnTo>
                  <a:lnTo>
                    <a:pt x="4342" y="78"/>
                  </a:lnTo>
                  <a:lnTo>
                    <a:pt x="4278" y="129"/>
                  </a:lnTo>
                  <a:lnTo>
                    <a:pt x="4214" y="206"/>
                  </a:lnTo>
                  <a:lnTo>
                    <a:pt x="90" y="6085"/>
                  </a:lnTo>
                  <a:lnTo>
                    <a:pt x="39" y="6161"/>
                  </a:lnTo>
                  <a:lnTo>
                    <a:pt x="13" y="6251"/>
                  </a:lnTo>
                  <a:lnTo>
                    <a:pt x="0" y="6354"/>
                  </a:lnTo>
                  <a:lnTo>
                    <a:pt x="0" y="6443"/>
                  </a:lnTo>
                  <a:lnTo>
                    <a:pt x="26" y="6533"/>
                  </a:lnTo>
                  <a:lnTo>
                    <a:pt x="77" y="6610"/>
                  </a:lnTo>
                  <a:lnTo>
                    <a:pt x="128" y="6687"/>
                  </a:lnTo>
                  <a:lnTo>
                    <a:pt x="205" y="6751"/>
                  </a:lnTo>
                  <a:lnTo>
                    <a:pt x="269" y="6789"/>
                  </a:lnTo>
                  <a:lnTo>
                    <a:pt x="333" y="6827"/>
                  </a:lnTo>
                  <a:lnTo>
                    <a:pt x="410" y="6840"/>
                  </a:lnTo>
                  <a:lnTo>
                    <a:pt x="487" y="6840"/>
                  </a:lnTo>
                  <a:lnTo>
                    <a:pt x="590" y="6827"/>
                  </a:lnTo>
                  <a:lnTo>
                    <a:pt x="705" y="6789"/>
                  </a:lnTo>
                  <a:lnTo>
                    <a:pt x="795" y="6725"/>
                  </a:lnTo>
                  <a:lnTo>
                    <a:pt x="884" y="6635"/>
                  </a:lnTo>
                  <a:lnTo>
                    <a:pt x="5008" y="769"/>
                  </a:lnTo>
                  <a:lnTo>
                    <a:pt x="5047" y="680"/>
                  </a:lnTo>
                  <a:lnTo>
                    <a:pt x="5085" y="590"/>
                  </a:lnTo>
                  <a:lnTo>
                    <a:pt x="5085" y="500"/>
                  </a:lnTo>
                  <a:lnTo>
                    <a:pt x="5085" y="411"/>
                  </a:lnTo>
                  <a:lnTo>
                    <a:pt x="5060" y="321"/>
                  </a:lnTo>
                  <a:lnTo>
                    <a:pt x="5021" y="231"/>
                  </a:lnTo>
                  <a:lnTo>
                    <a:pt x="4957" y="155"/>
                  </a:lnTo>
                  <a:lnTo>
                    <a:pt x="4880" y="91"/>
                  </a:lnTo>
                  <a:lnTo>
                    <a:pt x="4803" y="39"/>
                  </a:lnTo>
                  <a:lnTo>
                    <a:pt x="4714" y="14"/>
                  </a:lnTo>
                  <a:lnTo>
                    <a:pt x="46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895;p37">
              <a:extLst>
                <a:ext uri="{FF2B5EF4-FFF2-40B4-BE49-F238E27FC236}">
                  <a16:creationId xmlns:a16="http://schemas.microsoft.com/office/drawing/2014/main" id="{EF80EEAE-9532-337E-9CEE-05FE26831AB0}"/>
                </a:ext>
              </a:extLst>
            </p:cNvPr>
            <p:cNvSpPr/>
            <p:nvPr/>
          </p:nvSpPr>
          <p:spPr>
            <a:xfrm>
              <a:off x="1636825" y="432475"/>
              <a:ext cx="325325" cy="175500"/>
            </a:xfrm>
            <a:custGeom>
              <a:avLst/>
              <a:gdLst/>
              <a:ahLst/>
              <a:cxnLst/>
              <a:rect l="l" t="t" r="r" b="b"/>
              <a:pathLst>
                <a:path w="13013" h="7020" extrusionOk="0">
                  <a:moveTo>
                    <a:pt x="487" y="0"/>
                  </a:moveTo>
                  <a:lnTo>
                    <a:pt x="397" y="13"/>
                  </a:lnTo>
                  <a:lnTo>
                    <a:pt x="308" y="39"/>
                  </a:lnTo>
                  <a:lnTo>
                    <a:pt x="218" y="77"/>
                  </a:lnTo>
                  <a:lnTo>
                    <a:pt x="154" y="141"/>
                  </a:lnTo>
                  <a:lnTo>
                    <a:pt x="90" y="218"/>
                  </a:lnTo>
                  <a:lnTo>
                    <a:pt x="39" y="295"/>
                  </a:lnTo>
                  <a:lnTo>
                    <a:pt x="13" y="385"/>
                  </a:lnTo>
                  <a:lnTo>
                    <a:pt x="0" y="487"/>
                  </a:lnTo>
                  <a:lnTo>
                    <a:pt x="0" y="6545"/>
                  </a:lnTo>
                  <a:lnTo>
                    <a:pt x="13" y="6635"/>
                  </a:lnTo>
                  <a:lnTo>
                    <a:pt x="39" y="6725"/>
                  </a:lnTo>
                  <a:lnTo>
                    <a:pt x="90" y="6814"/>
                  </a:lnTo>
                  <a:lnTo>
                    <a:pt x="154" y="6878"/>
                  </a:lnTo>
                  <a:lnTo>
                    <a:pt x="218" y="6942"/>
                  </a:lnTo>
                  <a:lnTo>
                    <a:pt x="308" y="6981"/>
                  </a:lnTo>
                  <a:lnTo>
                    <a:pt x="397" y="7019"/>
                  </a:lnTo>
                  <a:lnTo>
                    <a:pt x="12629" y="7019"/>
                  </a:lnTo>
                  <a:lnTo>
                    <a:pt x="12718" y="6981"/>
                  </a:lnTo>
                  <a:lnTo>
                    <a:pt x="12808" y="6942"/>
                  </a:lnTo>
                  <a:lnTo>
                    <a:pt x="12872" y="6878"/>
                  </a:lnTo>
                  <a:lnTo>
                    <a:pt x="12936" y="6814"/>
                  </a:lnTo>
                  <a:lnTo>
                    <a:pt x="12974" y="6725"/>
                  </a:lnTo>
                  <a:lnTo>
                    <a:pt x="13013" y="6635"/>
                  </a:lnTo>
                  <a:lnTo>
                    <a:pt x="13013" y="6545"/>
                  </a:lnTo>
                  <a:lnTo>
                    <a:pt x="13013" y="6443"/>
                  </a:lnTo>
                  <a:lnTo>
                    <a:pt x="12974" y="6353"/>
                  </a:lnTo>
                  <a:lnTo>
                    <a:pt x="12936" y="6263"/>
                  </a:lnTo>
                  <a:lnTo>
                    <a:pt x="12872" y="6199"/>
                  </a:lnTo>
                  <a:lnTo>
                    <a:pt x="12808" y="6135"/>
                  </a:lnTo>
                  <a:lnTo>
                    <a:pt x="12718" y="6097"/>
                  </a:lnTo>
                  <a:lnTo>
                    <a:pt x="12629" y="6059"/>
                  </a:lnTo>
                  <a:lnTo>
                    <a:pt x="974" y="6059"/>
                  </a:lnTo>
                  <a:lnTo>
                    <a:pt x="974" y="487"/>
                  </a:lnTo>
                  <a:lnTo>
                    <a:pt x="974" y="385"/>
                  </a:lnTo>
                  <a:lnTo>
                    <a:pt x="935" y="295"/>
                  </a:lnTo>
                  <a:lnTo>
                    <a:pt x="897" y="218"/>
                  </a:lnTo>
                  <a:lnTo>
                    <a:pt x="833" y="141"/>
                  </a:lnTo>
                  <a:lnTo>
                    <a:pt x="769" y="77"/>
                  </a:lnTo>
                  <a:lnTo>
                    <a:pt x="679" y="39"/>
                  </a:lnTo>
                  <a:lnTo>
                    <a:pt x="589" y="13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896;p37">
              <a:extLst>
                <a:ext uri="{FF2B5EF4-FFF2-40B4-BE49-F238E27FC236}">
                  <a16:creationId xmlns:a16="http://schemas.microsoft.com/office/drawing/2014/main" id="{477DA797-1B32-6724-B801-7C2B309DCA1E}"/>
                </a:ext>
              </a:extLst>
            </p:cNvPr>
            <p:cNvSpPr/>
            <p:nvPr/>
          </p:nvSpPr>
          <p:spPr>
            <a:xfrm>
              <a:off x="1382575" y="555100"/>
              <a:ext cx="204950" cy="139650"/>
            </a:xfrm>
            <a:custGeom>
              <a:avLst/>
              <a:gdLst/>
              <a:ahLst/>
              <a:cxnLst/>
              <a:rect l="l" t="t" r="r" b="b"/>
              <a:pathLst>
                <a:path w="8198" h="5586" extrusionOk="0">
                  <a:moveTo>
                    <a:pt x="449" y="1"/>
                  </a:moveTo>
                  <a:lnTo>
                    <a:pt x="359" y="14"/>
                  </a:lnTo>
                  <a:lnTo>
                    <a:pt x="270" y="52"/>
                  </a:lnTo>
                  <a:lnTo>
                    <a:pt x="180" y="103"/>
                  </a:lnTo>
                  <a:lnTo>
                    <a:pt x="116" y="180"/>
                  </a:lnTo>
                  <a:lnTo>
                    <a:pt x="52" y="257"/>
                  </a:lnTo>
                  <a:lnTo>
                    <a:pt x="13" y="334"/>
                  </a:lnTo>
                  <a:lnTo>
                    <a:pt x="1" y="436"/>
                  </a:lnTo>
                  <a:lnTo>
                    <a:pt x="1" y="526"/>
                  </a:lnTo>
                  <a:lnTo>
                    <a:pt x="13" y="616"/>
                  </a:lnTo>
                  <a:lnTo>
                    <a:pt x="52" y="705"/>
                  </a:lnTo>
                  <a:lnTo>
                    <a:pt x="103" y="795"/>
                  </a:lnTo>
                  <a:lnTo>
                    <a:pt x="3753" y="5406"/>
                  </a:lnTo>
                  <a:lnTo>
                    <a:pt x="3830" y="5483"/>
                  </a:lnTo>
                  <a:lnTo>
                    <a:pt x="3920" y="5534"/>
                  </a:lnTo>
                  <a:lnTo>
                    <a:pt x="4022" y="5572"/>
                  </a:lnTo>
                  <a:lnTo>
                    <a:pt x="4138" y="5585"/>
                  </a:lnTo>
                  <a:lnTo>
                    <a:pt x="7724" y="5585"/>
                  </a:lnTo>
                  <a:lnTo>
                    <a:pt x="7813" y="5572"/>
                  </a:lnTo>
                  <a:lnTo>
                    <a:pt x="7903" y="5547"/>
                  </a:lnTo>
                  <a:lnTo>
                    <a:pt x="7993" y="5508"/>
                  </a:lnTo>
                  <a:lnTo>
                    <a:pt x="8057" y="5444"/>
                  </a:lnTo>
                  <a:lnTo>
                    <a:pt x="8121" y="5367"/>
                  </a:lnTo>
                  <a:lnTo>
                    <a:pt x="8159" y="5290"/>
                  </a:lnTo>
                  <a:lnTo>
                    <a:pt x="8198" y="5201"/>
                  </a:lnTo>
                  <a:lnTo>
                    <a:pt x="8198" y="5098"/>
                  </a:lnTo>
                  <a:lnTo>
                    <a:pt x="8198" y="4996"/>
                  </a:lnTo>
                  <a:lnTo>
                    <a:pt x="8159" y="4906"/>
                  </a:lnTo>
                  <a:lnTo>
                    <a:pt x="8121" y="4829"/>
                  </a:lnTo>
                  <a:lnTo>
                    <a:pt x="8057" y="4753"/>
                  </a:lnTo>
                  <a:lnTo>
                    <a:pt x="7993" y="4701"/>
                  </a:lnTo>
                  <a:lnTo>
                    <a:pt x="7903" y="4650"/>
                  </a:lnTo>
                  <a:lnTo>
                    <a:pt x="7813" y="4624"/>
                  </a:lnTo>
                  <a:lnTo>
                    <a:pt x="7724" y="4612"/>
                  </a:lnTo>
                  <a:lnTo>
                    <a:pt x="4368" y="4612"/>
                  </a:lnTo>
                  <a:lnTo>
                    <a:pt x="859" y="180"/>
                  </a:lnTo>
                  <a:lnTo>
                    <a:pt x="795" y="116"/>
                  </a:lnTo>
                  <a:lnTo>
                    <a:pt x="718" y="65"/>
                  </a:lnTo>
                  <a:lnTo>
                    <a:pt x="628" y="26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897;p37">
              <a:extLst>
                <a:ext uri="{FF2B5EF4-FFF2-40B4-BE49-F238E27FC236}">
                  <a16:creationId xmlns:a16="http://schemas.microsoft.com/office/drawing/2014/main" id="{782639EE-7F2D-34D5-489A-E021F35196C8}"/>
                </a:ext>
              </a:extLst>
            </p:cNvPr>
            <p:cNvSpPr/>
            <p:nvPr/>
          </p:nvSpPr>
          <p:spPr>
            <a:xfrm>
              <a:off x="1286200" y="717775"/>
              <a:ext cx="120425" cy="148600"/>
            </a:xfrm>
            <a:custGeom>
              <a:avLst/>
              <a:gdLst/>
              <a:ahLst/>
              <a:cxnLst/>
              <a:rect l="l" t="t" r="r" b="b"/>
              <a:pathLst>
                <a:path w="4817" h="5944" extrusionOk="0">
                  <a:moveTo>
                    <a:pt x="449" y="0"/>
                  </a:moveTo>
                  <a:lnTo>
                    <a:pt x="359" y="26"/>
                  </a:lnTo>
                  <a:lnTo>
                    <a:pt x="269" y="51"/>
                  </a:lnTo>
                  <a:lnTo>
                    <a:pt x="180" y="103"/>
                  </a:lnTo>
                  <a:lnTo>
                    <a:pt x="116" y="180"/>
                  </a:lnTo>
                  <a:lnTo>
                    <a:pt x="65" y="256"/>
                  </a:lnTo>
                  <a:lnTo>
                    <a:pt x="26" y="333"/>
                  </a:lnTo>
                  <a:lnTo>
                    <a:pt x="1" y="423"/>
                  </a:lnTo>
                  <a:lnTo>
                    <a:pt x="1" y="525"/>
                  </a:lnTo>
                  <a:lnTo>
                    <a:pt x="13" y="615"/>
                  </a:lnTo>
                  <a:lnTo>
                    <a:pt x="52" y="705"/>
                  </a:lnTo>
                  <a:lnTo>
                    <a:pt x="103" y="782"/>
                  </a:lnTo>
                  <a:lnTo>
                    <a:pt x="3958" y="5764"/>
                  </a:lnTo>
                  <a:lnTo>
                    <a:pt x="4035" y="5841"/>
                  </a:lnTo>
                  <a:lnTo>
                    <a:pt x="4125" y="5905"/>
                  </a:lnTo>
                  <a:lnTo>
                    <a:pt x="4227" y="5930"/>
                  </a:lnTo>
                  <a:lnTo>
                    <a:pt x="4342" y="5943"/>
                  </a:lnTo>
                  <a:lnTo>
                    <a:pt x="4419" y="5943"/>
                  </a:lnTo>
                  <a:lnTo>
                    <a:pt x="4496" y="5917"/>
                  </a:lnTo>
                  <a:lnTo>
                    <a:pt x="4560" y="5892"/>
                  </a:lnTo>
                  <a:lnTo>
                    <a:pt x="4637" y="5841"/>
                  </a:lnTo>
                  <a:lnTo>
                    <a:pt x="4701" y="5777"/>
                  </a:lnTo>
                  <a:lnTo>
                    <a:pt x="4765" y="5700"/>
                  </a:lnTo>
                  <a:lnTo>
                    <a:pt x="4803" y="5610"/>
                  </a:lnTo>
                  <a:lnTo>
                    <a:pt x="4816" y="5520"/>
                  </a:lnTo>
                  <a:lnTo>
                    <a:pt x="4816" y="5431"/>
                  </a:lnTo>
                  <a:lnTo>
                    <a:pt x="4803" y="5341"/>
                  </a:lnTo>
                  <a:lnTo>
                    <a:pt x="4778" y="5251"/>
                  </a:lnTo>
                  <a:lnTo>
                    <a:pt x="4727" y="5162"/>
                  </a:lnTo>
                  <a:lnTo>
                    <a:pt x="871" y="192"/>
                  </a:lnTo>
                  <a:lnTo>
                    <a:pt x="795" y="116"/>
                  </a:lnTo>
                  <a:lnTo>
                    <a:pt x="718" y="64"/>
                  </a:lnTo>
                  <a:lnTo>
                    <a:pt x="628" y="26"/>
                  </a:lnTo>
                  <a:lnTo>
                    <a:pt x="538" y="13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898;p37">
              <a:extLst>
                <a:ext uri="{FF2B5EF4-FFF2-40B4-BE49-F238E27FC236}">
                  <a16:creationId xmlns:a16="http://schemas.microsoft.com/office/drawing/2014/main" id="{E937EA04-3F31-7DD4-6575-B762E635186F}"/>
                </a:ext>
              </a:extLst>
            </p:cNvPr>
            <p:cNvSpPr/>
            <p:nvPr/>
          </p:nvSpPr>
          <p:spPr>
            <a:xfrm>
              <a:off x="1684200" y="1149400"/>
              <a:ext cx="111125" cy="186375"/>
            </a:xfrm>
            <a:custGeom>
              <a:avLst/>
              <a:gdLst/>
              <a:ahLst/>
              <a:cxnLst/>
              <a:rect l="l" t="t" r="r" b="b"/>
              <a:pathLst>
                <a:path w="4445" h="7455" extrusionOk="0">
                  <a:moveTo>
                    <a:pt x="436" y="0"/>
                  </a:moveTo>
                  <a:lnTo>
                    <a:pt x="346" y="13"/>
                  </a:lnTo>
                  <a:lnTo>
                    <a:pt x="257" y="52"/>
                  </a:lnTo>
                  <a:lnTo>
                    <a:pt x="167" y="116"/>
                  </a:lnTo>
                  <a:lnTo>
                    <a:pt x="103" y="180"/>
                  </a:lnTo>
                  <a:lnTo>
                    <a:pt x="52" y="256"/>
                  </a:lnTo>
                  <a:lnTo>
                    <a:pt x="13" y="346"/>
                  </a:lnTo>
                  <a:lnTo>
                    <a:pt x="1" y="436"/>
                  </a:lnTo>
                  <a:lnTo>
                    <a:pt x="1" y="525"/>
                  </a:lnTo>
                  <a:lnTo>
                    <a:pt x="13" y="628"/>
                  </a:lnTo>
                  <a:lnTo>
                    <a:pt x="52" y="718"/>
                  </a:lnTo>
                  <a:lnTo>
                    <a:pt x="3536" y="7198"/>
                  </a:lnTo>
                  <a:lnTo>
                    <a:pt x="3574" y="7250"/>
                  </a:lnTo>
                  <a:lnTo>
                    <a:pt x="3612" y="7301"/>
                  </a:lnTo>
                  <a:lnTo>
                    <a:pt x="3664" y="7352"/>
                  </a:lnTo>
                  <a:lnTo>
                    <a:pt x="3715" y="7390"/>
                  </a:lnTo>
                  <a:lnTo>
                    <a:pt x="3779" y="7416"/>
                  </a:lnTo>
                  <a:lnTo>
                    <a:pt x="3830" y="7442"/>
                  </a:lnTo>
                  <a:lnTo>
                    <a:pt x="3894" y="7454"/>
                  </a:lnTo>
                  <a:lnTo>
                    <a:pt x="3958" y="7454"/>
                  </a:lnTo>
                  <a:lnTo>
                    <a:pt x="4086" y="7442"/>
                  </a:lnTo>
                  <a:lnTo>
                    <a:pt x="4189" y="7390"/>
                  </a:lnTo>
                  <a:lnTo>
                    <a:pt x="4278" y="7339"/>
                  </a:lnTo>
                  <a:lnTo>
                    <a:pt x="4343" y="7275"/>
                  </a:lnTo>
                  <a:lnTo>
                    <a:pt x="4394" y="7198"/>
                  </a:lnTo>
                  <a:lnTo>
                    <a:pt x="4432" y="7109"/>
                  </a:lnTo>
                  <a:lnTo>
                    <a:pt x="4445" y="7019"/>
                  </a:lnTo>
                  <a:lnTo>
                    <a:pt x="4445" y="6917"/>
                  </a:lnTo>
                  <a:lnTo>
                    <a:pt x="4432" y="6827"/>
                  </a:lnTo>
                  <a:lnTo>
                    <a:pt x="4394" y="6737"/>
                  </a:lnTo>
                  <a:lnTo>
                    <a:pt x="910" y="256"/>
                  </a:lnTo>
                  <a:lnTo>
                    <a:pt x="859" y="167"/>
                  </a:lnTo>
                  <a:lnTo>
                    <a:pt x="795" y="103"/>
                  </a:lnTo>
                  <a:lnTo>
                    <a:pt x="705" y="52"/>
                  </a:lnTo>
                  <a:lnTo>
                    <a:pt x="628" y="13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899;p37">
              <a:extLst>
                <a:ext uri="{FF2B5EF4-FFF2-40B4-BE49-F238E27FC236}">
                  <a16:creationId xmlns:a16="http://schemas.microsoft.com/office/drawing/2014/main" id="{DFDFE979-CC82-6101-F72E-3915B7FBFFE5}"/>
                </a:ext>
              </a:extLst>
            </p:cNvPr>
            <p:cNvSpPr/>
            <p:nvPr/>
          </p:nvSpPr>
          <p:spPr>
            <a:xfrm>
              <a:off x="1399875" y="986725"/>
              <a:ext cx="244650" cy="379150"/>
            </a:xfrm>
            <a:custGeom>
              <a:avLst/>
              <a:gdLst/>
              <a:ahLst/>
              <a:cxnLst/>
              <a:rect l="l" t="t" r="r" b="b"/>
              <a:pathLst>
                <a:path w="9786" h="15166" extrusionOk="0">
                  <a:moveTo>
                    <a:pt x="487" y="1"/>
                  </a:moveTo>
                  <a:lnTo>
                    <a:pt x="385" y="14"/>
                  </a:lnTo>
                  <a:lnTo>
                    <a:pt x="295" y="39"/>
                  </a:lnTo>
                  <a:lnTo>
                    <a:pt x="218" y="91"/>
                  </a:lnTo>
                  <a:lnTo>
                    <a:pt x="141" y="142"/>
                  </a:lnTo>
                  <a:lnTo>
                    <a:pt x="90" y="219"/>
                  </a:lnTo>
                  <a:lnTo>
                    <a:pt x="39" y="295"/>
                  </a:lnTo>
                  <a:lnTo>
                    <a:pt x="13" y="385"/>
                  </a:lnTo>
                  <a:lnTo>
                    <a:pt x="0" y="488"/>
                  </a:lnTo>
                  <a:lnTo>
                    <a:pt x="0" y="6354"/>
                  </a:lnTo>
                  <a:lnTo>
                    <a:pt x="13" y="6456"/>
                  </a:lnTo>
                  <a:lnTo>
                    <a:pt x="39" y="6546"/>
                  </a:lnTo>
                  <a:lnTo>
                    <a:pt x="90" y="6635"/>
                  </a:lnTo>
                  <a:lnTo>
                    <a:pt x="141" y="6699"/>
                  </a:lnTo>
                  <a:lnTo>
                    <a:pt x="218" y="6763"/>
                  </a:lnTo>
                  <a:lnTo>
                    <a:pt x="295" y="6802"/>
                  </a:lnTo>
                  <a:lnTo>
                    <a:pt x="385" y="6827"/>
                  </a:lnTo>
                  <a:lnTo>
                    <a:pt x="487" y="6840"/>
                  </a:lnTo>
                  <a:lnTo>
                    <a:pt x="4829" y="6840"/>
                  </a:lnTo>
                  <a:lnTo>
                    <a:pt x="8863" y="14896"/>
                  </a:lnTo>
                  <a:lnTo>
                    <a:pt x="8902" y="14960"/>
                  </a:lnTo>
                  <a:lnTo>
                    <a:pt x="8940" y="15012"/>
                  </a:lnTo>
                  <a:lnTo>
                    <a:pt x="8991" y="15063"/>
                  </a:lnTo>
                  <a:lnTo>
                    <a:pt x="9043" y="15101"/>
                  </a:lnTo>
                  <a:lnTo>
                    <a:pt x="9107" y="15127"/>
                  </a:lnTo>
                  <a:lnTo>
                    <a:pt x="9171" y="15153"/>
                  </a:lnTo>
                  <a:lnTo>
                    <a:pt x="9235" y="15165"/>
                  </a:lnTo>
                  <a:lnTo>
                    <a:pt x="9299" y="15165"/>
                  </a:lnTo>
                  <a:lnTo>
                    <a:pt x="9414" y="15153"/>
                  </a:lnTo>
                  <a:lnTo>
                    <a:pt x="9517" y="15114"/>
                  </a:lnTo>
                  <a:lnTo>
                    <a:pt x="9593" y="15063"/>
                  </a:lnTo>
                  <a:lnTo>
                    <a:pt x="9670" y="14999"/>
                  </a:lnTo>
                  <a:lnTo>
                    <a:pt x="9721" y="14922"/>
                  </a:lnTo>
                  <a:lnTo>
                    <a:pt x="9760" y="14832"/>
                  </a:lnTo>
                  <a:lnTo>
                    <a:pt x="9786" y="14743"/>
                  </a:lnTo>
                  <a:lnTo>
                    <a:pt x="9786" y="14653"/>
                  </a:lnTo>
                  <a:lnTo>
                    <a:pt x="9773" y="14551"/>
                  </a:lnTo>
                  <a:lnTo>
                    <a:pt x="9734" y="14461"/>
                  </a:lnTo>
                  <a:lnTo>
                    <a:pt x="5559" y="6136"/>
                  </a:lnTo>
                  <a:lnTo>
                    <a:pt x="5533" y="6085"/>
                  </a:lnTo>
                  <a:lnTo>
                    <a:pt x="5482" y="6033"/>
                  </a:lnTo>
                  <a:lnTo>
                    <a:pt x="5431" y="5982"/>
                  </a:lnTo>
                  <a:lnTo>
                    <a:pt x="5380" y="5944"/>
                  </a:lnTo>
                  <a:lnTo>
                    <a:pt x="5328" y="5918"/>
                  </a:lnTo>
                  <a:lnTo>
                    <a:pt x="5264" y="5892"/>
                  </a:lnTo>
                  <a:lnTo>
                    <a:pt x="5200" y="5880"/>
                  </a:lnTo>
                  <a:lnTo>
                    <a:pt x="5123" y="5867"/>
                  </a:lnTo>
                  <a:lnTo>
                    <a:pt x="974" y="5867"/>
                  </a:lnTo>
                  <a:lnTo>
                    <a:pt x="974" y="488"/>
                  </a:lnTo>
                  <a:lnTo>
                    <a:pt x="961" y="385"/>
                  </a:lnTo>
                  <a:lnTo>
                    <a:pt x="935" y="295"/>
                  </a:lnTo>
                  <a:lnTo>
                    <a:pt x="897" y="219"/>
                  </a:lnTo>
                  <a:lnTo>
                    <a:pt x="833" y="142"/>
                  </a:lnTo>
                  <a:lnTo>
                    <a:pt x="756" y="91"/>
                  </a:lnTo>
                  <a:lnTo>
                    <a:pt x="679" y="39"/>
                  </a:lnTo>
                  <a:lnTo>
                    <a:pt x="589" y="1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900;p37">
              <a:extLst>
                <a:ext uri="{FF2B5EF4-FFF2-40B4-BE49-F238E27FC236}">
                  <a16:creationId xmlns:a16="http://schemas.microsoft.com/office/drawing/2014/main" id="{4CCCA537-BF84-37C8-BF55-BD5AAE78A41E}"/>
                </a:ext>
              </a:extLst>
            </p:cNvPr>
            <p:cNvSpPr/>
            <p:nvPr/>
          </p:nvSpPr>
          <p:spPr>
            <a:xfrm>
              <a:off x="1920500" y="1064550"/>
              <a:ext cx="24375" cy="166850"/>
            </a:xfrm>
            <a:custGeom>
              <a:avLst/>
              <a:gdLst/>
              <a:ahLst/>
              <a:cxnLst/>
              <a:rect l="l" t="t" r="r" b="b"/>
              <a:pathLst>
                <a:path w="975" h="6674" extrusionOk="0">
                  <a:moveTo>
                    <a:pt x="488" y="0"/>
                  </a:moveTo>
                  <a:lnTo>
                    <a:pt x="385" y="13"/>
                  </a:lnTo>
                  <a:lnTo>
                    <a:pt x="295" y="39"/>
                  </a:lnTo>
                  <a:lnTo>
                    <a:pt x="219" y="90"/>
                  </a:lnTo>
                  <a:lnTo>
                    <a:pt x="142" y="141"/>
                  </a:lnTo>
                  <a:lnTo>
                    <a:pt x="91" y="218"/>
                  </a:lnTo>
                  <a:lnTo>
                    <a:pt x="39" y="295"/>
                  </a:lnTo>
                  <a:lnTo>
                    <a:pt x="14" y="384"/>
                  </a:lnTo>
                  <a:lnTo>
                    <a:pt x="1" y="487"/>
                  </a:lnTo>
                  <a:lnTo>
                    <a:pt x="1" y="6186"/>
                  </a:lnTo>
                  <a:lnTo>
                    <a:pt x="14" y="6289"/>
                  </a:lnTo>
                  <a:lnTo>
                    <a:pt x="39" y="6379"/>
                  </a:lnTo>
                  <a:lnTo>
                    <a:pt x="91" y="6468"/>
                  </a:lnTo>
                  <a:lnTo>
                    <a:pt x="142" y="6532"/>
                  </a:lnTo>
                  <a:lnTo>
                    <a:pt x="219" y="6596"/>
                  </a:lnTo>
                  <a:lnTo>
                    <a:pt x="295" y="6635"/>
                  </a:lnTo>
                  <a:lnTo>
                    <a:pt x="385" y="6673"/>
                  </a:lnTo>
                  <a:lnTo>
                    <a:pt x="590" y="6673"/>
                  </a:lnTo>
                  <a:lnTo>
                    <a:pt x="680" y="6635"/>
                  </a:lnTo>
                  <a:lnTo>
                    <a:pt x="757" y="6596"/>
                  </a:lnTo>
                  <a:lnTo>
                    <a:pt x="833" y="6532"/>
                  </a:lnTo>
                  <a:lnTo>
                    <a:pt x="897" y="6468"/>
                  </a:lnTo>
                  <a:lnTo>
                    <a:pt x="936" y="6379"/>
                  </a:lnTo>
                  <a:lnTo>
                    <a:pt x="961" y="6289"/>
                  </a:lnTo>
                  <a:lnTo>
                    <a:pt x="974" y="6186"/>
                  </a:lnTo>
                  <a:lnTo>
                    <a:pt x="974" y="487"/>
                  </a:lnTo>
                  <a:lnTo>
                    <a:pt x="961" y="384"/>
                  </a:lnTo>
                  <a:lnTo>
                    <a:pt x="936" y="295"/>
                  </a:lnTo>
                  <a:lnTo>
                    <a:pt x="897" y="218"/>
                  </a:lnTo>
                  <a:lnTo>
                    <a:pt x="833" y="141"/>
                  </a:lnTo>
                  <a:lnTo>
                    <a:pt x="757" y="90"/>
                  </a:lnTo>
                  <a:lnTo>
                    <a:pt x="680" y="39"/>
                  </a:lnTo>
                  <a:lnTo>
                    <a:pt x="590" y="13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901;p37">
              <a:extLst>
                <a:ext uri="{FF2B5EF4-FFF2-40B4-BE49-F238E27FC236}">
                  <a16:creationId xmlns:a16="http://schemas.microsoft.com/office/drawing/2014/main" id="{65025D69-5405-B89C-AE98-988476221BB4}"/>
                </a:ext>
              </a:extLst>
            </p:cNvPr>
            <p:cNvSpPr/>
            <p:nvPr/>
          </p:nvSpPr>
          <p:spPr>
            <a:xfrm>
              <a:off x="1386100" y="972975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36" y="0"/>
                  </a:moveTo>
                  <a:lnTo>
                    <a:pt x="833" y="26"/>
                  </a:lnTo>
                  <a:lnTo>
                    <a:pt x="731" y="51"/>
                  </a:lnTo>
                  <a:lnTo>
                    <a:pt x="628" y="77"/>
                  </a:lnTo>
                  <a:lnTo>
                    <a:pt x="538" y="128"/>
                  </a:lnTo>
                  <a:lnTo>
                    <a:pt x="462" y="179"/>
                  </a:lnTo>
                  <a:lnTo>
                    <a:pt x="372" y="231"/>
                  </a:lnTo>
                  <a:lnTo>
                    <a:pt x="308" y="308"/>
                  </a:lnTo>
                  <a:lnTo>
                    <a:pt x="231" y="372"/>
                  </a:lnTo>
                  <a:lnTo>
                    <a:pt x="180" y="461"/>
                  </a:lnTo>
                  <a:lnTo>
                    <a:pt x="129" y="538"/>
                  </a:lnTo>
                  <a:lnTo>
                    <a:pt x="77" y="628"/>
                  </a:lnTo>
                  <a:lnTo>
                    <a:pt x="52" y="730"/>
                  </a:lnTo>
                  <a:lnTo>
                    <a:pt x="26" y="833"/>
                  </a:lnTo>
                  <a:lnTo>
                    <a:pt x="1" y="935"/>
                  </a:lnTo>
                  <a:lnTo>
                    <a:pt x="1" y="1038"/>
                  </a:lnTo>
                  <a:lnTo>
                    <a:pt x="1" y="1140"/>
                  </a:lnTo>
                  <a:lnTo>
                    <a:pt x="26" y="1242"/>
                  </a:lnTo>
                  <a:lnTo>
                    <a:pt x="52" y="1345"/>
                  </a:lnTo>
                  <a:lnTo>
                    <a:pt x="77" y="1447"/>
                  </a:lnTo>
                  <a:lnTo>
                    <a:pt x="129" y="1537"/>
                  </a:lnTo>
                  <a:lnTo>
                    <a:pt x="180" y="1614"/>
                  </a:lnTo>
                  <a:lnTo>
                    <a:pt x="231" y="1704"/>
                  </a:lnTo>
                  <a:lnTo>
                    <a:pt x="308" y="1768"/>
                  </a:lnTo>
                  <a:lnTo>
                    <a:pt x="372" y="1844"/>
                  </a:lnTo>
                  <a:lnTo>
                    <a:pt x="462" y="1896"/>
                  </a:lnTo>
                  <a:lnTo>
                    <a:pt x="538" y="1947"/>
                  </a:lnTo>
                  <a:lnTo>
                    <a:pt x="628" y="1998"/>
                  </a:lnTo>
                  <a:lnTo>
                    <a:pt x="731" y="2037"/>
                  </a:lnTo>
                  <a:lnTo>
                    <a:pt x="833" y="2062"/>
                  </a:lnTo>
                  <a:lnTo>
                    <a:pt x="936" y="2075"/>
                  </a:lnTo>
                  <a:lnTo>
                    <a:pt x="1140" y="2075"/>
                  </a:lnTo>
                  <a:lnTo>
                    <a:pt x="1243" y="2062"/>
                  </a:lnTo>
                  <a:lnTo>
                    <a:pt x="1345" y="2037"/>
                  </a:lnTo>
                  <a:lnTo>
                    <a:pt x="1448" y="1998"/>
                  </a:lnTo>
                  <a:lnTo>
                    <a:pt x="1538" y="1947"/>
                  </a:lnTo>
                  <a:lnTo>
                    <a:pt x="1614" y="1896"/>
                  </a:lnTo>
                  <a:lnTo>
                    <a:pt x="1704" y="1844"/>
                  </a:lnTo>
                  <a:lnTo>
                    <a:pt x="1781" y="1768"/>
                  </a:lnTo>
                  <a:lnTo>
                    <a:pt x="1845" y="1704"/>
                  </a:lnTo>
                  <a:lnTo>
                    <a:pt x="1896" y="1614"/>
                  </a:lnTo>
                  <a:lnTo>
                    <a:pt x="1947" y="1537"/>
                  </a:lnTo>
                  <a:lnTo>
                    <a:pt x="1999" y="1447"/>
                  </a:lnTo>
                  <a:lnTo>
                    <a:pt x="2037" y="1345"/>
                  </a:lnTo>
                  <a:lnTo>
                    <a:pt x="2063" y="1242"/>
                  </a:lnTo>
                  <a:lnTo>
                    <a:pt x="2075" y="1140"/>
                  </a:lnTo>
                  <a:lnTo>
                    <a:pt x="2075" y="1038"/>
                  </a:lnTo>
                  <a:lnTo>
                    <a:pt x="2075" y="935"/>
                  </a:lnTo>
                  <a:lnTo>
                    <a:pt x="2063" y="833"/>
                  </a:lnTo>
                  <a:lnTo>
                    <a:pt x="2037" y="730"/>
                  </a:lnTo>
                  <a:lnTo>
                    <a:pt x="1999" y="628"/>
                  </a:lnTo>
                  <a:lnTo>
                    <a:pt x="1947" y="538"/>
                  </a:lnTo>
                  <a:lnTo>
                    <a:pt x="1896" y="461"/>
                  </a:lnTo>
                  <a:lnTo>
                    <a:pt x="1845" y="372"/>
                  </a:lnTo>
                  <a:lnTo>
                    <a:pt x="1781" y="308"/>
                  </a:lnTo>
                  <a:lnTo>
                    <a:pt x="1704" y="231"/>
                  </a:lnTo>
                  <a:lnTo>
                    <a:pt x="1614" y="179"/>
                  </a:lnTo>
                  <a:lnTo>
                    <a:pt x="1538" y="128"/>
                  </a:lnTo>
                  <a:lnTo>
                    <a:pt x="1448" y="77"/>
                  </a:lnTo>
                  <a:lnTo>
                    <a:pt x="1345" y="51"/>
                  </a:lnTo>
                  <a:lnTo>
                    <a:pt x="1243" y="26"/>
                  </a:lnTo>
                  <a:lnTo>
                    <a:pt x="11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902;p37">
              <a:extLst>
                <a:ext uri="{FF2B5EF4-FFF2-40B4-BE49-F238E27FC236}">
                  <a16:creationId xmlns:a16="http://schemas.microsoft.com/office/drawing/2014/main" id="{1E4EF0AD-F006-8BDA-2C27-14127472F656}"/>
                </a:ext>
              </a:extLst>
            </p:cNvPr>
            <p:cNvSpPr/>
            <p:nvPr/>
          </p:nvSpPr>
          <p:spPr>
            <a:xfrm>
              <a:off x="1360175" y="818625"/>
              <a:ext cx="51875" cy="52225"/>
            </a:xfrm>
            <a:custGeom>
              <a:avLst/>
              <a:gdLst/>
              <a:ahLst/>
              <a:cxnLst/>
              <a:rect l="l" t="t" r="r" b="b"/>
              <a:pathLst>
                <a:path w="2075" h="2089" extrusionOk="0">
                  <a:moveTo>
                    <a:pt x="1038" y="1"/>
                  </a:moveTo>
                  <a:lnTo>
                    <a:pt x="935" y="14"/>
                  </a:lnTo>
                  <a:lnTo>
                    <a:pt x="833" y="26"/>
                  </a:lnTo>
                  <a:lnTo>
                    <a:pt x="730" y="52"/>
                  </a:lnTo>
                  <a:lnTo>
                    <a:pt x="628" y="90"/>
                  </a:lnTo>
                  <a:lnTo>
                    <a:pt x="538" y="129"/>
                  </a:lnTo>
                  <a:lnTo>
                    <a:pt x="448" y="180"/>
                  </a:lnTo>
                  <a:lnTo>
                    <a:pt x="372" y="244"/>
                  </a:lnTo>
                  <a:lnTo>
                    <a:pt x="295" y="308"/>
                  </a:lnTo>
                  <a:lnTo>
                    <a:pt x="231" y="385"/>
                  </a:lnTo>
                  <a:lnTo>
                    <a:pt x="179" y="462"/>
                  </a:lnTo>
                  <a:lnTo>
                    <a:pt x="128" y="551"/>
                  </a:lnTo>
                  <a:lnTo>
                    <a:pt x="77" y="641"/>
                  </a:lnTo>
                  <a:lnTo>
                    <a:pt x="39" y="731"/>
                  </a:lnTo>
                  <a:lnTo>
                    <a:pt x="13" y="833"/>
                  </a:lnTo>
                  <a:lnTo>
                    <a:pt x="0" y="936"/>
                  </a:lnTo>
                  <a:lnTo>
                    <a:pt x="0" y="1038"/>
                  </a:lnTo>
                  <a:lnTo>
                    <a:pt x="0" y="1153"/>
                  </a:lnTo>
                  <a:lnTo>
                    <a:pt x="13" y="1256"/>
                  </a:lnTo>
                  <a:lnTo>
                    <a:pt x="39" y="1358"/>
                  </a:lnTo>
                  <a:lnTo>
                    <a:pt x="77" y="1448"/>
                  </a:lnTo>
                  <a:lnTo>
                    <a:pt x="128" y="1538"/>
                  </a:lnTo>
                  <a:lnTo>
                    <a:pt x="179" y="1627"/>
                  </a:lnTo>
                  <a:lnTo>
                    <a:pt x="231" y="1704"/>
                  </a:lnTo>
                  <a:lnTo>
                    <a:pt x="295" y="1781"/>
                  </a:lnTo>
                  <a:lnTo>
                    <a:pt x="372" y="1845"/>
                  </a:lnTo>
                  <a:lnTo>
                    <a:pt x="448" y="1909"/>
                  </a:lnTo>
                  <a:lnTo>
                    <a:pt x="538" y="1960"/>
                  </a:lnTo>
                  <a:lnTo>
                    <a:pt x="628" y="1999"/>
                  </a:lnTo>
                  <a:lnTo>
                    <a:pt x="730" y="2037"/>
                  </a:lnTo>
                  <a:lnTo>
                    <a:pt x="833" y="2063"/>
                  </a:lnTo>
                  <a:lnTo>
                    <a:pt x="935" y="2076"/>
                  </a:lnTo>
                  <a:lnTo>
                    <a:pt x="1038" y="2088"/>
                  </a:lnTo>
                  <a:lnTo>
                    <a:pt x="1140" y="2076"/>
                  </a:lnTo>
                  <a:lnTo>
                    <a:pt x="1242" y="2063"/>
                  </a:lnTo>
                  <a:lnTo>
                    <a:pt x="1345" y="2037"/>
                  </a:lnTo>
                  <a:lnTo>
                    <a:pt x="1447" y="1999"/>
                  </a:lnTo>
                  <a:lnTo>
                    <a:pt x="1537" y="1960"/>
                  </a:lnTo>
                  <a:lnTo>
                    <a:pt x="1614" y="1909"/>
                  </a:lnTo>
                  <a:lnTo>
                    <a:pt x="1704" y="1845"/>
                  </a:lnTo>
                  <a:lnTo>
                    <a:pt x="1768" y="1781"/>
                  </a:lnTo>
                  <a:lnTo>
                    <a:pt x="1844" y="1704"/>
                  </a:lnTo>
                  <a:lnTo>
                    <a:pt x="1896" y="1627"/>
                  </a:lnTo>
                  <a:lnTo>
                    <a:pt x="1947" y="1538"/>
                  </a:lnTo>
                  <a:lnTo>
                    <a:pt x="1998" y="1448"/>
                  </a:lnTo>
                  <a:lnTo>
                    <a:pt x="2024" y="1358"/>
                  </a:lnTo>
                  <a:lnTo>
                    <a:pt x="2049" y="1256"/>
                  </a:lnTo>
                  <a:lnTo>
                    <a:pt x="2075" y="1153"/>
                  </a:lnTo>
                  <a:lnTo>
                    <a:pt x="2075" y="1038"/>
                  </a:lnTo>
                  <a:lnTo>
                    <a:pt x="2075" y="936"/>
                  </a:lnTo>
                  <a:lnTo>
                    <a:pt x="2049" y="833"/>
                  </a:lnTo>
                  <a:lnTo>
                    <a:pt x="2024" y="731"/>
                  </a:lnTo>
                  <a:lnTo>
                    <a:pt x="1998" y="641"/>
                  </a:lnTo>
                  <a:lnTo>
                    <a:pt x="1947" y="551"/>
                  </a:lnTo>
                  <a:lnTo>
                    <a:pt x="1896" y="462"/>
                  </a:lnTo>
                  <a:lnTo>
                    <a:pt x="1844" y="385"/>
                  </a:lnTo>
                  <a:lnTo>
                    <a:pt x="1768" y="308"/>
                  </a:lnTo>
                  <a:lnTo>
                    <a:pt x="1704" y="244"/>
                  </a:lnTo>
                  <a:lnTo>
                    <a:pt x="1614" y="180"/>
                  </a:lnTo>
                  <a:lnTo>
                    <a:pt x="1537" y="129"/>
                  </a:lnTo>
                  <a:lnTo>
                    <a:pt x="1447" y="90"/>
                  </a:lnTo>
                  <a:lnTo>
                    <a:pt x="1345" y="52"/>
                  </a:lnTo>
                  <a:lnTo>
                    <a:pt x="1242" y="26"/>
                  </a:lnTo>
                  <a:lnTo>
                    <a:pt x="1140" y="14"/>
                  </a:lnTo>
                  <a:lnTo>
                    <a:pt x="10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903;p37">
              <a:extLst>
                <a:ext uri="{FF2B5EF4-FFF2-40B4-BE49-F238E27FC236}">
                  <a16:creationId xmlns:a16="http://schemas.microsoft.com/office/drawing/2014/main" id="{2028F8A4-EB30-5E10-4CFB-37C569FD7138}"/>
                </a:ext>
              </a:extLst>
            </p:cNvPr>
            <p:cNvSpPr/>
            <p:nvPr/>
          </p:nvSpPr>
          <p:spPr>
            <a:xfrm>
              <a:off x="1549400" y="656600"/>
              <a:ext cx="52225" cy="51900"/>
            </a:xfrm>
            <a:custGeom>
              <a:avLst/>
              <a:gdLst/>
              <a:ahLst/>
              <a:cxnLst/>
              <a:rect l="l" t="t" r="r" b="b"/>
              <a:pathLst>
                <a:path w="2089" h="2076" extrusionOk="0">
                  <a:moveTo>
                    <a:pt x="936" y="1"/>
                  </a:moveTo>
                  <a:lnTo>
                    <a:pt x="833" y="27"/>
                  </a:lnTo>
                  <a:lnTo>
                    <a:pt x="731" y="52"/>
                  </a:lnTo>
                  <a:lnTo>
                    <a:pt x="641" y="78"/>
                  </a:lnTo>
                  <a:lnTo>
                    <a:pt x="551" y="129"/>
                  </a:lnTo>
                  <a:lnTo>
                    <a:pt x="462" y="180"/>
                  </a:lnTo>
                  <a:lnTo>
                    <a:pt x="385" y="231"/>
                  </a:lnTo>
                  <a:lnTo>
                    <a:pt x="308" y="308"/>
                  </a:lnTo>
                  <a:lnTo>
                    <a:pt x="244" y="372"/>
                  </a:lnTo>
                  <a:lnTo>
                    <a:pt x="180" y="462"/>
                  </a:lnTo>
                  <a:lnTo>
                    <a:pt x="129" y="539"/>
                  </a:lnTo>
                  <a:lnTo>
                    <a:pt x="90" y="641"/>
                  </a:lnTo>
                  <a:lnTo>
                    <a:pt x="52" y="731"/>
                  </a:lnTo>
                  <a:lnTo>
                    <a:pt x="26" y="833"/>
                  </a:lnTo>
                  <a:lnTo>
                    <a:pt x="13" y="936"/>
                  </a:lnTo>
                  <a:lnTo>
                    <a:pt x="1" y="1038"/>
                  </a:lnTo>
                  <a:lnTo>
                    <a:pt x="13" y="1141"/>
                  </a:lnTo>
                  <a:lnTo>
                    <a:pt x="26" y="1243"/>
                  </a:lnTo>
                  <a:lnTo>
                    <a:pt x="52" y="1346"/>
                  </a:lnTo>
                  <a:lnTo>
                    <a:pt x="90" y="1448"/>
                  </a:lnTo>
                  <a:lnTo>
                    <a:pt x="129" y="1538"/>
                  </a:lnTo>
                  <a:lnTo>
                    <a:pt x="180" y="1628"/>
                  </a:lnTo>
                  <a:lnTo>
                    <a:pt x="244" y="1704"/>
                  </a:lnTo>
                  <a:lnTo>
                    <a:pt x="308" y="1781"/>
                  </a:lnTo>
                  <a:lnTo>
                    <a:pt x="385" y="1845"/>
                  </a:lnTo>
                  <a:lnTo>
                    <a:pt x="462" y="1896"/>
                  </a:lnTo>
                  <a:lnTo>
                    <a:pt x="551" y="1961"/>
                  </a:lnTo>
                  <a:lnTo>
                    <a:pt x="641" y="1999"/>
                  </a:lnTo>
                  <a:lnTo>
                    <a:pt x="731" y="2037"/>
                  </a:lnTo>
                  <a:lnTo>
                    <a:pt x="833" y="2063"/>
                  </a:lnTo>
                  <a:lnTo>
                    <a:pt x="936" y="2076"/>
                  </a:lnTo>
                  <a:lnTo>
                    <a:pt x="1153" y="2076"/>
                  </a:lnTo>
                  <a:lnTo>
                    <a:pt x="1256" y="2063"/>
                  </a:lnTo>
                  <a:lnTo>
                    <a:pt x="1358" y="2037"/>
                  </a:lnTo>
                  <a:lnTo>
                    <a:pt x="1448" y="1999"/>
                  </a:lnTo>
                  <a:lnTo>
                    <a:pt x="1538" y="1961"/>
                  </a:lnTo>
                  <a:lnTo>
                    <a:pt x="1627" y="1896"/>
                  </a:lnTo>
                  <a:lnTo>
                    <a:pt x="1704" y="1845"/>
                  </a:lnTo>
                  <a:lnTo>
                    <a:pt x="1781" y="1781"/>
                  </a:lnTo>
                  <a:lnTo>
                    <a:pt x="1845" y="1704"/>
                  </a:lnTo>
                  <a:lnTo>
                    <a:pt x="1909" y="1628"/>
                  </a:lnTo>
                  <a:lnTo>
                    <a:pt x="1960" y="1538"/>
                  </a:lnTo>
                  <a:lnTo>
                    <a:pt x="1999" y="1448"/>
                  </a:lnTo>
                  <a:lnTo>
                    <a:pt x="2037" y="1346"/>
                  </a:lnTo>
                  <a:lnTo>
                    <a:pt x="2063" y="1243"/>
                  </a:lnTo>
                  <a:lnTo>
                    <a:pt x="2075" y="1141"/>
                  </a:lnTo>
                  <a:lnTo>
                    <a:pt x="2088" y="1038"/>
                  </a:lnTo>
                  <a:lnTo>
                    <a:pt x="2075" y="936"/>
                  </a:lnTo>
                  <a:lnTo>
                    <a:pt x="2063" y="833"/>
                  </a:lnTo>
                  <a:lnTo>
                    <a:pt x="2037" y="731"/>
                  </a:lnTo>
                  <a:lnTo>
                    <a:pt x="1999" y="641"/>
                  </a:lnTo>
                  <a:lnTo>
                    <a:pt x="1960" y="539"/>
                  </a:lnTo>
                  <a:lnTo>
                    <a:pt x="1909" y="462"/>
                  </a:lnTo>
                  <a:lnTo>
                    <a:pt x="1845" y="372"/>
                  </a:lnTo>
                  <a:lnTo>
                    <a:pt x="1781" y="308"/>
                  </a:lnTo>
                  <a:lnTo>
                    <a:pt x="1704" y="231"/>
                  </a:lnTo>
                  <a:lnTo>
                    <a:pt x="1627" y="180"/>
                  </a:lnTo>
                  <a:lnTo>
                    <a:pt x="1538" y="129"/>
                  </a:lnTo>
                  <a:lnTo>
                    <a:pt x="1448" y="78"/>
                  </a:lnTo>
                  <a:lnTo>
                    <a:pt x="1358" y="52"/>
                  </a:lnTo>
                  <a:lnTo>
                    <a:pt x="1256" y="27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904;p37">
              <a:extLst>
                <a:ext uri="{FF2B5EF4-FFF2-40B4-BE49-F238E27FC236}">
                  <a16:creationId xmlns:a16="http://schemas.microsoft.com/office/drawing/2014/main" id="{6D3FF87E-E4FE-F8BC-2D76-4708AB722BCA}"/>
                </a:ext>
              </a:extLst>
            </p:cNvPr>
            <p:cNvSpPr/>
            <p:nvPr/>
          </p:nvSpPr>
          <p:spPr>
            <a:xfrm>
              <a:off x="1924025" y="569825"/>
              <a:ext cx="52225" cy="52225"/>
            </a:xfrm>
            <a:custGeom>
              <a:avLst/>
              <a:gdLst/>
              <a:ahLst/>
              <a:cxnLst/>
              <a:rect l="l" t="t" r="r" b="b"/>
              <a:pathLst>
                <a:path w="2089" h="2089" extrusionOk="0">
                  <a:moveTo>
                    <a:pt x="1051" y="1"/>
                  </a:moveTo>
                  <a:lnTo>
                    <a:pt x="936" y="14"/>
                  </a:lnTo>
                  <a:lnTo>
                    <a:pt x="833" y="27"/>
                  </a:lnTo>
                  <a:lnTo>
                    <a:pt x="731" y="52"/>
                  </a:lnTo>
                  <a:lnTo>
                    <a:pt x="641" y="91"/>
                  </a:lnTo>
                  <a:lnTo>
                    <a:pt x="551" y="129"/>
                  </a:lnTo>
                  <a:lnTo>
                    <a:pt x="462" y="180"/>
                  </a:lnTo>
                  <a:lnTo>
                    <a:pt x="385" y="244"/>
                  </a:lnTo>
                  <a:lnTo>
                    <a:pt x="308" y="308"/>
                  </a:lnTo>
                  <a:lnTo>
                    <a:pt x="244" y="385"/>
                  </a:lnTo>
                  <a:lnTo>
                    <a:pt x="180" y="462"/>
                  </a:lnTo>
                  <a:lnTo>
                    <a:pt x="129" y="552"/>
                  </a:lnTo>
                  <a:lnTo>
                    <a:pt x="90" y="641"/>
                  </a:lnTo>
                  <a:lnTo>
                    <a:pt x="52" y="731"/>
                  </a:lnTo>
                  <a:lnTo>
                    <a:pt x="26" y="833"/>
                  </a:lnTo>
                  <a:lnTo>
                    <a:pt x="14" y="936"/>
                  </a:lnTo>
                  <a:lnTo>
                    <a:pt x="1" y="1051"/>
                  </a:lnTo>
                  <a:lnTo>
                    <a:pt x="14" y="1154"/>
                  </a:lnTo>
                  <a:lnTo>
                    <a:pt x="26" y="1256"/>
                  </a:lnTo>
                  <a:lnTo>
                    <a:pt x="52" y="1359"/>
                  </a:lnTo>
                  <a:lnTo>
                    <a:pt x="90" y="1448"/>
                  </a:lnTo>
                  <a:lnTo>
                    <a:pt x="129" y="1538"/>
                  </a:lnTo>
                  <a:lnTo>
                    <a:pt x="180" y="1628"/>
                  </a:lnTo>
                  <a:lnTo>
                    <a:pt x="244" y="1704"/>
                  </a:lnTo>
                  <a:lnTo>
                    <a:pt x="308" y="1781"/>
                  </a:lnTo>
                  <a:lnTo>
                    <a:pt x="385" y="1845"/>
                  </a:lnTo>
                  <a:lnTo>
                    <a:pt x="462" y="1909"/>
                  </a:lnTo>
                  <a:lnTo>
                    <a:pt x="551" y="1961"/>
                  </a:lnTo>
                  <a:lnTo>
                    <a:pt x="641" y="1999"/>
                  </a:lnTo>
                  <a:lnTo>
                    <a:pt x="731" y="2037"/>
                  </a:lnTo>
                  <a:lnTo>
                    <a:pt x="833" y="2063"/>
                  </a:lnTo>
                  <a:lnTo>
                    <a:pt x="936" y="2076"/>
                  </a:lnTo>
                  <a:lnTo>
                    <a:pt x="1051" y="2089"/>
                  </a:lnTo>
                  <a:lnTo>
                    <a:pt x="1153" y="2076"/>
                  </a:lnTo>
                  <a:lnTo>
                    <a:pt x="1256" y="2063"/>
                  </a:lnTo>
                  <a:lnTo>
                    <a:pt x="1358" y="2037"/>
                  </a:lnTo>
                  <a:lnTo>
                    <a:pt x="1448" y="1999"/>
                  </a:lnTo>
                  <a:lnTo>
                    <a:pt x="1538" y="1961"/>
                  </a:lnTo>
                  <a:lnTo>
                    <a:pt x="1627" y="1909"/>
                  </a:lnTo>
                  <a:lnTo>
                    <a:pt x="1704" y="1845"/>
                  </a:lnTo>
                  <a:lnTo>
                    <a:pt x="1781" y="1781"/>
                  </a:lnTo>
                  <a:lnTo>
                    <a:pt x="1845" y="1704"/>
                  </a:lnTo>
                  <a:lnTo>
                    <a:pt x="1909" y="1628"/>
                  </a:lnTo>
                  <a:lnTo>
                    <a:pt x="1960" y="1538"/>
                  </a:lnTo>
                  <a:lnTo>
                    <a:pt x="1999" y="1448"/>
                  </a:lnTo>
                  <a:lnTo>
                    <a:pt x="2037" y="1359"/>
                  </a:lnTo>
                  <a:lnTo>
                    <a:pt x="2063" y="1256"/>
                  </a:lnTo>
                  <a:lnTo>
                    <a:pt x="2076" y="1154"/>
                  </a:lnTo>
                  <a:lnTo>
                    <a:pt x="2088" y="1051"/>
                  </a:lnTo>
                  <a:lnTo>
                    <a:pt x="2076" y="936"/>
                  </a:lnTo>
                  <a:lnTo>
                    <a:pt x="2063" y="833"/>
                  </a:lnTo>
                  <a:lnTo>
                    <a:pt x="2037" y="731"/>
                  </a:lnTo>
                  <a:lnTo>
                    <a:pt x="1999" y="641"/>
                  </a:lnTo>
                  <a:lnTo>
                    <a:pt x="1960" y="552"/>
                  </a:lnTo>
                  <a:lnTo>
                    <a:pt x="1909" y="462"/>
                  </a:lnTo>
                  <a:lnTo>
                    <a:pt x="1845" y="385"/>
                  </a:lnTo>
                  <a:lnTo>
                    <a:pt x="1781" y="308"/>
                  </a:lnTo>
                  <a:lnTo>
                    <a:pt x="1704" y="244"/>
                  </a:lnTo>
                  <a:lnTo>
                    <a:pt x="1627" y="180"/>
                  </a:lnTo>
                  <a:lnTo>
                    <a:pt x="1538" y="129"/>
                  </a:lnTo>
                  <a:lnTo>
                    <a:pt x="1448" y="91"/>
                  </a:lnTo>
                  <a:lnTo>
                    <a:pt x="1358" y="52"/>
                  </a:lnTo>
                  <a:lnTo>
                    <a:pt x="1256" y="27"/>
                  </a:lnTo>
                  <a:lnTo>
                    <a:pt x="1153" y="14"/>
                  </a:lnTo>
                  <a:lnTo>
                    <a:pt x="10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905;p37">
              <a:extLst>
                <a:ext uri="{FF2B5EF4-FFF2-40B4-BE49-F238E27FC236}">
                  <a16:creationId xmlns:a16="http://schemas.microsoft.com/office/drawing/2014/main" id="{74E2714F-F1F1-F47E-E98F-55BA2A3D8579}"/>
                </a:ext>
              </a:extLst>
            </p:cNvPr>
            <p:cNvSpPr/>
            <p:nvPr/>
          </p:nvSpPr>
          <p:spPr>
            <a:xfrm>
              <a:off x="2174100" y="857050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23" y="1"/>
                  </a:moveTo>
                  <a:lnTo>
                    <a:pt x="820" y="13"/>
                  </a:lnTo>
                  <a:lnTo>
                    <a:pt x="731" y="39"/>
                  </a:lnTo>
                  <a:lnTo>
                    <a:pt x="628" y="78"/>
                  </a:lnTo>
                  <a:lnTo>
                    <a:pt x="539" y="116"/>
                  </a:lnTo>
                  <a:lnTo>
                    <a:pt x="449" y="167"/>
                  </a:lnTo>
                  <a:lnTo>
                    <a:pt x="372" y="231"/>
                  </a:lnTo>
                  <a:lnTo>
                    <a:pt x="295" y="295"/>
                  </a:lnTo>
                  <a:lnTo>
                    <a:pt x="231" y="372"/>
                  </a:lnTo>
                  <a:lnTo>
                    <a:pt x="167" y="449"/>
                  </a:lnTo>
                  <a:lnTo>
                    <a:pt x="116" y="539"/>
                  </a:lnTo>
                  <a:lnTo>
                    <a:pt x="78" y="628"/>
                  </a:lnTo>
                  <a:lnTo>
                    <a:pt x="39" y="731"/>
                  </a:lnTo>
                  <a:lnTo>
                    <a:pt x="13" y="820"/>
                  </a:lnTo>
                  <a:lnTo>
                    <a:pt x="1" y="936"/>
                  </a:lnTo>
                  <a:lnTo>
                    <a:pt x="1" y="1038"/>
                  </a:lnTo>
                  <a:lnTo>
                    <a:pt x="1" y="1141"/>
                  </a:lnTo>
                  <a:lnTo>
                    <a:pt x="13" y="1243"/>
                  </a:lnTo>
                  <a:lnTo>
                    <a:pt x="39" y="1345"/>
                  </a:lnTo>
                  <a:lnTo>
                    <a:pt x="78" y="1435"/>
                  </a:lnTo>
                  <a:lnTo>
                    <a:pt x="116" y="1538"/>
                  </a:lnTo>
                  <a:lnTo>
                    <a:pt x="167" y="1614"/>
                  </a:lnTo>
                  <a:lnTo>
                    <a:pt x="231" y="1691"/>
                  </a:lnTo>
                  <a:lnTo>
                    <a:pt x="295" y="1768"/>
                  </a:lnTo>
                  <a:lnTo>
                    <a:pt x="372" y="1832"/>
                  </a:lnTo>
                  <a:lnTo>
                    <a:pt x="449" y="1896"/>
                  </a:lnTo>
                  <a:lnTo>
                    <a:pt x="539" y="1947"/>
                  </a:lnTo>
                  <a:lnTo>
                    <a:pt x="628" y="1999"/>
                  </a:lnTo>
                  <a:lnTo>
                    <a:pt x="731" y="2024"/>
                  </a:lnTo>
                  <a:lnTo>
                    <a:pt x="820" y="2050"/>
                  </a:lnTo>
                  <a:lnTo>
                    <a:pt x="923" y="2076"/>
                  </a:lnTo>
                  <a:lnTo>
                    <a:pt x="1141" y="2076"/>
                  </a:lnTo>
                  <a:lnTo>
                    <a:pt x="1243" y="2050"/>
                  </a:lnTo>
                  <a:lnTo>
                    <a:pt x="1346" y="2024"/>
                  </a:lnTo>
                  <a:lnTo>
                    <a:pt x="1435" y="1999"/>
                  </a:lnTo>
                  <a:lnTo>
                    <a:pt x="1525" y="1947"/>
                  </a:lnTo>
                  <a:lnTo>
                    <a:pt x="1614" y="1896"/>
                  </a:lnTo>
                  <a:lnTo>
                    <a:pt x="1691" y="1832"/>
                  </a:lnTo>
                  <a:lnTo>
                    <a:pt x="1768" y="1768"/>
                  </a:lnTo>
                  <a:lnTo>
                    <a:pt x="1832" y="1691"/>
                  </a:lnTo>
                  <a:lnTo>
                    <a:pt x="1896" y="1614"/>
                  </a:lnTo>
                  <a:lnTo>
                    <a:pt x="1947" y="1538"/>
                  </a:lnTo>
                  <a:lnTo>
                    <a:pt x="1999" y="1435"/>
                  </a:lnTo>
                  <a:lnTo>
                    <a:pt x="2024" y="1345"/>
                  </a:lnTo>
                  <a:lnTo>
                    <a:pt x="2050" y="1243"/>
                  </a:lnTo>
                  <a:lnTo>
                    <a:pt x="2076" y="1141"/>
                  </a:lnTo>
                  <a:lnTo>
                    <a:pt x="2076" y="1038"/>
                  </a:lnTo>
                  <a:lnTo>
                    <a:pt x="2076" y="936"/>
                  </a:lnTo>
                  <a:lnTo>
                    <a:pt x="2050" y="820"/>
                  </a:lnTo>
                  <a:lnTo>
                    <a:pt x="2024" y="731"/>
                  </a:lnTo>
                  <a:lnTo>
                    <a:pt x="1999" y="628"/>
                  </a:lnTo>
                  <a:lnTo>
                    <a:pt x="1947" y="539"/>
                  </a:lnTo>
                  <a:lnTo>
                    <a:pt x="1896" y="449"/>
                  </a:lnTo>
                  <a:lnTo>
                    <a:pt x="1832" y="372"/>
                  </a:lnTo>
                  <a:lnTo>
                    <a:pt x="1768" y="295"/>
                  </a:lnTo>
                  <a:lnTo>
                    <a:pt x="1691" y="231"/>
                  </a:lnTo>
                  <a:lnTo>
                    <a:pt x="1614" y="167"/>
                  </a:lnTo>
                  <a:lnTo>
                    <a:pt x="1525" y="116"/>
                  </a:lnTo>
                  <a:lnTo>
                    <a:pt x="1435" y="78"/>
                  </a:lnTo>
                  <a:lnTo>
                    <a:pt x="1346" y="39"/>
                  </a:lnTo>
                  <a:lnTo>
                    <a:pt x="1243" y="13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906;p37">
              <a:extLst>
                <a:ext uri="{FF2B5EF4-FFF2-40B4-BE49-F238E27FC236}">
                  <a16:creationId xmlns:a16="http://schemas.microsoft.com/office/drawing/2014/main" id="{34BB977B-769D-3644-56EE-CF935DF2650D}"/>
                </a:ext>
              </a:extLst>
            </p:cNvPr>
            <p:cNvSpPr/>
            <p:nvPr/>
          </p:nvSpPr>
          <p:spPr>
            <a:xfrm>
              <a:off x="2021375" y="859300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35" y="0"/>
                  </a:moveTo>
                  <a:lnTo>
                    <a:pt x="833" y="13"/>
                  </a:lnTo>
                  <a:lnTo>
                    <a:pt x="730" y="39"/>
                  </a:lnTo>
                  <a:lnTo>
                    <a:pt x="641" y="77"/>
                  </a:lnTo>
                  <a:lnTo>
                    <a:pt x="551" y="116"/>
                  </a:lnTo>
                  <a:lnTo>
                    <a:pt x="461" y="167"/>
                  </a:lnTo>
                  <a:lnTo>
                    <a:pt x="385" y="231"/>
                  </a:lnTo>
                  <a:lnTo>
                    <a:pt x="308" y="295"/>
                  </a:lnTo>
                  <a:lnTo>
                    <a:pt x="244" y="372"/>
                  </a:lnTo>
                  <a:lnTo>
                    <a:pt x="180" y="449"/>
                  </a:lnTo>
                  <a:lnTo>
                    <a:pt x="128" y="538"/>
                  </a:lnTo>
                  <a:lnTo>
                    <a:pt x="77" y="628"/>
                  </a:lnTo>
                  <a:lnTo>
                    <a:pt x="52" y="730"/>
                  </a:lnTo>
                  <a:lnTo>
                    <a:pt x="26" y="820"/>
                  </a:lnTo>
                  <a:lnTo>
                    <a:pt x="0" y="922"/>
                  </a:lnTo>
                  <a:lnTo>
                    <a:pt x="0" y="1038"/>
                  </a:lnTo>
                  <a:lnTo>
                    <a:pt x="0" y="1140"/>
                  </a:lnTo>
                  <a:lnTo>
                    <a:pt x="26" y="1243"/>
                  </a:lnTo>
                  <a:lnTo>
                    <a:pt x="52" y="1345"/>
                  </a:lnTo>
                  <a:lnTo>
                    <a:pt x="77" y="1435"/>
                  </a:lnTo>
                  <a:lnTo>
                    <a:pt x="128" y="1524"/>
                  </a:lnTo>
                  <a:lnTo>
                    <a:pt x="180" y="1614"/>
                  </a:lnTo>
                  <a:lnTo>
                    <a:pt x="244" y="1691"/>
                  </a:lnTo>
                  <a:lnTo>
                    <a:pt x="308" y="1768"/>
                  </a:lnTo>
                  <a:lnTo>
                    <a:pt x="385" y="1832"/>
                  </a:lnTo>
                  <a:lnTo>
                    <a:pt x="461" y="1896"/>
                  </a:lnTo>
                  <a:lnTo>
                    <a:pt x="551" y="1947"/>
                  </a:lnTo>
                  <a:lnTo>
                    <a:pt x="641" y="1998"/>
                  </a:lnTo>
                  <a:lnTo>
                    <a:pt x="730" y="2024"/>
                  </a:lnTo>
                  <a:lnTo>
                    <a:pt x="833" y="2050"/>
                  </a:lnTo>
                  <a:lnTo>
                    <a:pt x="935" y="2075"/>
                  </a:lnTo>
                  <a:lnTo>
                    <a:pt x="1153" y="2075"/>
                  </a:lnTo>
                  <a:lnTo>
                    <a:pt x="1256" y="2050"/>
                  </a:lnTo>
                  <a:lnTo>
                    <a:pt x="1345" y="2024"/>
                  </a:lnTo>
                  <a:lnTo>
                    <a:pt x="1448" y="1998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4" y="1832"/>
                  </a:lnTo>
                  <a:lnTo>
                    <a:pt x="1781" y="1768"/>
                  </a:lnTo>
                  <a:lnTo>
                    <a:pt x="1845" y="1691"/>
                  </a:lnTo>
                  <a:lnTo>
                    <a:pt x="1909" y="1614"/>
                  </a:lnTo>
                  <a:lnTo>
                    <a:pt x="1960" y="1524"/>
                  </a:lnTo>
                  <a:lnTo>
                    <a:pt x="1998" y="1435"/>
                  </a:lnTo>
                  <a:lnTo>
                    <a:pt x="2037" y="1345"/>
                  </a:lnTo>
                  <a:lnTo>
                    <a:pt x="2062" y="1243"/>
                  </a:lnTo>
                  <a:lnTo>
                    <a:pt x="2075" y="1140"/>
                  </a:lnTo>
                  <a:lnTo>
                    <a:pt x="2075" y="1038"/>
                  </a:lnTo>
                  <a:lnTo>
                    <a:pt x="2075" y="922"/>
                  </a:lnTo>
                  <a:lnTo>
                    <a:pt x="2062" y="820"/>
                  </a:lnTo>
                  <a:lnTo>
                    <a:pt x="2037" y="730"/>
                  </a:lnTo>
                  <a:lnTo>
                    <a:pt x="1998" y="628"/>
                  </a:lnTo>
                  <a:lnTo>
                    <a:pt x="1960" y="538"/>
                  </a:lnTo>
                  <a:lnTo>
                    <a:pt x="1909" y="449"/>
                  </a:lnTo>
                  <a:lnTo>
                    <a:pt x="1845" y="372"/>
                  </a:lnTo>
                  <a:lnTo>
                    <a:pt x="1781" y="295"/>
                  </a:lnTo>
                  <a:lnTo>
                    <a:pt x="1704" y="231"/>
                  </a:lnTo>
                  <a:lnTo>
                    <a:pt x="1627" y="167"/>
                  </a:lnTo>
                  <a:lnTo>
                    <a:pt x="1537" y="116"/>
                  </a:lnTo>
                  <a:lnTo>
                    <a:pt x="1448" y="77"/>
                  </a:lnTo>
                  <a:lnTo>
                    <a:pt x="1345" y="39"/>
                  </a:lnTo>
                  <a:lnTo>
                    <a:pt x="1256" y="13"/>
                  </a:lnTo>
                  <a:lnTo>
                    <a:pt x="11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907;p37">
              <a:extLst>
                <a:ext uri="{FF2B5EF4-FFF2-40B4-BE49-F238E27FC236}">
                  <a16:creationId xmlns:a16="http://schemas.microsoft.com/office/drawing/2014/main" id="{C5C581F9-C572-EFEA-D465-B756AFF288D0}"/>
                </a:ext>
              </a:extLst>
            </p:cNvPr>
            <p:cNvSpPr/>
            <p:nvPr/>
          </p:nvSpPr>
          <p:spPr>
            <a:xfrm>
              <a:off x="2101425" y="982250"/>
              <a:ext cx="52200" cy="51900"/>
            </a:xfrm>
            <a:custGeom>
              <a:avLst/>
              <a:gdLst/>
              <a:ahLst/>
              <a:cxnLst/>
              <a:rect l="l" t="t" r="r" b="b"/>
              <a:pathLst>
                <a:path w="2088" h="2076" extrusionOk="0">
                  <a:moveTo>
                    <a:pt x="935" y="1"/>
                  </a:moveTo>
                  <a:lnTo>
                    <a:pt x="833" y="13"/>
                  </a:lnTo>
                  <a:lnTo>
                    <a:pt x="730" y="39"/>
                  </a:lnTo>
                  <a:lnTo>
                    <a:pt x="641" y="77"/>
                  </a:lnTo>
                  <a:lnTo>
                    <a:pt x="551" y="116"/>
                  </a:lnTo>
                  <a:lnTo>
                    <a:pt x="461" y="180"/>
                  </a:lnTo>
                  <a:lnTo>
                    <a:pt x="385" y="231"/>
                  </a:lnTo>
                  <a:lnTo>
                    <a:pt x="308" y="295"/>
                  </a:lnTo>
                  <a:lnTo>
                    <a:pt x="244" y="372"/>
                  </a:lnTo>
                  <a:lnTo>
                    <a:pt x="180" y="449"/>
                  </a:lnTo>
                  <a:lnTo>
                    <a:pt x="128" y="538"/>
                  </a:lnTo>
                  <a:lnTo>
                    <a:pt x="90" y="628"/>
                  </a:lnTo>
                  <a:lnTo>
                    <a:pt x="52" y="731"/>
                  </a:lnTo>
                  <a:lnTo>
                    <a:pt x="26" y="833"/>
                  </a:lnTo>
                  <a:lnTo>
                    <a:pt x="13" y="936"/>
                  </a:lnTo>
                  <a:lnTo>
                    <a:pt x="0" y="1038"/>
                  </a:lnTo>
                  <a:lnTo>
                    <a:pt x="13" y="1140"/>
                  </a:lnTo>
                  <a:lnTo>
                    <a:pt x="26" y="1243"/>
                  </a:lnTo>
                  <a:lnTo>
                    <a:pt x="52" y="1345"/>
                  </a:lnTo>
                  <a:lnTo>
                    <a:pt x="90" y="1448"/>
                  </a:lnTo>
                  <a:lnTo>
                    <a:pt x="128" y="1538"/>
                  </a:lnTo>
                  <a:lnTo>
                    <a:pt x="180" y="1614"/>
                  </a:lnTo>
                  <a:lnTo>
                    <a:pt x="244" y="1704"/>
                  </a:lnTo>
                  <a:lnTo>
                    <a:pt x="308" y="1768"/>
                  </a:lnTo>
                  <a:lnTo>
                    <a:pt x="385" y="1845"/>
                  </a:lnTo>
                  <a:lnTo>
                    <a:pt x="461" y="1896"/>
                  </a:lnTo>
                  <a:lnTo>
                    <a:pt x="551" y="1947"/>
                  </a:lnTo>
                  <a:lnTo>
                    <a:pt x="641" y="1999"/>
                  </a:lnTo>
                  <a:lnTo>
                    <a:pt x="730" y="2024"/>
                  </a:lnTo>
                  <a:lnTo>
                    <a:pt x="833" y="2050"/>
                  </a:lnTo>
                  <a:lnTo>
                    <a:pt x="935" y="2075"/>
                  </a:lnTo>
                  <a:lnTo>
                    <a:pt x="1153" y="2075"/>
                  </a:lnTo>
                  <a:lnTo>
                    <a:pt x="1255" y="2050"/>
                  </a:lnTo>
                  <a:lnTo>
                    <a:pt x="1358" y="2024"/>
                  </a:lnTo>
                  <a:lnTo>
                    <a:pt x="1448" y="1999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4" y="1845"/>
                  </a:lnTo>
                  <a:lnTo>
                    <a:pt x="1781" y="1768"/>
                  </a:lnTo>
                  <a:lnTo>
                    <a:pt x="1845" y="1704"/>
                  </a:lnTo>
                  <a:lnTo>
                    <a:pt x="1909" y="1614"/>
                  </a:lnTo>
                  <a:lnTo>
                    <a:pt x="1960" y="1538"/>
                  </a:lnTo>
                  <a:lnTo>
                    <a:pt x="1998" y="1448"/>
                  </a:lnTo>
                  <a:lnTo>
                    <a:pt x="2037" y="1345"/>
                  </a:lnTo>
                  <a:lnTo>
                    <a:pt x="2062" y="1243"/>
                  </a:lnTo>
                  <a:lnTo>
                    <a:pt x="2075" y="1140"/>
                  </a:lnTo>
                  <a:lnTo>
                    <a:pt x="2088" y="1038"/>
                  </a:lnTo>
                  <a:lnTo>
                    <a:pt x="2075" y="936"/>
                  </a:lnTo>
                  <a:lnTo>
                    <a:pt x="2062" y="833"/>
                  </a:lnTo>
                  <a:lnTo>
                    <a:pt x="2037" y="731"/>
                  </a:lnTo>
                  <a:lnTo>
                    <a:pt x="1998" y="628"/>
                  </a:lnTo>
                  <a:lnTo>
                    <a:pt x="1960" y="538"/>
                  </a:lnTo>
                  <a:lnTo>
                    <a:pt x="1909" y="449"/>
                  </a:lnTo>
                  <a:lnTo>
                    <a:pt x="1845" y="372"/>
                  </a:lnTo>
                  <a:lnTo>
                    <a:pt x="1781" y="295"/>
                  </a:lnTo>
                  <a:lnTo>
                    <a:pt x="1704" y="231"/>
                  </a:lnTo>
                  <a:lnTo>
                    <a:pt x="1627" y="180"/>
                  </a:lnTo>
                  <a:lnTo>
                    <a:pt x="1537" y="116"/>
                  </a:lnTo>
                  <a:lnTo>
                    <a:pt x="1448" y="77"/>
                  </a:lnTo>
                  <a:lnTo>
                    <a:pt x="1358" y="39"/>
                  </a:lnTo>
                  <a:lnTo>
                    <a:pt x="1255" y="13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908;p37">
              <a:extLst>
                <a:ext uri="{FF2B5EF4-FFF2-40B4-BE49-F238E27FC236}">
                  <a16:creationId xmlns:a16="http://schemas.microsoft.com/office/drawing/2014/main" id="{C0A8295B-B7BC-49DC-18FE-43869D1F2E75}"/>
                </a:ext>
              </a:extLst>
            </p:cNvPr>
            <p:cNvSpPr/>
            <p:nvPr/>
          </p:nvSpPr>
          <p:spPr>
            <a:xfrm>
              <a:off x="1906750" y="1052050"/>
              <a:ext cx="51875" cy="51900"/>
            </a:xfrm>
            <a:custGeom>
              <a:avLst/>
              <a:gdLst/>
              <a:ahLst/>
              <a:cxnLst/>
              <a:rect l="l" t="t" r="r" b="b"/>
              <a:pathLst>
                <a:path w="2075" h="2076" extrusionOk="0">
                  <a:moveTo>
                    <a:pt x="935" y="1"/>
                  </a:moveTo>
                  <a:lnTo>
                    <a:pt x="833" y="26"/>
                  </a:lnTo>
                  <a:lnTo>
                    <a:pt x="730" y="52"/>
                  </a:lnTo>
                  <a:lnTo>
                    <a:pt x="641" y="78"/>
                  </a:lnTo>
                  <a:lnTo>
                    <a:pt x="538" y="129"/>
                  </a:lnTo>
                  <a:lnTo>
                    <a:pt x="461" y="180"/>
                  </a:lnTo>
                  <a:lnTo>
                    <a:pt x="372" y="231"/>
                  </a:lnTo>
                  <a:lnTo>
                    <a:pt x="308" y="308"/>
                  </a:lnTo>
                  <a:lnTo>
                    <a:pt x="231" y="372"/>
                  </a:lnTo>
                  <a:lnTo>
                    <a:pt x="179" y="462"/>
                  </a:lnTo>
                  <a:lnTo>
                    <a:pt x="128" y="539"/>
                  </a:lnTo>
                  <a:lnTo>
                    <a:pt x="77" y="628"/>
                  </a:lnTo>
                  <a:lnTo>
                    <a:pt x="51" y="731"/>
                  </a:lnTo>
                  <a:lnTo>
                    <a:pt x="26" y="833"/>
                  </a:lnTo>
                  <a:lnTo>
                    <a:pt x="0" y="936"/>
                  </a:lnTo>
                  <a:lnTo>
                    <a:pt x="0" y="1038"/>
                  </a:lnTo>
                  <a:lnTo>
                    <a:pt x="0" y="1141"/>
                  </a:lnTo>
                  <a:lnTo>
                    <a:pt x="26" y="1243"/>
                  </a:lnTo>
                  <a:lnTo>
                    <a:pt x="51" y="1346"/>
                  </a:lnTo>
                  <a:lnTo>
                    <a:pt x="77" y="1448"/>
                  </a:lnTo>
                  <a:lnTo>
                    <a:pt x="128" y="1538"/>
                  </a:lnTo>
                  <a:lnTo>
                    <a:pt x="179" y="1614"/>
                  </a:lnTo>
                  <a:lnTo>
                    <a:pt x="231" y="1704"/>
                  </a:lnTo>
                  <a:lnTo>
                    <a:pt x="308" y="1768"/>
                  </a:lnTo>
                  <a:lnTo>
                    <a:pt x="372" y="1845"/>
                  </a:lnTo>
                  <a:lnTo>
                    <a:pt x="461" y="1896"/>
                  </a:lnTo>
                  <a:lnTo>
                    <a:pt x="538" y="1947"/>
                  </a:lnTo>
                  <a:lnTo>
                    <a:pt x="641" y="1999"/>
                  </a:lnTo>
                  <a:lnTo>
                    <a:pt x="730" y="2037"/>
                  </a:lnTo>
                  <a:lnTo>
                    <a:pt x="833" y="2063"/>
                  </a:lnTo>
                  <a:lnTo>
                    <a:pt x="935" y="2076"/>
                  </a:lnTo>
                  <a:lnTo>
                    <a:pt x="1140" y="2076"/>
                  </a:lnTo>
                  <a:lnTo>
                    <a:pt x="1242" y="2063"/>
                  </a:lnTo>
                  <a:lnTo>
                    <a:pt x="1345" y="2037"/>
                  </a:lnTo>
                  <a:lnTo>
                    <a:pt x="1447" y="1999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4" y="1845"/>
                  </a:lnTo>
                  <a:lnTo>
                    <a:pt x="1780" y="1768"/>
                  </a:lnTo>
                  <a:lnTo>
                    <a:pt x="1844" y="1704"/>
                  </a:lnTo>
                  <a:lnTo>
                    <a:pt x="1896" y="1614"/>
                  </a:lnTo>
                  <a:lnTo>
                    <a:pt x="1960" y="1538"/>
                  </a:lnTo>
                  <a:lnTo>
                    <a:pt x="1998" y="1448"/>
                  </a:lnTo>
                  <a:lnTo>
                    <a:pt x="2037" y="1346"/>
                  </a:lnTo>
                  <a:lnTo>
                    <a:pt x="2062" y="1243"/>
                  </a:lnTo>
                  <a:lnTo>
                    <a:pt x="2075" y="1141"/>
                  </a:lnTo>
                  <a:lnTo>
                    <a:pt x="2075" y="1038"/>
                  </a:lnTo>
                  <a:lnTo>
                    <a:pt x="2075" y="936"/>
                  </a:lnTo>
                  <a:lnTo>
                    <a:pt x="2062" y="833"/>
                  </a:lnTo>
                  <a:lnTo>
                    <a:pt x="2037" y="731"/>
                  </a:lnTo>
                  <a:lnTo>
                    <a:pt x="1998" y="628"/>
                  </a:lnTo>
                  <a:lnTo>
                    <a:pt x="1960" y="539"/>
                  </a:lnTo>
                  <a:lnTo>
                    <a:pt x="1896" y="462"/>
                  </a:lnTo>
                  <a:lnTo>
                    <a:pt x="1844" y="372"/>
                  </a:lnTo>
                  <a:lnTo>
                    <a:pt x="1780" y="308"/>
                  </a:lnTo>
                  <a:lnTo>
                    <a:pt x="1704" y="231"/>
                  </a:lnTo>
                  <a:lnTo>
                    <a:pt x="1627" y="180"/>
                  </a:lnTo>
                  <a:lnTo>
                    <a:pt x="1537" y="129"/>
                  </a:lnTo>
                  <a:lnTo>
                    <a:pt x="1447" y="78"/>
                  </a:lnTo>
                  <a:lnTo>
                    <a:pt x="1345" y="52"/>
                  </a:lnTo>
                  <a:lnTo>
                    <a:pt x="1242" y="26"/>
                  </a:lnTo>
                  <a:lnTo>
                    <a:pt x="11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909;p37">
              <a:extLst>
                <a:ext uri="{FF2B5EF4-FFF2-40B4-BE49-F238E27FC236}">
                  <a16:creationId xmlns:a16="http://schemas.microsoft.com/office/drawing/2014/main" id="{5DEDA827-F485-A8B6-25D8-C16452D07921}"/>
                </a:ext>
              </a:extLst>
            </p:cNvPr>
            <p:cNvSpPr/>
            <p:nvPr/>
          </p:nvSpPr>
          <p:spPr>
            <a:xfrm>
              <a:off x="1670425" y="1135625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23" y="1"/>
                  </a:moveTo>
                  <a:lnTo>
                    <a:pt x="821" y="13"/>
                  </a:lnTo>
                  <a:lnTo>
                    <a:pt x="731" y="39"/>
                  </a:lnTo>
                  <a:lnTo>
                    <a:pt x="629" y="77"/>
                  </a:lnTo>
                  <a:lnTo>
                    <a:pt x="539" y="116"/>
                  </a:lnTo>
                  <a:lnTo>
                    <a:pt x="449" y="167"/>
                  </a:lnTo>
                  <a:lnTo>
                    <a:pt x="372" y="231"/>
                  </a:lnTo>
                  <a:lnTo>
                    <a:pt x="296" y="295"/>
                  </a:lnTo>
                  <a:lnTo>
                    <a:pt x="231" y="372"/>
                  </a:lnTo>
                  <a:lnTo>
                    <a:pt x="167" y="449"/>
                  </a:lnTo>
                  <a:lnTo>
                    <a:pt x="116" y="538"/>
                  </a:lnTo>
                  <a:lnTo>
                    <a:pt x="78" y="628"/>
                  </a:lnTo>
                  <a:lnTo>
                    <a:pt x="39" y="731"/>
                  </a:lnTo>
                  <a:lnTo>
                    <a:pt x="14" y="820"/>
                  </a:lnTo>
                  <a:lnTo>
                    <a:pt x="1" y="923"/>
                  </a:lnTo>
                  <a:lnTo>
                    <a:pt x="1" y="1038"/>
                  </a:lnTo>
                  <a:lnTo>
                    <a:pt x="1" y="1140"/>
                  </a:lnTo>
                  <a:lnTo>
                    <a:pt x="14" y="1243"/>
                  </a:lnTo>
                  <a:lnTo>
                    <a:pt x="39" y="1345"/>
                  </a:lnTo>
                  <a:lnTo>
                    <a:pt x="78" y="1435"/>
                  </a:lnTo>
                  <a:lnTo>
                    <a:pt x="116" y="1525"/>
                  </a:lnTo>
                  <a:lnTo>
                    <a:pt x="167" y="1614"/>
                  </a:lnTo>
                  <a:lnTo>
                    <a:pt x="231" y="1691"/>
                  </a:lnTo>
                  <a:lnTo>
                    <a:pt x="296" y="1768"/>
                  </a:lnTo>
                  <a:lnTo>
                    <a:pt x="372" y="1832"/>
                  </a:lnTo>
                  <a:lnTo>
                    <a:pt x="449" y="1896"/>
                  </a:lnTo>
                  <a:lnTo>
                    <a:pt x="539" y="1947"/>
                  </a:lnTo>
                  <a:lnTo>
                    <a:pt x="629" y="1999"/>
                  </a:lnTo>
                  <a:lnTo>
                    <a:pt x="731" y="2024"/>
                  </a:lnTo>
                  <a:lnTo>
                    <a:pt x="821" y="2050"/>
                  </a:lnTo>
                  <a:lnTo>
                    <a:pt x="923" y="2063"/>
                  </a:lnTo>
                  <a:lnTo>
                    <a:pt x="1038" y="2075"/>
                  </a:lnTo>
                  <a:lnTo>
                    <a:pt x="1141" y="2063"/>
                  </a:lnTo>
                  <a:lnTo>
                    <a:pt x="1243" y="2050"/>
                  </a:lnTo>
                  <a:lnTo>
                    <a:pt x="1346" y="2024"/>
                  </a:lnTo>
                  <a:lnTo>
                    <a:pt x="1435" y="1999"/>
                  </a:lnTo>
                  <a:lnTo>
                    <a:pt x="1525" y="1947"/>
                  </a:lnTo>
                  <a:lnTo>
                    <a:pt x="1615" y="1896"/>
                  </a:lnTo>
                  <a:lnTo>
                    <a:pt x="1692" y="1832"/>
                  </a:lnTo>
                  <a:lnTo>
                    <a:pt x="1768" y="1768"/>
                  </a:lnTo>
                  <a:lnTo>
                    <a:pt x="1832" y="1691"/>
                  </a:lnTo>
                  <a:lnTo>
                    <a:pt x="1897" y="1614"/>
                  </a:lnTo>
                  <a:lnTo>
                    <a:pt x="1948" y="1525"/>
                  </a:lnTo>
                  <a:lnTo>
                    <a:pt x="1999" y="1435"/>
                  </a:lnTo>
                  <a:lnTo>
                    <a:pt x="2025" y="1345"/>
                  </a:lnTo>
                  <a:lnTo>
                    <a:pt x="2050" y="1243"/>
                  </a:lnTo>
                  <a:lnTo>
                    <a:pt x="2076" y="1140"/>
                  </a:lnTo>
                  <a:lnTo>
                    <a:pt x="2076" y="1038"/>
                  </a:lnTo>
                  <a:lnTo>
                    <a:pt x="2076" y="923"/>
                  </a:lnTo>
                  <a:lnTo>
                    <a:pt x="2050" y="820"/>
                  </a:lnTo>
                  <a:lnTo>
                    <a:pt x="2025" y="731"/>
                  </a:lnTo>
                  <a:lnTo>
                    <a:pt x="1999" y="628"/>
                  </a:lnTo>
                  <a:lnTo>
                    <a:pt x="1948" y="538"/>
                  </a:lnTo>
                  <a:lnTo>
                    <a:pt x="1897" y="449"/>
                  </a:lnTo>
                  <a:lnTo>
                    <a:pt x="1832" y="372"/>
                  </a:lnTo>
                  <a:lnTo>
                    <a:pt x="1768" y="295"/>
                  </a:lnTo>
                  <a:lnTo>
                    <a:pt x="1692" y="231"/>
                  </a:lnTo>
                  <a:lnTo>
                    <a:pt x="1615" y="167"/>
                  </a:lnTo>
                  <a:lnTo>
                    <a:pt x="1525" y="116"/>
                  </a:lnTo>
                  <a:lnTo>
                    <a:pt x="1435" y="77"/>
                  </a:lnTo>
                  <a:lnTo>
                    <a:pt x="1346" y="39"/>
                  </a:lnTo>
                  <a:lnTo>
                    <a:pt x="1243" y="13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910;p37">
              <a:extLst>
                <a:ext uri="{FF2B5EF4-FFF2-40B4-BE49-F238E27FC236}">
                  <a16:creationId xmlns:a16="http://schemas.microsoft.com/office/drawing/2014/main" id="{9E20188B-0256-8E44-0F85-D6F694491162}"/>
                </a:ext>
              </a:extLst>
            </p:cNvPr>
            <p:cNvSpPr/>
            <p:nvPr/>
          </p:nvSpPr>
          <p:spPr>
            <a:xfrm>
              <a:off x="1515775" y="1060050"/>
              <a:ext cx="24375" cy="97700"/>
            </a:xfrm>
            <a:custGeom>
              <a:avLst/>
              <a:gdLst/>
              <a:ahLst/>
              <a:cxnLst/>
              <a:rect l="l" t="t" r="r" b="b"/>
              <a:pathLst>
                <a:path w="975" h="3908" extrusionOk="0">
                  <a:moveTo>
                    <a:pt x="487" y="1"/>
                  </a:moveTo>
                  <a:lnTo>
                    <a:pt x="398" y="14"/>
                  </a:lnTo>
                  <a:lnTo>
                    <a:pt x="308" y="39"/>
                  </a:lnTo>
                  <a:lnTo>
                    <a:pt x="218" y="91"/>
                  </a:lnTo>
                  <a:lnTo>
                    <a:pt x="154" y="142"/>
                  </a:lnTo>
                  <a:lnTo>
                    <a:pt x="90" y="219"/>
                  </a:lnTo>
                  <a:lnTo>
                    <a:pt x="39" y="295"/>
                  </a:lnTo>
                  <a:lnTo>
                    <a:pt x="14" y="398"/>
                  </a:lnTo>
                  <a:lnTo>
                    <a:pt x="1" y="488"/>
                  </a:lnTo>
                  <a:lnTo>
                    <a:pt x="1" y="3421"/>
                  </a:lnTo>
                  <a:lnTo>
                    <a:pt x="14" y="3523"/>
                  </a:lnTo>
                  <a:lnTo>
                    <a:pt x="39" y="3613"/>
                  </a:lnTo>
                  <a:lnTo>
                    <a:pt x="90" y="3702"/>
                  </a:lnTo>
                  <a:lnTo>
                    <a:pt x="154" y="3766"/>
                  </a:lnTo>
                  <a:lnTo>
                    <a:pt x="218" y="3830"/>
                  </a:lnTo>
                  <a:lnTo>
                    <a:pt x="308" y="3869"/>
                  </a:lnTo>
                  <a:lnTo>
                    <a:pt x="398" y="3894"/>
                  </a:lnTo>
                  <a:lnTo>
                    <a:pt x="487" y="3907"/>
                  </a:lnTo>
                  <a:lnTo>
                    <a:pt x="590" y="3894"/>
                  </a:lnTo>
                  <a:lnTo>
                    <a:pt x="680" y="3869"/>
                  </a:lnTo>
                  <a:lnTo>
                    <a:pt x="769" y="3830"/>
                  </a:lnTo>
                  <a:lnTo>
                    <a:pt x="833" y="3766"/>
                  </a:lnTo>
                  <a:lnTo>
                    <a:pt x="897" y="3702"/>
                  </a:lnTo>
                  <a:lnTo>
                    <a:pt x="936" y="3613"/>
                  </a:lnTo>
                  <a:lnTo>
                    <a:pt x="961" y="3523"/>
                  </a:lnTo>
                  <a:lnTo>
                    <a:pt x="974" y="3421"/>
                  </a:lnTo>
                  <a:lnTo>
                    <a:pt x="974" y="488"/>
                  </a:lnTo>
                  <a:lnTo>
                    <a:pt x="961" y="398"/>
                  </a:lnTo>
                  <a:lnTo>
                    <a:pt x="936" y="295"/>
                  </a:lnTo>
                  <a:lnTo>
                    <a:pt x="897" y="219"/>
                  </a:lnTo>
                  <a:lnTo>
                    <a:pt x="833" y="142"/>
                  </a:lnTo>
                  <a:lnTo>
                    <a:pt x="769" y="91"/>
                  </a:lnTo>
                  <a:lnTo>
                    <a:pt x="680" y="39"/>
                  </a:lnTo>
                  <a:lnTo>
                    <a:pt x="590" y="1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911;p37">
              <a:extLst>
                <a:ext uri="{FF2B5EF4-FFF2-40B4-BE49-F238E27FC236}">
                  <a16:creationId xmlns:a16="http://schemas.microsoft.com/office/drawing/2014/main" id="{6435136A-FA39-2E1A-1DE9-D7F35F821076}"/>
                </a:ext>
              </a:extLst>
            </p:cNvPr>
            <p:cNvSpPr/>
            <p:nvPr/>
          </p:nvSpPr>
          <p:spPr>
            <a:xfrm>
              <a:off x="1502025" y="1052050"/>
              <a:ext cx="52200" cy="51900"/>
            </a:xfrm>
            <a:custGeom>
              <a:avLst/>
              <a:gdLst/>
              <a:ahLst/>
              <a:cxnLst/>
              <a:rect l="l" t="t" r="r" b="b"/>
              <a:pathLst>
                <a:path w="2088" h="2076" extrusionOk="0">
                  <a:moveTo>
                    <a:pt x="935" y="1"/>
                  </a:moveTo>
                  <a:lnTo>
                    <a:pt x="833" y="26"/>
                  </a:lnTo>
                  <a:lnTo>
                    <a:pt x="730" y="52"/>
                  </a:lnTo>
                  <a:lnTo>
                    <a:pt x="640" y="78"/>
                  </a:lnTo>
                  <a:lnTo>
                    <a:pt x="551" y="129"/>
                  </a:lnTo>
                  <a:lnTo>
                    <a:pt x="461" y="180"/>
                  </a:lnTo>
                  <a:lnTo>
                    <a:pt x="384" y="231"/>
                  </a:lnTo>
                  <a:lnTo>
                    <a:pt x="307" y="308"/>
                  </a:lnTo>
                  <a:lnTo>
                    <a:pt x="243" y="372"/>
                  </a:lnTo>
                  <a:lnTo>
                    <a:pt x="179" y="462"/>
                  </a:lnTo>
                  <a:lnTo>
                    <a:pt x="128" y="539"/>
                  </a:lnTo>
                  <a:lnTo>
                    <a:pt x="90" y="628"/>
                  </a:lnTo>
                  <a:lnTo>
                    <a:pt x="51" y="731"/>
                  </a:lnTo>
                  <a:lnTo>
                    <a:pt x="26" y="833"/>
                  </a:lnTo>
                  <a:lnTo>
                    <a:pt x="13" y="936"/>
                  </a:lnTo>
                  <a:lnTo>
                    <a:pt x="0" y="1038"/>
                  </a:lnTo>
                  <a:lnTo>
                    <a:pt x="13" y="1141"/>
                  </a:lnTo>
                  <a:lnTo>
                    <a:pt x="26" y="1243"/>
                  </a:lnTo>
                  <a:lnTo>
                    <a:pt x="51" y="1346"/>
                  </a:lnTo>
                  <a:lnTo>
                    <a:pt x="90" y="1448"/>
                  </a:lnTo>
                  <a:lnTo>
                    <a:pt x="128" y="1538"/>
                  </a:lnTo>
                  <a:lnTo>
                    <a:pt x="179" y="1614"/>
                  </a:lnTo>
                  <a:lnTo>
                    <a:pt x="243" y="1704"/>
                  </a:lnTo>
                  <a:lnTo>
                    <a:pt x="307" y="1768"/>
                  </a:lnTo>
                  <a:lnTo>
                    <a:pt x="384" y="1845"/>
                  </a:lnTo>
                  <a:lnTo>
                    <a:pt x="461" y="1896"/>
                  </a:lnTo>
                  <a:lnTo>
                    <a:pt x="551" y="1947"/>
                  </a:lnTo>
                  <a:lnTo>
                    <a:pt x="640" y="1999"/>
                  </a:lnTo>
                  <a:lnTo>
                    <a:pt x="730" y="2037"/>
                  </a:lnTo>
                  <a:lnTo>
                    <a:pt x="833" y="2063"/>
                  </a:lnTo>
                  <a:lnTo>
                    <a:pt x="935" y="2076"/>
                  </a:lnTo>
                  <a:lnTo>
                    <a:pt x="1153" y="2076"/>
                  </a:lnTo>
                  <a:lnTo>
                    <a:pt x="1255" y="2063"/>
                  </a:lnTo>
                  <a:lnTo>
                    <a:pt x="1345" y="2037"/>
                  </a:lnTo>
                  <a:lnTo>
                    <a:pt x="1447" y="1999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3" y="1845"/>
                  </a:lnTo>
                  <a:lnTo>
                    <a:pt x="1780" y="1768"/>
                  </a:lnTo>
                  <a:lnTo>
                    <a:pt x="1844" y="1704"/>
                  </a:lnTo>
                  <a:lnTo>
                    <a:pt x="1908" y="1614"/>
                  </a:lnTo>
                  <a:lnTo>
                    <a:pt x="1960" y="1538"/>
                  </a:lnTo>
                  <a:lnTo>
                    <a:pt x="1998" y="1448"/>
                  </a:lnTo>
                  <a:lnTo>
                    <a:pt x="2036" y="1346"/>
                  </a:lnTo>
                  <a:lnTo>
                    <a:pt x="2062" y="1243"/>
                  </a:lnTo>
                  <a:lnTo>
                    <a:pt x="2075" y="1141"/>
                  </a:lnTo>
                  <a:lnTo>
                    <a:pt x="2088" y="1038"/>
                  </a:lnTo>
                  <a:lnTo>
                    <a:pt x="2075" y="936"/>
                  </a:lnTo>
                  <a:lnTo>
                    <a:pt x="2062" y="833"/>
                  </a:lnTo>
                  <a:lnTo>
                    <a:pt x="2036" y="731"/>
                  </a:lnTo>
                  <a:lnTo>
                    <a:pt x="1998" y="628"/>
                  </a:lnTo>
                  <a:lnTo>
                    <a:pt x="1960" y="539"/>
                  </a:lnTo>
                  <a:lnTo>
                    <a:pt x="1908" y="462"/>
                  </a:lnTo>
                  <a:lnTo>
                    <a:pt x="1844" y="372"/>
                  </a:lnTo>
                  <a:lnTo>
                    <a:pt x="1780" y="308"/>
                  </a:lnTo>
                  <a:lnTo>
                    <a:pt x="1703" y="231"/>
                  </a:lnTo>
                  <a:lnTo>
                    <a:pt x="1627" y="180"/>
                  </a:lnTo>
                  <a:lnTo>
                    <a:pt x="1537" y="129"/>
                  </a:lnTo>
                  <a:lnTo>
                    <a:pt x="1447" y="78"/>
                  </a:lnTo>
                  <a:lnTo>
                    <a:pt x="1345" y="52"/>
                  </a:lnTo>
                  <a:lnTo>
                    <a:pt x="1255" y="26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912;p37">
              <a:extLst>
                <a:ext uri="{FF2B5EF4-FFF2-40B4-BE49-F238E27FC236}">
                  <a16:creationId xmlns:a16="http://schemas.microsoft.com/office/drawing/2014/main" id="{2C13AB80-CB7C-1556-7137-9DD9EB9A3B06}"/>
                </a:ext>
              </a:extLst>
            </p:cNvPr>
            <p:cNvSpPr/>
            <p:nvPr/>
          </p:nvSpPr>
          <p:spPr>
            <a:xfrm>
              <a:off x="1988075" y="721925"/>
              <a:ext cx="136425" cy="24375"/>
            </a:xfrm>
            <a:custGeom>
              <a:avLst/>
              <a:gdLst/>
              <a:ahLst/>
              <a:cxnLst/>
              <a:rect l="l" t="t" r="r" b="b"/>
              <a:pathLst>
                <a:path w="5457" h="975" extrusionOk="0">
                  <a:moveTo>
                    <a:pt x="487" y="1"/>
                  </a:moveTo>
                  <a:lnTo>
                    <a:pt x="385" y="14"/>
                  </a:lnTo>
                  <a:lnTo>
                    <a:pt x="295" y="39"/>
                  </a:lnTo>
                  <a:lnTo>
                    <a:pt x="218" y="90"/>
                  </a:lnTo>
                  <a:lnTo>
                    <a:pt x="141" y="154"/>
                  </a:lnTo>
                  <a:lnTo>
                    <a:pt x="90" y="218"/>
                  </a:lnTo>
                  <a:lnTo>
                    <a:pt x="39" y="308"/>
                  </a:lnTo>
                  <a:lnTo>
                    <a:pt x="13" y="398"/>
                  </a:lnTo>
                  <a:lnTo>
                    <a:pt x="0" y="487"/>
                  </a:lnTo>
                  <a:lnTo>
                    <a:pt x="13" y="590"/>
                  </a:lnTo>
                  <a:lnTo>
                    <a:pt x="39" y="680"/>
                  </a:lnTo>
                  <a:lnTo>
                    <a:pt x="90" y="769"/>
                  </a:lnTo>
                  <a:lnTo>
                    <a:pt x="141" y="833"/>
                  </a:lnTo>
                  <a:lnTo>
                    <a:pt x="218" y="897"/>
                  </a:lnTo>
                  <a:lnTo>
                    <a:pt x="295" y="936"/>
                  </a:lnTo>
                  <a:lnTo>
                    <a:pt x="385" y="974"/>
                  </a:lnTo>
                  <a:lnTo>
                    <a:pt x="5072" y="974"/>
                  </a:lnTo>
                  <a:lnTo>
                    <a:pt x="5162" y="936"/>
                  </a:lnTo>
                  <a:lnTo>
                    <a:pt x="5239" y="897"/>
                  </a:lnTo>
                  <a:lnTo>
                    <a:pt x="5316" y="833"/>
                  </a:lnTo>
                  <a:lnTo>
                    <a:pt x="5367" y="769"/>
                  </a:lnTo>
                  <a:lnTo>
                    <a:pt x="5418" y="680"/>
                  </a:lnTo>
                  <a:lnTo>
                    <a:pt x="5444" y="590"/>
                  </a:lnTo>
                  <a:lnTo>
                    <a:pt x="5456" y="487"/>
                  </a:lnTo>
                  <a:lnTo>
                    <a:pt x="5444" y="398"/>
                  </a:lnTo>
                  <a:lnTo>
                    <a:pt x="5418" y="308"/>
                  </a:lnTo>
                  <a:lnTo>
                    <a:pt x="5367" y="218"/>
                  </a:lnTo>
                  <a:lnTo>
                    <a:pt x="5316" y="154"/>
                  </a:lnTo>
                  <a:lnTo>
                    <a:pt x="5239" y="90"/>
                  </a:lnTo>
                  <a:lnTo>
                    <a:pt x="5162" y="39"/>
                  </a:lnTo>
                  <a:lnTo>
                    <a:pt x="5072" y="14"/>
                  </a:lnTo>
                  <a:lnTo>
                    <a:pt x="49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913;p37">
              <a:extLst>
                <a:ext uri="{FF2B5EF4-FFF2-40B4-BE49-F238E27FC236}">
                  <a16:creationId xmlns:a16="http://schemas.microsoft.com/office/drawing/2014/main" id="{0127616E-6A98-F8AD-BD9C-84DB2E4FD9EC}"/>
                </a:ext>
              </a:extLst>
            </p:cNvPr>
            <p:cNvSpPr/>
            <p:nvPr/>
          </p:nvSpPr>
          <p:spPr>
            <a:xfrm>
              <a:off x="1974300" y="708150"/>
              <a:ext cx="51900" cy="52225"/>
            </a:xfrm>
            <a:custGeom>
              <a:avLst/>
              <a:gdLst/>
              <a:ahLst/>
              <a:cxnLst/>
              <a:rect l="l" t="t" r="r" b="b"/>
              <a:pathLst>
                <a:path w="2076" h="2089" extrusionOk="0">
                  <a:moveTo>
                    <a:pt x="1038" y="1"/>
                  </a:moveTo>
                  <a:lnTo>
                    <a:pt x="936" y="14"/>
                  </a:lnTo>
                  <a:lnTo>
                    <a:pt x="833" y="27"/>
                  </a:lnTo>
                  <a:lnTo>
                    <a:pt x="731" y="52"/>
                  </a:lnTo>
                  <a:lnTo>
                    <a:pt x="628" y="91"/>
                  </a:lnTo>
                  <a:lnTo>
                    <a:pt x="539" y="129"/>
                  </a:lnTo>
                  <a:lnTo>
                    <a:pt x="462" y="180"/>
                  </a:lnTo>
                  <a:lnTo>
                    <a:pt x="372" y="244"/>
                  </a:lnTo>
                  <a:lnTo>
                    <a:pt x="308" y="308"/>
                  </a:lnTo>
                  <a:lnTo>
                    <a:pt x="231" y="385"/>
                  </a:lnTo>
                  <a:lnTo>
                    <a:pt x="180" y="462"/>
                  </a:lnTo>
                  <a:lnTo>
                    <a:pt x="129" y="552"/>
                  </a:lnTo>
                  <a:lnTo>
                    <a:pt x="77" y="641"/>
                  </a:lnTo>
                  <a:lnTo>
                    <a:pt x="52" y="731"/>
                  </a:lnTo>
                  <a:lnTo>
                    <a:pt x="26" y="834"/>
                  </a:lnTo>
                  <a:lnTo>
                    <a:pt x="1" y="936"/>
                  </a:lnTo>
                  <a:lnTo>
                    <a:pt x="1" y="1038"/>
                  </a:lnTo>
                  <a:lnTo>
                    <a:pt x="1" y="1154"/>
                  </a:lnTo>
                  <a:lnTo>
                    <a:pt x="26" y="1256"/>
                  </a:lnTo>
                  <a:lnTo>
                    <a:pt x="52" y="1359"/>
                  </a:lnTo>
                  <a:lnTo>
                    <a:pt x="77" y="1448"/>
                  </a:lnTo>
                  <a:lnTo>
                    <a:pt x="129" y="1538"/>
                  </a:lnTo>
                  <a:lnTo>
                    <a:pt x="180" y="1628"/>
                  </a:lnTo>
                  <a:lnTo>
                    <a:pt x="231" y="1704"/>
                  </a:lnTo>
                  <a:lnTo>
                    <a:pt x="308" y="1781"/>
                  </a:lnTo>
                  <a:lnTo>
                    <a:pt x="372" y="1845"/>
                  </a:lnTo>
                  <a:lnTo>
                    <a:pt x="462" y="1909"/>
                  </a:lnTo>
                  <a:lnTo>
                    <a:pt x="539" y="1961"/>
                  </a:lnTo>
                  <a:lnTo>
                    <a:pt x="628" y="1999"/>
                  </a:lnTo>
                  <a:lnTo>
                    <a:pt x="731" y="2037"/>
                  </a:lnTo>
                  <a:lnTo>
                    <a:pt x="833" y="2063"/>
                  </a:lnTo>
                  <a:lnTo>
                    <a:pt x="936" y="2076"/>
                  </a:lnTo>
                  <a:lnTo>
                    <a:pt x="1038" y="2089"/>
                  </a:lnTo>
                  <a:lnTo>
                    <a:pt x="1140" y="2076"/>
                  </a:lnTo>
                  <a:lnTo>
                    <a:pt x="1243" y="2063"/>
                  </a:lnTo>
                  <a:lnTo>
                    <a:pt x="1345" y="2037"/>
                  </a:lnTo>
                  <a:lnTo>
                    <a:pt x="1448" y="1999"/>
                  </a:lnTo>
                  <a:lnTo>
                    <a:pt x="1538" y="1961"/>
                  </a:lnTo>
                  <a:lnTo>
                    <a:pt x="1614" y="1909"/>
                  </a:lnTo>
                  <a:lnTo>
                    <a:pt x="1704" y="1845"/>
                  </a:lnTo>
                  <a:lnTo>
                    <a:pt x="1781" y="1781"/>
                  </a:lnTo>
                  <a:lnTo>
                    <a:pt x="1845" y="1704"/>
                  </a:lnTo>
                  <a:lnTo>
                    <a:pt x="1896" y="1628"/>
                  </a:lnTo>
                  <a:lnTo>
                    <a:pt x="1947" y="1538"/>
                  </a:lnTo>
                  <a:lnTo>
                    <a:pt x="1999" y="1448"/>
                  </a:lnTo>
                  <a:lnTo>
                    <a:pt x="2037" y="1359"/>
                  </a:lnTo>
                  <a:lnTo>
                    <a:pt x="2063" y="1256"/>
                  </a:lnTo>
                  <a:lnTo>
                    <a:pt x="2075" y="1154"/>
                  </a:lnTo>
                  <a:lnTo>
                    <a:pt x="2075" y="1038"/>
                  </a:lnTo>
                  <a:lnTo>
                    <a:pt x="2075" y="936"/>
                  </a:lnTo>
                  <a:lnTo>
                    <a:pt x="2063" y="834"/>
                  </a:lnTo>
                  <a:lnTo>
                    <a:pt x="2037" y="731"/>
                  </a:lnTo>
                  <a:lnTo>
                    <a:pt x="1999" y="641"/>
                  </a:lnTo>
                  <a:lnTo>
                    <a:pt x="1947" y="552"/>
                  </a:lnTo>
                  <a:lnTo>
                    <a:pt x="1896" y="462"/>
                  </a:lnTo>
                  <a:lnTo>
                    <a:pt x="1845" y="385"/>
                  </a:lnTo>
                  <a:lnTo>
                    <a:pt x="1781" y="308"/>
                  </a:lnTo>
                  <a:lnTo>
                    <a:pt x="1704" y="244"/>
                  </a:lnTo>
                  <a:lnTo>
                    <a:pt x="1614" y="180"/>
                  </a:lnTo>
                  <a:lnTo>
                    <a:pt x="1538" y="129"/>
                  </a:lnTo>
                  <a:lnTo>
                    <a:pt x="1448" y="91"/>
                  </a:lnTo>
                  <a:lnTo>
                    <a:pt x="1345" y="52"/>
                  </a:lnTo>
                  <a:lnTo>
                    <a:pt x="1243" y="27"/>
                  </a:lnTo>
                  <a:lnTo>
                    <a:pt x="1140" y="14"/>
                  </a:lnTo>
                  <a:lnTo>
                    <a:pt x="10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292E18CB-A7EF-8C46-2793-50200F2DB984}"/>
              </a:ext>
            </a:extLst>
          </p:cNvPr>
          <p:cNvSpPr txBox="1"/>
          <p:nvPr/>
        </p:nvSpPr>
        <p:spPr>
          <a:xfrm>
            <a:off x="3867807" y="1223987"/>
            <a:ext cx="6751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100" b="1" dirty="0"/>
              <a:t>Quartili</a:t>
            </a:r>
          </a:p>
        </p:txBody>
      </p:sp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FBCDBDE8-7DF5-6408-C713-83C53FB043BB}"/>
              </a:ext>
            </a:extLst>
          </p:cNvPr>
          <p:cNvSpPr txBox="1"/>
          <p:nvPr/>
        </p:nvSpPr>
        <p:spPr>
          <a:xfrm>
            <a:off x="3889038" y="3443571"/>
            <a:ext cx="9886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b="1" dirty="0"/>
              <a:t>Asimmetria</a:t>
            </a:r>
          </a:p>
        </p:txBody>
      </p:sp>
      <p:sp>
        <p:nvSpPr>
          <p:cNvPr id="57" name="CasellaDiTesto 56">
            <a:extLst>
              <a:ext uri="{FF2B5EF4-FFF2-40B4-BE49-F238E27FC236}">
                <a16:creationId xmlns:a16="http://schemas.microsoft.com/office/drawing/2014/main" id="{7F6C1782-FFF3-9272-3E7A-E4B88CD69059}"/>
              </a:ext>
            </a:extLst>
          </p:cNvPr>
          <p:cNvSpPr txBox="1"/>
          <p:nvPr/>
        </p:nvSpPr>
        <p:spPr>
          <a:xfrm>
            <a:off x="3181321" y="4439075"/>
            <a:ext cx="21563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 err="1"/>
              <a:t>ExhaustiveFeatureSelector</a:t>
            </a:r>
            <a:endParaRPr lang="it-IT" sz="1200" b="1" dirty="0"/>
          </a:p>
        </p:txBody>
      </p:sp>
      <p:pic>
        <p:nvPicPr>
          <p:cNvPr id="1038" name="Picture 14" descr="Curva a campana simmetrica">
            <a:extLst>
              <a:ext uri="{FF2B5EF4-FFF2-40B4-BE49-F238E27FC236}">
                <a16:creationId xmlns:a16="http://schemas.microsoft.com/office/drawing/2014/main" id="{ED4EF7F4-D14D-2ABC-0433-E6807DAC04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8873" y="3606554"/>
            <a:ext cx="2085215" cy="1274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84" name="Gruppo 1083">
            <a:extLst>
              <a:ext uri="{FF2B5EF4-FFF2-40B4-BE49-F238E27FC236}">
                <a16:creationId xmlns:a16="http://schemas.microsoft.com/office/drawing/2014/main" id="{438C210C-7859-2788-8545-A49573A106F9}"/>
              </a:ext>
            </a:extLst>
          </p:cNvPr>
          <p:cNvGrpSpPr/>
          <p:nvPr/>
        </p:nvGrpSpPr>
        <p:grpSpPr>
          <a:xfrm>
            <a:off x="3876888" y="2635755"/>
            <a:ext cx="724731" cy="274694"/>
            <a:chOff x="3876888" y="2489455"/>
            <a:chExt cx="724731" cy="274694"/>
          </a:xfrm>
        </p:grpSpPr>
        <p:sp>
          <p:nvSpPr>
            <p:cNvPr id="62" name="Google Shape;333;p17">
              <a:extLst>
                <a:ext uri="{FF2B5EF4-FFF2-40B4-BE49-F238E27FC236}">
                  <a16:creationId xmlns:a16="http://schemas.microsoft.com/office/drawing/2014/main" id="{04E9F702-9257-48DA-6380-44E4B51C4758}"/>
                </a:ext>
              </a:extLst>
            </p:cNvPr>
            <p:cNvSpPr/>
            <p:nvPr/>
          </p:nvSpPr>
          <p:spPr>
            <a:xfrm>
              <a:off x="3876888" y="2489455"/>
              <a:ext cx="724731" cy="274694"/>
            </a:xfrm>
            <a:prstGeom prst="roundRect">
              <a:avLst>
                <a:gd name="adj" fmla="val 16667"/>
              </a:avLst>
            </a:prstGeom>
            <a:solidFill>
              <a:schemeClr val="accent3">
                <a:alpha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CasellaDiTesto 57">
              <a:extLst>
                <a:ext uri="{FF2B5EF4-FFF2-40B4-BE49-F238E27FC236}">
                  <a16:creationId xmlns:a16="http://schemas.microsoft.com/office/drawing/2014/main" id="{5983F18F-D87F-0C9D-24E9-3B63F683CDF0}"/>
                </a:ext>
              </a:extLst>
            </p:cNvPr>
            <p:cNvSpPr txBox="1"/>
            <p:nvPr/>
          </p:nvSpPr>
          <p:spPr>
            <a:xfrm>
              <a:off x="3885027" y="2493746"/>
              <a:ext cx="69576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100" b="1" dirty="0"/>
                <a:t>Curtosi</a:t>
              </a:r>
            </a:p>
          </p:txBody>
        </p:sp>
      </p:grpSp>
      <p:grpSp>
        <p:nvGrpSpPr>
          <p:cNvPr id="1083" name="Gruppo 1082">
            <a:extLst>
              <a:ext uri="{FF2B5EF4-FFF2-40B4-BE49-F238E27FC236}">
                <a16:creationId xmlns:a16="http://schemas.microsoft.com/office/drawing/2014/main" id="{5B72E30C-4C27-F4AC-11E0-087A27420006}"/>
              </a:ext>
            </a:extLst>
          </p:cNvPr>
          <p:cNvGrpSpPr/>
          <p:nvPr/>
        </p:nvGrpSpPr>
        <p:grpSpPr>
          <a:xfrm>
            <a:off x="5847455" y="2156099"/>
            <a:ext cx="2446049" cy="1215151"/>
            <a:chOff x="5847455" y="2009799"/>
            <a:chExt cx="2446049" cy="1215151"/>
          </a:xfrm>
        </p:grpSpPr>
        <p:pic>
          <p:nvPicPr>
            <p:cNvPr id="1036" name="Picture 12" descr="Italiana Editoriali - Misura e copertura del rischio di mercato">
              <a:extLst>
                <a:ext uri="{FF2B5EF4-FFF2-40B4-BE49-F238E27FC236}">
                  <a16:creationId xmlns:a16="http://schemas.microsoft.com/office/drawing/2014/main" id="{79DB5F29-D53A-01A9-A311-20AE5B67B61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821" t="7402" r="7867" b="12013"/>
            <a:stretch/>
          </p:blipFill>
          <p:spPr bwMode="auto">
            <a:xfrm>
              <a:off x="5917539" y="2009800"/>
              <a:ext cx="2363823" cy="11655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8" name="Google Shape;333;p17">
              <a:extLst>
                <a:ext uri="{FF2B5EF4-FFF2-40B4-BE49-F238E27FC236}">
                  <a16:creationId xmlns:a16="http://schemas.microsoft.com/office/drawing/2014/main" id="{3E76739C-144D-8000-B7C1-473D2C18853C}"/>
                </a:ext>
              </a:extLst>
            </p:cNvPr>
            <p:cNvSpPr/>
            <p:nvPr/>
          </p:nvSpPr>
          <p:spPr>
            <a:xfrm>
              <a:off x="5847455" y="2009799"/>
              <a:ext cx="2446049" cy="1215151"/>
            </a:xfrm>
            <a:prstGeom prst="roundRect">
              <a:avLst>
                <a:gd name="adj" fmla="val 16667"/>
              </a:avLst>
            </a:prstGeom>
            <a:noFill/>
            <a:ln w="1905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9" name="Google Shape;333;p17">
            <a:extLst>
              <a:ext uri="{FF2B5EF4-FFF2-40B4-BE49-F238E27FC236}">
                <a16:creationId xmlns:a16="http://schemas.microsoft.com/office/drawing/2014/main" id="{4325A237-6A3B-0150-121B-5711F9C5C879}"/>
              </a:ext>
            </a:extLst>
          </p:cNvPr>
          <p:cNvSpPr/>
          <p:nvPr/>
        </p:nvSpPr>
        <p:spPr>
          <a:xfrm>
            <a:off x="5847455" y="3457922"/>
            <a:ext cx="2211108" cy="1571278"/>
          </a:xfrm>
          <a:prstGeom prst="roundRect">
            <a:avLst>
              <a:gd name="adj" fmla="val 16667"/>
            </a:avLst>
          </a:prstGeom>
          <a:noFill/>
          <a:ln w="1905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2" name="Gruppo 1091">
            <a:extLst>
              <a:ext uri="{FF2B5EF4-FFF2-40B4-BE49-F238E27FC236}">
                <a16:creationId xmlns:a16="http://schemas.microsoft.com/office/drawing/2014/main" id="{753A484B-EA53-15F6-72CC-7FC4B095CF6B}"/>
              </a:ext>
            </a:extLst>
          </p:cNvPr>
          <p:cNvGrpSpPr>
            <a:grpSpLocks noChangeAspect="1"/>
          </p:cNvGrpSpPr>
          <p:nvPr/>
        </p:nvGrpSpPr>
        <p:grpSpPr>
          <a:xfrm>
            <a:off x="5847455" y="64442"/>
            <a:ext cx="2148368" cy="1941839"/>
            <a:chOff x="6183712" y="206291"/>
            <a:chExt cx="1992743" cy="1801175"/>
          </a:xfrm>
        </p:grpSpPr>
        <p:pic>
          <p:nvPicPr>
            <p:cNvPr id="1034" name="Picture 10" descr="Boxplot ed outliers - Paola Pozzolo">
              <a:extLst>
                <a:ext uri="{FF2B5EF4-FFF2-40B4-BE49-F238E27FC236}">
                  <a16:creationId xmlns:a16="http://schemas.microsoft.com/office/drawing/2014/main" id="{95654264-34B1-3AFC-9081-8553EC9A0C6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23" r="9942"/>
            <a:stretch/>
          </p:blipFill>
          <p:spPr bwMode="auto">
            <a:xfrm>
              <a:off x="6255775" y="206291"/>
              <a:ext cx="1857043" cy="17340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30" name="Google Shape;333;p17">
              <a:extLst>
                <a:ext uri="{FF2B5EF4-FFF2-40B4-BE49-F238E27FC236}">
                  <a16:creationId xmlns:a16="http://schemas.microsoft.com/office/drawing/2014/main" id="{B08092EC-A418-88E0-86C6-0C0373C7F007}"/>
                </a:ext>
              </a:extLst>
            </p:cNvPr>
            <p:cNvSpPr/>
            <p:nvPr/>
          </p:nvSpPr>
          <p:spPr>
            <a:xfrm>
              <a:off x="6183712" y="206292"/>
              <a:ext cx="1992743" cy="1801174"/>
            </a:xfrm>
            <a:prstGeom prst="roundRect">
              <a:avLst>
                <a:gd name="adj" fmla="val 16667"/>
              </a:avLst>
            </a:prstGeom>
            <a:noFill/>
            <a:ln w="190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43" name="Connettore 1 1042">
            <a:extLst>
              <a:ext uri="{FF2B5EF4-FFF2-40B4-BE49-F238E27FC236}">
                <a16:creationId xmlns:a16="http://schemas.microsoft.com/office/drawing/2014/main" id="{9F3DB9D5-A06D-021C-CB62-9AB8D9AA8FC5}"/>
              </a:ext>
            </a:extLst>
          </p:cNvPr>
          <p:cNvCxnSpPr>
            <a:cxnSpLocks/>
          </p:cNvCxnSpPr>
          <p:nvPr/>
        </p:nvCxnSpPr>
        <p:spPr>
          <a:xfrm>
            <a:off x="684385" y="952350"/>
            <a:ext cx="9683" cy="161777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9" name="Connettore 7 1048">
            <a:extLst>
              <a:ext uri="{FF2B5EF4-FFF2-40B4-BE49-F238E27FC236}">
                <a16:creationId xmlns:a16="http://schemas.microsoft.com/office/drawing/2014/main" id="{F3269799-5CEF-C902-1368-C9FC071A2574}"/>
              </a:ext>
            </a:extLst>
          </p:cNvPr>
          <p:cNvCxnSpPr>
            <a:endCxn id="59" idx="1"/>
          </p:cNvCxnSpPr>
          <p:nvPr/>
        </p:nvCxnSpPr>
        <p:spPr>
          <a:xfrm rot="5400000" flipH="1" flipV="1">
            <a:off x="706643" y="1860483"/>
            <a:ext cx="992975" cy="471171"/>
          </a:xfrm>
          <a:prstGeom prst="curvedConnector2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1" name="Connettore 1 1050">
            <a:extLst>
              <a:ext uri="{FF2B5EF4-FFF2-40B4-BE49-F238E27FC236}">
                <a16:creationId xmlns:a16="http://schemas.microsoft.com/office/drawing/2014/main" id="{E8FC25AB-F651-7AF8-0129-0777CD6506FB}"/>
              </a:ext>
            </a:extLst>
          </p:cNvPr>
          <p:cNvCxnSpPr>
            <a:cxnSpLocks/>
            <a:endCxn id="61" idx="1"/>
          </p:cNvCxnSpPr>
          <p:nvPr/>
        </p:nvCxnSpPr>
        <p:spPr>
          <a:xfrm>
            <a:off x="1272477" y="2905564"/>
            <a:ext cx="166239" cy="1878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4" name="Connettore 7 1053">
            <a:extLst>
              <a:ext uri="{FF2B5EF4-FFF2-40B4-BE49-F238E27FC236}">
                <a16:creationId xmlns:a16="http://schemas.microsoft.com/office/drawing/2014/main" id="{B5E91A02-9F5A-2E54-0A7E-E07436F8C6A3}"/>
              </a:ext>
            </a:extLst>
          </p:cNvPr>
          <p:cNvCxnSpPr>
            <a:stCxn id="1024" idx="1"/>
          </p:cNvCxnSpPr>
          <p:nvPr/>
        </p:nvCxnSpPr>
        <p:spPr>
          <a:xfrm rot="10800000">
            <a:off x="694068" y="3317681"/>
            <a:ext cx="751830" cy="1252201"/>
          </a:xfrm>
          <a:prstGeom prst="curvedConnector2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5" name="Connettore 1 1054">
            <a:extLst>
              <a:ext uri="{FF2B5EF4-FFF2-40B4-BE49-F238E27FC236}">
                <a16:creationId xmlns:a16="http://schemas.microsoft.com/office/drawing/2014/main" id="{986EC2D5-C779-8BF3-A752-E41A3DE32025}"/>
              </a:ext>
            </a:extLst>
          </p:cNvPr>
          <p:cNvCxnSpPr>
            <a:cxnSpLocks/>
            <a:endCxn id="1025" idx="1"/>
          </p:cNvCxnSpPr>
          <p:nvPr/>
        </p:nvCxnSpPr>
        <p:spPr>
          <a:xfrm flipV="1">
            <a:off x="2887447" y="4569881"/>
            <a:ext cx="251678" cy="7693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8" name="Connettore 7 1057">
            <a:extLst>
              <a:ext uri="{FF2B5EF4-FFF2-40B4-BE49-F238E27FC236}">
                <a16:creationId xmlns:a16="http://schemas.microsoft.com/office/drawing/2014/main" id="{664D8ECB-A4CE-3E70-F435-9276DDC27EDF}"/>
              </a:ext>
            </a:extLst>
          </p:cNvPr>
          <p:cNvCxnSpPr>
            <a:stCxn id="59" idx="3"/>
            <a:endCxn id="53" idx="1"/>
          </p:cNvCxnSpPr>
          <p:nvPr/>
        </p:nvCxnSpPr>
        <p:spPr>
          <a:xfrm flipV="1">
            <a:off x="2800890" y="1354792"/>
            <a:ext cx="1066917" cy="244788"/>
          </a:xfrm>
          <a:prstGeom prst="curvedConnector3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0" name="Connettore 7 1059">
            <a:extLst>
              <a:ext uri="{FF2B5EF4-FFF2-40B4-BE49-F238E27FC236}">
                <a16:creationId xmlns:a16="http://schemas.microsoft.com/office/drawing/2014/main" id="{B3955CE0-EE14-8A39-A8FA-41FE8E2EDC3A}"/>
              </a:ext>
            </a:extLst>
          </p:cNvPr>
          <p:cNvCxnSpPr>
            <a:cxnSpLocks/>
            <a:stCxn id="53" idx="3"/>
            <a:endCxn id="1030" idx="1"/>
          </p:cNvCxnSpPr>
          <p:nvPr/>
        </p:nvCxnSpPr>
        <p:spPr>
          <a:xfrm flipV="1">
            <a:off x="4542992" y="1035362"/>
            <a:ext cx="1304463" cy="319430"/>
          </a:xfrm>
          <a:prstGeom prst="curvedConnector3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4" name="Connettore 7 1063">
            <a:extLst>
              <a:ext uri="{FF2B5EF4-FFF2-40B4-BE49-F238E27FC236}">
                <a16:creationId xmlns:a16="http://schemas.microsoft.com/office/drawing/2014/main" id="{91DB67FB-8DB0-84F0-D4A1-F2E30E6928F1}"/>
              </a:ext>
            </a:extLst>
          </p:cNvPr>
          <p:cNvCxnSpPr>
            <a:cxnSpLocks/>
            <a:stCxn id="61" idx="3"/>
            <a:endCxn id="58" idx="1"/>
          </p:cNvCxnSpPr>
          <p:nvPr/>
        </p:nvCxnSpPr>
        <p:spPr>
          <a:xfrm flipV="1">
            <a:off x="2800890" y="2770851"/>
            <a:ext cx="1084137" cy="136591"/>
          </a:xfrm>
          <a:prstGeom prst="curvedConnector3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9" name="Connettore 7 1068">
            <a:extLst>
              <a:ext uri="{FF2B5EF4-FFF2-40B4-BE49-F238E27FC236}">
                <a16:creationId xmlns:a16="http://schemas.microsoft.com/office/drawing/2014/main" id="{72FD597E-C64A-AC49-09AD-79DF723361B5}"/>
              </a:ext>
            </a:extLst>
          </p:cNvPr>
          <p:cNvCxnSpPr>
            <a:stCxn id="61" idx="3"/>
            <a:endCxn id="54" idx="1"/>
          </p:cNvCxnSpPr>
          <p:nvPr/>
        </p:nvCxnSpPr>
        <p:spPr>
          <a:xfrm>
            <a:off x="2800890" y="2907442"/>
            <a:ext cx="1088148" cy="666934"/>
          </a:xfrm>
          <a:prstGeom prst="curvedConnector3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1" name="Connettore 1 1070">
            <a:extLst>
              <a:ext uri="{FF2B5EF4-FFF2-40B4-BE49-F238E27FC236}">
                <a16:creationId xmlns:a16="http://schemas.microsoft.com/office/drawing/2014/main" id="{27C2C18D-D30F-FDB1-43DB-7B19DD20D805}"/>
              </a:ext>
            </a:extLst>
          </p:cNvPr>
          <p:cNvCxnSpPr>
            <a:cxnSpLocks/>
            <a:stCxn id="58" idx="3"/>
            <a:endCxn id="1028" idx="1"/>
          </p:cNvCxnSpPr>
          <p:nvPr/>
        </p:nvCxnSpPr>
        <p:spPr>
          <a:xfrm flipV="1">
            <a:off x="4580793" y="2763675"/>
            <a:ext cx="1266662" cy="7176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7" name="Connettore 7 1076">
            <a:extLst>
              <a:ext uri="{FF2B5EF4-FFF2-40B4-BE49-F238E27FC236}">
                <a16:creationId xmlns:a16="http://schemas.microsoft.com/office/drawing/2014/main" id="{1026BB32-F11A-AD68-DB10-725EC26DC803}"/>
              </a:ext>
            </a:extLst>
          </p:cNvPr>
          <p:cNvCxnSpPr>
            <a:cxnSpLocks/>
            <a:stCxn id="54" idx="3"/>
            <a:endCxn id="1029" idx="1"/>
          </p:cNvCxnSpPr>
          <p:nvPr/>
        </p:nvCxnSpPr>
        <p:spPr>
          <a:xfrm>
            <a:off x="4877667" y="3574376"/>
            <a:ext cx="969788" cy="669185"/>
          </a:xfrm>
          <a:prstGeom prst="curvedConnector3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66973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FF547EC-1B77-E954-BC9B-112804560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8350"/>
            <a:ext cx="8229600" cy="371400"/>
          </a:xfrm>
        </p:spPr>
        <p:txBody>
          <a:bodyPr>
            <a:normAutofit fontScale="90000"/>
          </a:bodyPr>
          <a:lstStyle/>
          <a:p>
            <a:r>
              <a:rPr lang="it-IT" dirty="0"/>
              <a:t>Risultati – Modalità Manuale</a:t>
            </a:r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6AAA2336-71C1-214B-0F6C-37F3AE300C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49771600"/>
              </p:ext>
            </p:extLst>
          </p:nvPr>
        </p:nvGraphicFramePr>
        <p:xfrm>
          <a:off x="1524000" y="728936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00" name="Google Shape;2338;p45">
            <a:extLst>
              <a:ext uri="{FF2B5EF4-FFF2-40B4-BE49-F238E27FC236}">
                <a16:creationId xmlns:a16="http://schemas.microsoft.com/office/drawing/2014/main" id="{CBE2AA38-6C19-B5EF-A2C3-B5EB546DFA23}"/>
              </a:ext>
            </a:extLst>
          </p:cNvPr>
          <p:cNvGrpSpPr>
            <a:grpSpLocks noChangeAspect="1"/>
          </p:cNvGrpSpPr>
          <p:nvPr/>
        </p:nvGrpSpPr>
        <p:grpSpPr>
          <a:xfrm>
            <a:off x="529335" y="3168072"/>
            <a:ext cx="1655459" cy="1530275"/>
            <a:chOff x="3124753" y="2097067"/>
            <a:chExt cx="2904005" cy="2684408"/>
          </a:xfrm>
        </p:grpSpPr>
        <p:sp>
          <p:nvSpPr>
            <p:cNvPr id="101" name="Google Shape;2339;p45">
              <a:extLst>
                <a:ext uri="{FF2B5EF4-FFF2-40B4-BE49-F238E27FC236}">
                  <a16:creationId xmlns:a16="http://schemas.microsoft.com/office/drawing/2014/main" id="{306C0C0E-A66A-D2A5-5D55-AEAB22703E9D}"/>
                </a:ext>
              </a:extLst>
            </p:cNvPr>
            <p:cNvSpPr/>
            <p:nvPr/>
          </p:nvSpPr>
          <p:spPr>
            <a:xfrm>
              <a:off x="3938625" y="4524375"/>
              <a:ext cx="1247700" cy="2571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" name="Google Shape;2340;p45">
              <a:extLst>
                <a:ext uri="{FF2B5EF4-FFF2-40B4-BE49-F238E27FC236}">
                  <a16:creationId xmlns:a16="http://schemas.microsoft.com/office/drawing/2014/main" id="{4B97E2BE-6C59-D1DB-AD2B-DF4FC71882E4}"/>
                </a:ext>
              </a:extLst>
            </p:cNvPr>
            <p:cNvGrpSpPr/>
            <p:nvPr/>
          </p:nvGrpSpPr>
          <p:grpSpPr>
            <a:xfrm>
              <a:off x="3124761" y="2266506"/>
              <a:ext cx="1173544" cy="1038290"/>
              <a:chOff x="3039603" y="2097081"/>
              <a:chExt cx="1372888" cy="1214659"/>
            </a:xfrm>
          </p:grpSpPr>
          <p:sp>
            <p:nvSpPr>
              <p:cNvPr id="162" name="Google Shape;2341;p45">
                <a:extLst>
                  <a:ext uri="{FF2B5EF4-FFF2-40B4-BE49-F238E27FC236}">
                    <a16:creationId xmlns:a16="http://schemas.microsoft.com/office/drawing/2014/main" id="{D5906116-EEF4-4DE3-846A-5F42182435D4}"/>
                  </a:ext>
                </a:extLst>
              </p:cNvPr>
              <p:cNvSpPr/>
              <p:nvPr/>
            </p:nvSpPr>
            <p:spPr>
              <a:xfrm>
                <a:off x="3039603" y="2097081"/>
                <a:ext cx="1372888" cy="1214659"/>
              </a:xfrm>
              <a:custGeom>
                <a:avLst/>
                <a:gdLst/>
                <a:ahLst/>
                <a:cxnLst/>
                <a:rect l="l" t="t" r="r" b="b"/>
                <a:pathLst>
                  <a:path w="76484" h="67669" extrusionOk="0">
                    <a:moveTo>
                      <a:pt x="0" y="1"/>
                    </a:moveTo>
                    <a:lnTo>
                      <a:pt x="0" y="67668"/>
                    </a:lnTo>
                    <a:lnTo>
                      <a:pt x="76484" y="67668"/>
                    </a:lnTo>
                    <a:lnTo>
                      <a:pt x="764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2342;p45">
                <a:extLst>
                  <a:ext uri="{FF2B5EF4-FFF2-40B4-BE49-F238E27FC236}">
                    <a16:creationId xmlns:a16="http://schemas.microsoft.com/office/drawing/2014/main" id="{1F35D977-1964-A93C-9A17-327E24CB7B08}"/>
                  </a:ext>
                </a:extLst>
              </p:cNvPr>
              <p:cNvSpPr/>
              <p:nvPr/>
            </p:nvSpPr>
            <p:spPr>
              <a:xfrm>
                <a:off x="3527987" y="2179974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0"/>
                    </a:moveTo>
                    <a:lnTo>
                      <a:pt x="447" y="14"/>
                    </a:lnTo>
                    <a:lnTo>
                      <a:pt x="342" y="53"/>
                    </a:lnTo>
                    <a:lnTo>
                      <a:pt x="250" y="105"/>
                    </a:lnTo>
                    <a:lnTo>
                      <a:pt x="171" y="171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65"/>
                    </a:lnTo>
                    <a:lnTo>
                      <a:pt x="1" y="17121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14"/>
                    </a:lnTo>
                    <a:lnTo>
                      <a:pt x="250" y="17580"/>
                    </a:lnTo>
                    <a:lnTo>
                      <a:pt x="342" y="17632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32"/>
                    </a:lnTo>
                    <a:lnTo>
                      <a:pt x="44159" y="17580"/>
                    </a:lnTo>
                    <a:lnTo>
                      <a:pt x="44238" y="17514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21"/>
                    </a:lnTo>
                    <a:lnTo>
                      <a:pt x="44408" y="565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71"/>
                    </a:lnTo>
                    <a:lnTo>
                      <a:pt x="44159" y="105"/>
                    </a:lnTo>
                    <a:lnTo>
                      <a:pt x="44067" y="53"/>
                    </a:lnTo>
                    <a:lnTo>
                      <a:pt x="43962" y="14"/>
                    </a:lnTo>
                    <a:lnTo>
                      <a:pt x="438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2343;p45">
                <a:extLst>
                  <a:ext uri="{FF2B5EF4-FFF2-40B4-BE49-F238E27FC236}">
                    <a16:creationId xmlns:a16="http://schemas.microsoft.com/office/drawing/2014/main" id="{2D43C32A-14B5-2A44-D155-E3EB0ED5D979}"/>
                  </a:ext>
                </a:extLst>
              </p:cNvPr>
              <p:cNvSpPr/>
              <p:nvPr/>
            </p:nvSpPr>
            <p:spPr>
              <a:xfrm>
                <a:off x="3557425" y="2204943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2344;p45">
                <a:extLst>
                  <a:ext uri="{FF2B5EF4-FFF2-40B4-BE49-F238E27FC236}">
                    <a16:creationId xmlns:a16="http://schemas.microsoft.com/office/drawing/2014/main" id="{DD508253-C76A-E0DB-9499-92B577EEB15C}"/>
                  </a:ext>
                </a:extLst>
              </p:cNvPr>
              <p:cNvSpPr/>
              <p:nvPr/>
            </p:nvSpPr>
            <p:spPr>
              <a:xfrm>
                <a:off x="3557425" y="2256746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2345;p45">
                <a:extLst>
                  <a:ext uri="{FF2B5EF4-FFF2-40B4-BE49-F238E27FC236}">
                    <a16:creationId xmlns:a16="http://schemas.microsoft.com/office/drawing/2014/main" id="{079D9CCD-A779-5698-C919-5E14C57951E6}"/>
                  </a:ext>
                </a:extLst>
              </p:cNvPr>
              <p:cNvSpPr/>
              <p:nvPr/>
            </p:nvSpPr>
            <p:spPr>
              <a:xfrm>
                <a:off x="3557425" y="2310435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0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2346;p45">
                <a:extLst>
                  <a:ext uri="{FF2B5EF4-FFF2-40B4-BE49-F238E27FC236}">
                    <a16:creationId xmlns:a16="http://schemas.microsoft.com/office/drawing/2014/main" id="{8C628158-AFE4-5FF7-DC81-B25B80DA26F2}"/>
                  </a:ext>
                </a:extLst>
              </p:cNvPr>
              <p:cNvSpPr/>
              <p:nvPr/>
            </p:nvSpPr>
            <p:spPr>
              <a:xfrm>
                <a:off x="3527987" y="2544270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2"/>
                    </a:lnTo>
                    <a:lnTo>
                      <a:pt x="171" y="158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80"/>
                    </a:lnTo>
                    <a:lnTo>
                      <a:pt x="342" y="17619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19"/>
                    </a:lnTo>
                    <a:lnTo>
                      <a:pt x="44159" y="17580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58"/>
                    </a:lnTo>
                    <a:lnTo>
                      <a:pt x="44159" y="92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2347;p45">
                <a:extLst>
                  <a:ext uri="{FF2B5EF4-FFF2-40B4-BE49-F238E27FC236}">
                    <a16:creationId xmlns:a16="http://schemas.microsoft.com/office/drawing/2014/main" id="{C6D57A6F-023F-F7C9-DDC3-BF60ACBC9FBB}"/>
                  </a:ext>
                </a:extLst>
              </p:cNvPr>
              <p:cNvSpPr/>
              <p:nvPr/>
            </p:nvSpPr>
            <p:spPr>
              <a:xfrm>
                <a:off x="3557425" y="2569005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2348;p45">
                <a:extLst>
                  <a:ext uri="{FF2B5EF4-FFF2-40B4-BE49-F238E27FC236}">
                    <a16:creationId xmlns:a16="http://schemas.microsoft.com/office/drawing/2014/main" id="{A1A0C867-F8F8-7271-BF95-AF91A38306B8}"/>
                  </a:ext>
                </a:extLst>
              </p:cNvPr>
              <p:cNvSpPr/>
              <p:nvPr/>
            </p:nvSpPr>
            <p:spPr>
              <a:xfrm>
                <a:off x="3557425" y="2620808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2349;p45">
                <a:extLst>
                  <a:ext uri="{FF2B5EF4-FFF2-40B4-BE49-F238E27FC236}">
                    <a16:creationId xmlns:a16="http://schemas.microsoft.com/office/drawing/2014/main" id="{11EBFC56-C6C5-77CF-11BE-EBE5F2547856}"/>
                  </a:ext>
                </a:extLst>
              </p:cNvPr>
              <p:cNvSpPr/>
              <p:nvPr/>
            </p:nvSpPr>
            <p:spPr>
              <a:xfrm>
                <a:off x="3557425" y="2674730"/>
                <a:ext cx="721303" cy="161801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14" extrusionOk="0">
                    <a:moveTo>
                      <a:pt x="1" y="1"/>
                    </a:moveTo>
                    <a:lnTo>
                      <a:pt x="1" y="9013"/>
                    </a:lnTo>
                    <a:lnTo>
                      <a:pt x="40184" y="9013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2350;p45">
                <a:extLst>
                  <a:ext uri="{FF2B5EF4-FFF2-40B4-BE49-F238E27FC236}">
                    <a16:creationId xmlns:a16="http://schemas.microsoft.com/office/drawing/2014/main" id="{F6F64250-4A9D-52E1-F007-008649AAE651}"/>
                  </a:ext>
                </a:extLst>
              </p:cNvPr>
              <p:cNvSpPr/>
              <p:nvPr/>
            </p:nvSpPr>
            <p:spPr>
              <a:xfrm>
                <a:off x="3527987" y="2908565"/>
                <a:ext cx="797142" cy="316979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59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3"/>
                    </a:lnTo>
                    <a:lnTo>
                      <a:pt x="171" y="158"/>
                    </a:lnTo>
                    <a:lnTo>
                      <a:pt x="106" y="237"/>
                    </a:lnTo>
                    <a:lnTo>
                      <a:pt x="53" y="342"/>
                    </a:lnTo>
                    <a:lnTo>
                      <a:pt x="14" y="434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67"/>
                    </a:lnTo>
                    <a:lnTo>
                      <a:pt x="342" y="17620"/>
                    </a:lnTo>
                    <a:lnTo>
                      <a:pt x="447" y="17659"/>
                    </a:lnTo>
                    <a:lnTo>
                      <a:pt x="43962" y="17659"/>
                    </a:lnTo>
                    <a:lnTo>
                      <a:pt x="44067" y="17620"/>
                    </a:lnTo>
                    <a:lnTo>
                      <a:pt x="44159" y="17567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34"/>
                    </a:lnTo>
                    <a:lnTo>
                      <a:pt x="44356" y="342"/>
                    </a:lnTo>
                    <a:lnTo>
                      <a:pt x="44317" y="237"/>
                    </a:lnTo>
                    <a:lnTo>
                      <a:pt x="44238" y="158"/>
                    </a:lnTo>
                    <a:lnTo>
                      <a:pt x="44159" y="93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2351;p45">
                <a:extLst>
                  <a:ext uri="{FF2B5EF4-FFF2-40B4-BE49-F238E27FC236}">
                    <a16:creationId xmlns:a16="http://schemas.microsoft.com/office/drawing/2014/main" id="{05AA4A70-AB9B-966F-92C6-7C3A901E5F08}"/>
                  </a:ext>
                </a:extLst>
              </p:cNvPr>
              <p:cNvSpPr/>
              <p:nvPr/>
            </p:nvSpPr>
            <p:spPr>
              <a:xfrm>
                <a:off x="3557425" y="2933300"/>
                <a:ext cx="214538" cy="3345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4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2352;p45">
                <a:extLst>
                  <a:ext uri="{FF2B5EF4-FFF2-40B4-BE49-F238E27FC236}">
                    <a16:creationId xmlns:a16="http://schemas.microsoft.com/office/drawing/2014/main" id="{C0BA2CAA-4355-C748-11DB-716E259DD1CE}"/>
                  </a:ext>
                </a:extLst>
              </p:cNvPr>
              <p:cNvSpPr/>
              <p:nvPr/>
            </p:nvSpPr>
            <p:spPr>
              <a:xfrm>
                <a:off x="3557425" y="2985104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2353;p45">
                <a:extLst>
                  <a:ext uri="{FF2B5EF4-FFF2-40B4-BE49-F238E27FC236}">
                    <a16:creationId xmlns:a16="http://schemas.microsoft.com/office/drawing/2014/main" id="{B79E8399-FC24-4279-FF24-735886145DB9}"/>
                  </a:ext>
                </a:extLst>
              </p:cNvPr>
              <p:cNvSpPr/>
              <p:nvPr/>
            </p:nvSpPr>
            <p:spPr>
              <a:xfrm>
                <a:off x="3557425" y="3038792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1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2354;p45">
                <a:extLst>
                  <a:ext uri="{FF2B5EF4-FFF2-40B4-BE49-F238E27FC236}">
                    <a16:creationId xmlns:a16="http://schemas.microsoft.com/office/drawing/2014/main" id="{BB84A8BF-5234-84C7-4BA8-DADC3B7712DA}"/>
                  </a:ext>
                </a:extLst>
              </p:cNvPr>
              <p:cNvSpPr/>
              <p:nvPr/>
            </p:nvSpPr>
            <p:spPr>
              <a:xfrm>
                <a:off x="3294386" y="2851825"/>
                <a:ext cx="107395" cy="4828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0" extrusionOk="0">
                    <a:moveTo>
                      <a:pt x="1339" y="0"/>
                    </a:moveTo>
                    <a:lnTo>
                      <a:pt x="1208" y="13"/>
                    </a:lnTo>
                    <a:lnTo>
                      <a:pt x="1076" y="26"/>
                    </a:lnTo>
                    <a:lnTo>
                      <a:pt x="945" y="66"/>
                    </a:lnTo>
                    <a:lnTo>
                      <a:pt x="827" y="105"/>
                    </a:lnTo>
                    <a:lnTo>
                      <a:pt x="709" y="157"/>
                    </a:lnTo>
                    <a:lnTo>
                      <a:pt x="591" y="223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5"/>
                    </a:lnTo>
                    <a:lnTo>
                      <a:pt x="224" y="590"/>
                    </a:lnTo>
                    <a:lnTo>
                      <a:pt x="158" y="708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7"/>
                    </a:lnTo>
                    <a:lnTo>
                      <a:pt x="1" y="1351"/>
                    </a:lnTo>
                    <a:lnTo>
                      <a:pt x="1" y="1482"/>
                    </a:lnTo>
                    <a:lnTo>
                      <a:pt x="27" y="1614"/>
                    </a:lnTo>
                    <a:lnTo>
                      <a:pt x="53" y="1745"/>
                    </a:lnTo>
                    <a:lnTo>
                      <a:pt x="106" y="1863"/>
                    </a:lnTo>
                    <a:lnTo>
                      <a:pt x="158" y="1981"/>
                    </a:lnTo>
                    <a:lnTo>
                      <a:pt x="224" y="2099"/>
                    </a:lnTo>
                    <a:lnTo>
                      <a:pt x="302" y="2204"/>
                    </a:lnTo>
                    <a:lnTo>
                      <a:pt x="394" y="2296"/>
                    </a:lnTo>
                    <a:lnTo>
                      <a:pt x="486" y="2388"/>
                    </a:lnTo>
                    <a:lnTo>
                      <a:pt x="591" y="2466"/>
                    </a:lnTo>
                    <a:lnTo>
                      <a:pt x="709" y="2532"/>
                    </a:lnTo>
                    <a:lnTo>
                      <a:pt x="827" y="2584"/>
                    </a:lnTo>
                    <a:lnTo>
                      <a:pt x="945" y="2624"/>
                    </a:lnTo>
                    <a:lnTo>
                      <a:pt x="1076" y="2663"/>
                    </a:lnTo>
                    <a:lnTo>
                      <a:pt x="1208" y="2689"/>
                    </a:lnTo>
                    <a:lnTo>
                      <a:pt x="4776" y="2689"/>
                    </a:lnTo>
                    <a:lnTo>
                      <a:pt x="4907" y="2663"/>
                    </a:lnTo>
                    <a:lnTo>
                      <a:pt x="5038" y="2624"/>
                    </a:lnTo>
                    <a:lnTo>
                      <a:pt x="5156" y="2584"/>
                    </a:lnTo>
                    <a:lnTo>
                      <a:pt x="5275" y="2532"/>
                    </a:lnTo>
                    <a:lnTo>
                      <a:pt x="5393" y="2466"/>
                    </a:lnTo>
                    <a:lnTo>
                      <a:pt x="5498" y="2388"/>
                    </a:lnTo>
                    <a:lnTo>
                      <a:pt x="5589" y="2296"/>
                    </a:lnTo>
                    <a:lnTo>
                      <a:pt x="5681" y="2204"/>
                    </a:lnTo>
                    <a:lnTo>
                      <a:pt x="5747" y="2099"/>
                    </a:lnTo>
                    <a:lnTo>
                      <a:pt x="5826" y="1981"/>
                    </a:lnTo>
                    <a:lnTo>
                      <a:pt x="5878" y="1863"/>
                    </a:lnTo>
                    <a:lnTo>
                      <a:pt x="5917" y="1745"/>
                    </a:lnTo>
                    <a:lnTo>
                      <a:pt x="5957" y="1614"/>
                    </a:lnTo>
                    <a:lnTo>
                      <a:pt x="5970" y="1482"/>
                    </a:lnTo>
                    <a:lnTo>
                      <a:pt x="5983" y="1351"/>
                    </a:lnTo>
                    <a:lnTo>
                      <a:pt x="5970" y="1207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8"/>
                    </a:lnTo>
                    <a:lnTo>
                      <a:pt x="5747" y="590"/>
                    </a:lnTo>
                    <a:lnTo>
                      <a:pt x="5681" y="485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3"/>
                    </a:lnTo>
                    <a:lnTo>
                      <a:pt x="5275" y="157"/>
                    </a:lnTo>
                    <a:lnTo>
                      <a:pt x="5156" y="105"/>
                    </a:lnTo>
                    <a:lnTo>
                      <a:pt x="5038" y="66"/>
                    </a:lnTo>
                    <a:lnTo>
                      <a:pt x="4907" y="26"/>
                    </a:lnTo>
                    <a:lnTo>
                      <a:pt x="4776" y="13"/>
                    </a:lnTo>
                    <a:lnTo>
                      <a:pt x="46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2355;p45">
                <a:extLst>
                  <a:ext uri="{FF2B5EF4-FFF2-40B4-BE49-F238E27FC236}">
                    <a16:creationId xmlns:a16="http://schemas.microsoft.com/office/drawing/2014/main" id="{681F4A00-E306-0765-3C40-2472D43FC77E}"/>
                  </a:ext>
                </a:extLst>
              </p:cNvPr>
              <p:cNvSpPr/>
              <p:nvPr/>
            </p:nvSpPr>
            <p:spPr>
              <a:xfrm>
                <a:off x="3300040" y="285794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46"/>
                    </a:lnTo>
                    <a:lnTo>
                      <a:pt x="119" y="525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00"/>
                    </a:lnTo>
                    <a:lnTo>
                      <a:pt x="1" y="905"/>
                    </a:lnTo>
                    <a:lnTo>
                      <a:pt x="1" y="1010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3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84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94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94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84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1010"/>
                    </a:lnTo>
                    <a:lnTo>
                      <a:pt x="2008" y="905"/>
                    </a:lnTo>
                    <a:lnTo>
                      <a:pt x="1995" y="800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25"/>
                    </a:lnTo>
                    <a:lnTo>
                      <a:pt x="1837" y="446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2356;p45">
                <a:extLst>
                  <a:ext uri="{FF2B5EF4-FFF2-40B4-BE49-F238E27FC236}">
                    <a16:creationId xmlns:a16="http://schemas.microsoft.com/office/drawing/2014/main" id="{588208DF-8A8B-F5D7-B7F3-06CB8B0B413E}"/>
                  </a:ext>
                </a:extLst>
              </p:cNvPr>
              <p:cNvSpPr/>
              <p:nvPr/>
            </p:nvSpPr>
            <p:spPr>
              <a:xfrm>
                <a:off x="3304043" y="286194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30"/>
                    </a:lnTo>
                    <a:lnTo>
                      <a:pt x="1" y="695"/>
                    </a:lnTo>
                    <a:lnTo>
                      <a:pt x="1" y="787"/>
                    </a:lnTo>
                    <a:lnTo>
                      <a:pt x="1" y="866"/>
                    </a:lnTo>
                    <a:lnTo>
                      <a:pt x="14" y="932"/>
                    </a:lnTo>
                    <a:lnTo>
                      <a:pt x="66" y="1089"/>
                    </a:lnTo>
                    <a:lnTo>
                      <a:pt x="132" y="1220"/>
                    </a:lnTo>
                    <a:lnTo>
                      <a:pt x="224" y="1338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61"/>
                    </a:lnTo>
                    <a:lnTo>
                      <a:pt x="866" y="1561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38"/>
                    </a:lnTo>
                    <a:lnTo>
                      <a:pt x="1431" y="1220"/>
                    </a:lnTo>
                    <a:lnTo>
                      <a:pt x="1496" y="1089"/>
                    </a:lnTo>
                    <a:lnTo>
                      <a:pt x="1549" y="932"/>
                    </a:lnTo>
                    <a:lnTo>
                      <a:pt x="1562" y="866"/>
                    </a:lnTo>
                    <a:lnTo>
                      <a:pt x="1562" y="787"/>
                    </a:lnTo>
                    <a:lnTo>
                      <a:pt x="1562" y="695"/>
                    </a:lnTo>
                    <a:lnTo>
                      <a:pt x="1549" y="630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2357;p45">
                <a:extLst>
                  <a:ext uri="{FF2B5EF4-FFF2-40B4-BE49-F238E27FC236}">
                    <a16:creationId xmlns:a16="http://schemas.microsoft.com/office/drawing/2014/main" id="{43DE6D7F-DB53-08C0-C45E-F59955BD4257}"/>
                  </a:ext>
                </a:extLst>
              </p:cNvPr>
              <p:cNvSpPr/>
              <p:nvPr/>
            </p:nvSpPr>
            <p:spPr>
              <a:xfrm>
                <a:off x="3294386" y="291680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71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99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9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9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99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71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2358;p45">
                <a:extLst>
                  <a:ext uri="{FF2B5EF4-FFF2-40B4-BE49-F238E27FC236}">
                    <a16:creationId xmlns:a16="http://schemas.microsoft.com/office/drawing/2014/main" id="{385C2BA2-68DC-940E-A223-8AED6FC8B889}"/>
                  </a:ext>
                </a:extLst>
              </p:cNvPr>
              <p:cNvSpPr/>
              <p:nvPr/>
            </p:nvSpPr>
            <p:spPr>
              <a:xfrm>
                <a:off x="3360083" y="2922925"/>
                <a:ext cx="36062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2"/>
                    </a:lnTo>
                    <a:lnTo>
                      <a:pt x="368" y="237"/>
                    </a:lnTo>
                    <a:lnTo>
                      <a:pt x="290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8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08"/>
                    </a:lnTo>
                    <a:lnTo>
                      <a:pt x="40" y="1313"/>
                    </a:lnTo>
                    <a:lnTo>
                      <a:pt x="80" y="1405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90" y="1720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20"/>
                    </a:lnTo>
                    <a:lnTo>
                      <a:pt x="1785" y="1654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405"/>
                    </a:lnTo>
                    <a:lnTo>
                      <a:pt x="1969" y="1313"/>
                    </a:lnTo>
                    <a:lnTo>
                      <a:pt x="1995" y="1208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8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1" y="237"/>
                    </a:lnTo>
                    <a:lnTo>
                      <a:pt x="1562" y="172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2359;p45">
                <a:extLst>
                  <a:ext uri="{FF2B5EF4-FFF2-40B4-BE49-F238E27FC236}">
                    <a16:creationId xmlns:a16="http://schemas.microsoft.com/office/drawing/2014/main" id="{23C2BE16-AFF3-A182-3DC5-F26E8964271D}"/>
                  </a:ext>
                </a:extLst>
              </p:cNvPr>
              <p:cNvSpPr/>
              <p:nvPr/>
            </p:nvSpPr>
            <p:spPr>
              <a:xfrm>
                <a:off x="3364085" y="292692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27"/>
                    </a:lnTo>
                    <a:lnTo>
                      <a:pt x="473" y="67"/>
                    </a:lnTo>
                    <a:lnTo>
                      <a:pt x="342" y="145"/>
                    </a:lnTo>
                    <a:lnTo>
                      <a:pt x="224" y="237"/>
                    </a:lnTo>
                    <a:lnTo>
                      <a:pt x="132" y="355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6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510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510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6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55"/>
                    </a:lnTo>
                    <a:lnTo>
                      <a:pt x="1326" y="237"/>
                    </a:lnTo>
                    <a:lnTo>
                      <a:pt x="1221" y="145"/>
                    </a:lnTo>
                    <a:lnTo>
                      <a:pt x="1090" y="67"/>
                    </a:lnTo>
                    <a:lnTo>
                      <a:pt x="932" y="27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2360;p45">
                <a:extLst>
                  <a:ext uri="{FF2B5EF4-FFF2-40B4-BE49-F238E27FC236}">
                    <a16:creationId xmlns:a16="http://schemas.microsoft.com/office/drawing/2014/main" id="{9A63965F-A657-1FDC-D82C-6E69699B6A6A}"/>
                  </a:ext>
                </a:extLst>
              </p:cNvPr>
              <p:cNvSpPr/>
              <p:nvPr/>
            </p:nvSpPr>
            <p:spPr>
              <a:xfrm>
                <a:off x="3294386" y="2982267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5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6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6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5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2361;p45">
                <a:extLst>
                  <a:ext uri="{FF2B5EF4-FFF2-40B4-BE49-F238E27FC236}">
                    <a16:creationId xmlns:a16="http://schemas.microsoft.com/office/drawing/2014/main" id="{29E5F330-50A9-7261-DD38-5A32C07CE23A}"/>
                  </a:ext>
                </a:extLst>
              </p:cNvPr>
              <p:cNvSpPr/>
              <p:nvPr/>
            </p:nvSpPr>
            <p:spPr>
              <a:xfrm>
                <a:off x="3300040" y="298840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33"/>
                    </a:lnTo>
                    <a:lnTo>
                      <a:pt x="119" y="525"/>
                    </a:lnTo>
                    <a:lnTo>
                      <a:pt x="79" y="604"/>
                    </a:lnTo>
                    <a:lnTo>
                      <a:pt x="40" y="708"/>
                    </a:lnTo>
                    <a:lnTo>
                      <a:pt x="14" y="800"/>
                    </a:lnTo>
                    <a:lnTo>
                      <a:pt x="1" y="892"/>
                    </a:lnTo>
                    <a:lnTo>
                      <a:pt x="1" y="997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2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71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81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81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71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2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997"/>
                    </a:lnTo>
                    <a:lnTo>
                      <a:pt x="2008" y="892"/>
                    </a:lnTo>
                    <a:lnTo>
                      <a:pt x="1995" y="800"/>
                    </a:lnTo>
                    <a:lnTo>
                      <a:pt x="1968" y="708"/>
                    </a:lnTo>
                    <a:lnTo>
                      <a:pt x="1929" y="604"/>
                    </a:lnTo>
                    <a:lnTo>
                      <a:pt x="1890" y="525"/>
                    </a:lnTo>
                    <a:lnTo>
                      <a:pt x="1837" y="433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2362;p45">
                <a:extLst>
                  <a:ext uri="{FF2B5EF4-FFF2-40B4-BE49-F238E27FC236}">
                    <a16:creationId xmlns:a16="http://schemas.microsoft.com/office/drawing/2014/main" id="{6A1CFC61-5071-C89F-2603-BB48AB671581}"/>
                  </a:ext>
                </a:extLst>
              </p:cNvPr>
              <p:cNvSpPr/>
              <p:nvPr/>
            </p:nvSpPr>
            <p:spPr>
              <a:xfrm>
                <a:off x="3304043" y="299240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2"/>
                    </a:lnTo>
                    <a:lnTo>
                      <a:pt x="66" y="1076"/>
                    </a:lnTo>
                    <a:lnTo>
                      <a:pt x="132" y="1220"/>
                    </a:lnTo>
                    <a:lnTo>
                      <a:pt x="224" y="1325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25"/>
                    </a:lnTo>
                    <a:lnTo>
                      <a:pt x="1431" y="1220"/>
                    </a:lnTo>
                    <a:lnTo>
                      <a:pt x="1496" y="1076"/>
                    </a:lnTo>
                    <a:lnTo>
                      <a:pt x="1549" y="932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2363;p45">
                <a:extLst>
                  <a:ext uri="{FF2B5EF4-FFF2-40B4-BE49-F238E27FC236}">
                    <a16:creationId xmlns:a16="http://schemas.microsoft.com/office/drawing/2014/main" id="{B31EB013-1734-FAC6-022D-FCE361E15A0A}"/>
                  </a:ext>
                </a:extLst>
              </p:cNvPr>
              <p:cNvSpPr/>
              <p:nvPr/>
            </p:nvSpPr>
            <p:spPr>
              <a:xfrm>
                <a:off x="3294386" y="304726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2364;p45">
                <a:extLst>
                  <a:ext uri="{FF2B5EF4-FFF2-40B4-BE49-F238E27FC236}">
                    <a16:creationId xmlns:a16="http://schemas.microsoft.com/office/drawing/2014/main" id="{9FCC751C-649D-E1D5-EE42-ECF715164EBD}"/>
                  </a:ext>
                </a:extLst>
              </p:cNvPr>
              <p:cNvSpPr/>
              <p:nvPr/>
            </p:nvSpPr>
            <p:spPr>
              <a:xfrm>
                <a:off x="3360083" y="3053385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90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2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392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90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2365;p45">
                <a:extLst>
                  <a:ext uri="{FF2B5EF4-FFF2-40B4-BE49-F238E27FC236}">
                    <a16:creationId xmlns:a16="http://schemas.microsoft.com/office/drawing/2014/main" id="{BE2F2132-C535-BA14-B5A3-1387C75BEC20}"/>
                  </a:ext>
                </a:extLst>
              </p:cNvPr>
              <p:cNvSpPr/>
              <p:nvPr/>
            </p:nvSpPr>
            <p:spPr>
              <a:xfrm>
                <a:off x="3364085" y="305738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14"/>
                    </a:lnTo>
                    <a:lnTo>
                      <a:pt x="473" y="67"/>
                    </a:lnTo>
                    <a:lnTo>
                      <a:pt x="342" y="132"/>
                    </a:lnTo>
                    <a:lnTo>
                      <a:pt x="224" y="237"/>
                    </a:lnTo>
                    <a:lnTo>
                      <a:pt x="132" y="342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5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5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42"/>
                    </a:lnTo>
                    <a:lnTo>
                      <a:pt x="1326" y="237"/>
                    </a:lnTo>
                    <a:lnTo>
                      <a:pt x="1221" y="132"/>
                    </a:lnTo>
                    <a:lnTo>
                      <a:pt x="1090" y="67"/>
                    </a:lnTo>
                    <a:lnTo>
                      <a:pt x="932" y="14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2366;p45">
                <a:extLst>
                  <a:ext uri="{FF2B5EF4-FFF2-40B4-BE49-F238E27FC236}">
                    <a16:creationId xmlns:a16="http://schemas.microsoft.com/office/drawing/2014/main" id="{94E8726C-18B3-A649-83A2-BE4C5EC744D9}"/>
                  </a:ext>
                </a:extLst>
              </p:cNvPr>
              <p:cNvSpPr/>
              <p:nvPr/>
            </p:nvSpPr>
            <p:spPr>
              <a:xfrm>
                <a:off x="3294386" y="3112728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5"/>
                    </a:lnTo>
                    <a:lnTo>
                      <a:pt x="27" y="1064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087"/>
                    </a:lnTo>
                    <a:lnTo>
                      <a:pt x="302" y="2192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192"/>
                    </a:lnTo>
                    <a:lnTo>
                      <a:pt x="5747" y="2087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64"/>
                    </a:lnTo>
                    <a:lnTo>
                      <a:pt x="5917" y="945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2367;p45">
                <a:extLst>
                  <a:ext uri="{FF2B5EF4-FFF2-40B4-BE49-F238E27FC236}">
                    <a16:creationId xmlns:a16="http://schemas.microsoft.com/office/drawing/2014/main" id="{8BC40842-E91D-B150-7BA2-B7E099F83970}"/>
                  </a:ext>
                </a:extLst>
              </p:cNvPr>
              <p:cNvSpPr/>
              <p:nvPr/>
            </p:nvSpPr>
            <p:spPr>
              <a:xfrm>
                <a:off x="3300040" y="3118616"/>
                <a:ext cx="36044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5" y="132"/>
                    </a:lnTo>
                    <a:lnTo>
                      <a:pt x="447" y="185"/>
                    </a:lnTo>
                    <a:lnTo>
                      <a:pt x="368" y="237"/>
                    </a:lnTo>
                    <a:lnTo>
                      <a:pt x="289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39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14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21"/>
                    </a:lnTo>
                    <a:lnTo>
                      <a:pt x="40" y="1313"/>
                    </a:lnTo>
                    <a:lnTo>
                      <a:pt x="79" y="1405"/>
                    </a:lnTo>
                    <a:lnTo>
                      <a:pt x="119" y="1496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89" y="1719"/>
                    </a:lnTo>
                    <a:lnTo>
                      <a:pt x="368" y="1785"/>
                    </a:lnTo>
                    <a:lnTo>
                      <a:pt x="447" y="1851"/>
                    </a:lnTo>
                    <a:lnTo>
                      <a:pt x="525" y="1903"/>
                    </a:lnTo>
                    <a:lnTo>
                      <a:pt x="617" y="1942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299" y="1969"/>
                    </a:lnTo>
                    <a:lnTo>
                      <a:pt x="1391" y="1942"/>
                    </a:lnTo>
                    <a:lnTo>
                      <a:pt x="1483" y="1903"/>
                    </a:lnTo>
                    <a:lnTo>
                      <a:pt x="1562" y="1851"/>
                    </a:lnTo>
                    <a:lnTo>
                      <a:pt x="1640" y="1785"/>
                    </a:lnTo>
                    <a:lnTo>
                      <a:pt x="1719" y="1719"/>
                    </a:lnTo>
                    <a:lnTo>
                      <a:pt x="1785" y="1654"/>
                    </a:lnTo>
                    <a:lnTo>
                      <a:pt x="1837" y="1575"/>
                    </a:lnTo>
                    <a:lnTo>
                      <a:pt x="1890" y="1496"/>
                    </a:lnTo>
                    <a:lnTo>
                      <a:pt x="1929" y="1405"/>
                    </a:lnTo>
                    <a:lnTo>
                      <a:pt x="1968" y="1313"/>
                    </a:lnTo>
                    <a:lnTo>
                      <a:pt x="1995" y="1221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14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39"/>
                    </a:lnTo>
                    <a:lnTo>
                      <a:pt x="1837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0" y="237"/>
                    </a:lnTo>
                    <a:lnTo>
                      <a:pt x="1562" y="185"/>
                    </a:lnTo>
                    <a:lnTo>
                      <a:pt x="1483" y="132"/>
                    </a:lnTo>
                    <a:lnTo>
                      <a:pt x="1391" y="80"/>
                    </a:lnTo>
                    <a:lnTo>
                      <a:pt x="1299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2368;p45">
                <a:extLst>
                  <a:ext uri="{FF2B5EF4-FFF2-40B4-BE49-F238E27FC236}">
                    <a16:creationId xmlns:a16="http://schemas.microsoft.com/office/drawing/2014/main" id="{F64F5149-B292-2C21-99A5-A74031BF33D2}"/>
                  </a:ext>
                </a:extLst>
              </p:cNvPr>
              <p:cNvSpPr/>
              <p:nvPr/>
            </p:nvSpPr>
            <p:spPr>
              <a:xfrm>
                <a:off x="3304043" y="3122870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52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1"/>
                    </a:lnTo>
                    <a:lnTo>
                      <a:pt x="66" y="1076"/>
                    </a:lnTo>
                    <a:lnTo>
                      <a:pt x="132" y="1207"/>
                    </a:lnTo>
                    <a:lnTo>
                      <a:pt x="224" y="1325"/>
                    </a:lnTo>
                    <a:lnTo>
                      <a:pt x="342" y="1417"/>
                    </a:lnTo>
                    <a:lnTo>
                      <a:pt x="473" y="1496"/>
                    </a:lnTo>
                    <a:lnTo>
                      <a:pt x="617" y="1535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35"/>
                    </a:lnTo>
                    <a:lnTo>
                      <a:pt x="1089" y="1496"/>
                    </a:lnTo>
                    <a:lnTo>
                      <a:pt x="1221" y="1417"/>
                    </a:lnTo>
                    <a:lnTo>
                      <a:pt x="1326" y="1325"/>
                    </a:lnTo>
                    <a:lnTo>
                      <a:pt x="1431" y="1207"/>
                    </a:lnTo>
                    <a:lnTo>
                      <a:pt x="1496" y="1076"/>
                    </a:lnTo>
                    <a:lnTo>
                      <a:pt x="1549" y="931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52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2369;p45">
                <a:extLst>
                  <a:ext uri="{FF2B5EF4-FFF2-40B4-BE49-F238E27FC236}">
                    <a16:creationId xmlns:a16="http://schemas.microsoft.com/office/drawing/2014/main" id="{6B00C1E5-C0D4-2D6B-DBED-20D7648CA0BA}"/>
                  </a:ext>
                </a:extLst>
              </p:cNvPr>
              <p:cNvSpPr/>
              <p:nvPr/>
            </p:nvSpPr>
            <p:spPr>
              <a:xfrm>
                <a:off x="3294386" y="3177725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54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54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2370;p45">
                <a:extLst>
                  <a:ext uri="{FF2B5EF4-FFF2-40B4-BE49-F238E27FC236}">
                    <a16:creationId xmlns:a16="http://schemas.microsoft.com/office/drawing/2014/main" id="{DEDA0374-119F-8A29-8537-97B96AF5AB91}"/>
                  </a:ext>
                </a:extLst>
              </p:cNvPr>
              <p:cNvSpPr/>
              <p:nvPr/>
            </p:nvSpPr>
            <p:spPr>
              <a:xfrm>
                <a:off x="3360083" y="3183846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89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998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1"/>
                    </a:lnTo>
                    <a:lnTo>
                      <a:pt x="119" y="1483"/>
                    </a:lnTo>
                    <a:lnTo>
                      <a:pt x="171" y="1562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7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7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62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998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89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2371;p45">
                <a:extLst>
                  <a:ext uri="{FF2B5EF4-FFF2-40B4-BE49-F238E27FC236}">
                    <a16:creationId xmlns:a16="http://schemas.microsoft.com/office/drawing/2014/main" id="{C1EC77FF-DEBD-76FF-8FD9-22D2D48F31EA}"/>
                  </a:ext>
                </a:extLst>
              </p:cNvPr>
              <p:cNvSpPr/>
              <p:nvPr/>
            </p:nvSpPr>
            <p:spPr>
              <a:xfrm>
                <a:off x="3364085" y="3187849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696" y="1"/>
                    </a:moveTo>
                    <a:lnTo>
                      <a:pt x="618" y="14"/>
                    </a:lnTo>
                    <a:lnTo>
                      <a:pt x="473" y="66"/>
                    </a:lnTo>
                    <a:lnTo>
                      <a:pt x="342" y="132"/>
                    </a:lnTo>
                    <a:lnTo>
                      <a:pt x="224" y="224"/>
                    </a:lnTo>
                    <a:lnTo>
                      <a:pt x="132" y="342"/>
                    </a:lnTo>
                    <a:lnTo>
                      <a:pt x="67" y="473"/>
                    </a:lnTo>
                    <a:lnTo>
                      <a:pt x="14" y="617"/>
                    </a:lnTo>
                    <a:lnTo>
                      <a:pt x="1" y="696"/>
                    </a:lnTo>
                    <a:lnTo>
                      <a:pt x="1" y="775"/>
                    </a:lnTo>
                    <a:lnTo>
                      <a:pt x="1" y="867"/>
                    </a:lnTo>
                    <a:lnTo>
                      <a:pt x="14" y="932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26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26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32"/>
                    </a:lnTo>
                    <a:lnTo>
                      <a:pt x="1562" y="867"/>
                    </a:lnTo>
                    <a:lnTo>
                      <a:pt x="1562" y="775"/>
                    </a:lnTo>
                    <a:lnTo>
                      <a:pt x="1562" y="696"/>
                    </a:lnTo>
                    <a:lnTo>
                      <a:pt x="1549" y="617"/>
                    </a:lnTo>
                    <a:lnTo>
                      <a:pt x="1496" y="473"/>
                    </a:lnTo>
                    <a:lnTo>
                      <a:pt x="1431" y="342"/>
                    </a:lnTo>
                    <a:lnTo>
                      <a:pt x="1326" y="224"/>
                    </a:lnTo>
                    <a:lnTo>
                      <a:pt x="1221" y="132"/>
                    </a:lnTo>
                    <a:lnTo>
                      <a:pt x="1090" y="66"/>
                    </a:lnTo>
                    <a:lnTo>
                      <a:pt x="932" y="14"/>
                    </a:lnTo>
                    <a:lnTo>
                      <a:pt x="854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2372;p45">
                <a:extLst>
                  <a:ext uri="{FF2B5EF4-FFF2-40B4-BE49-F238E27FC236}">
                    <a16:creationId xmlns:a16="http://schemas.microsoft.com/office/drawing/2014/main" id="{6A5E68CF-3D70-F15B-CD86-A69ACBA2184F}"/>
                  </a:ext>
                </a:extLst>
              </p:cNvPr>
              <p:cNvSpPr/>
              <p:nvPr/>
            </p:nvSpPr>
            <p:spPr>
              <a:xfrm>
                <a:off x="3126248" y="2186095"/>
                <a:ext cx="42183" cy="41931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36" extrusionOk="0">
                    <a:moveTo>
                      <a:pt x="1050" y="1"/>
                    </a:moveTo>
                    <a:lnTo>
                      <a:pt x="932" y="14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32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0"/>
                    </a:lnTo>
                    <a:lnTo>
                      <a:pt x="198" y="512"/>
                    </a:lnTo>
                    <a:lnTo>
                      <a:pt x="132" y="604"/>
                    </a:lnTo>
                    <a:lnTo>
                      <a:pt x="93" y="709"/>
                    </a:lnTo>
                    <a:lnTo>
                      <a:pt x="53" y="814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86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3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44"/>
                    </a:lnTo>
                    <a:lnTo>
                      <a:pt x="814" y="2283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83"/>
                    </a:lnTo>
                    <a:lnTo>
                      <a:pt x="1628" y="2244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3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86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14"/>
                    </a:lnTo>
                    <a:lnTo>
                      <a:pt x="2244" y="709"/>
                    </a:lnTo>
                    <a:lnTo>
                      <a:pt x="2205" y="604"/>
                    </a:lnTo>
                    <a:lnTo>
                      <a:pt x="2139" y="512"/>
                    </a:lnTo>
                    <a:lnTo>
                      <a:pt x="2074" y="420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32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14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2373;p45">
                <a:extLst>
                  <a:ext uri="{FF2B5EF4-FFF2-40B4-BE49-F238E27FC236}">
                    <a16:creationId xmlns:a16="http://schemas.microsoft.com/office/drawing/2014/main" id="{056B2D08-F2F5-2FC6-A089-244DA9BE5F84}"/>
                  </a:ext>
                </a:extLst>
              </p:cNvPr>
              <p:cNvSpPr/>
              <p:nvPr/>
            </p:nvSpPr>
            <p:spPr>
              <a:xfrm>
                <a:off x="3190311" y="2188680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2374;p45">
                <a:extLst>
                  <a:ext uri="{FF2B5EF4-FFF2-40B4-BE49-F238E27FC236}">
                    <a16:creationId xmlns:a16="http://schemas.microsoft.com/office/drawing/2014/main" id="{5110DE6E-93A3-C68A-A2FA-04C32E886948}"/>
                  </a:ext>
                </a:extLst>
              </p:cNvPr>
              <p:cNvSpPr/>
              <p:nvPr/>
            </p:nvSpPr>
            <p:spPr>
              <a:xfrm>
                <a:off x="3126248" y="2272758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2375;p45">
                <a:extLst>
                  <a:ext uri="{FF2B5EF4-FFF2-40B4-BE49-F238E27FC236}">
                    <a16:creationId xmlns:a16="http://schemas.microsoft.com/office/drawing/2014/main" id="{36630C44-0F75-52A7-4049-FD98D88A6957}"/>
                  </a:ext>
                </a:extLst>
              </p:cNvPr>
              <p:cNvSpPr/>
              <p:nvPr/>
            </p:nvSpPr>
            <p:spPr>
              <a:xfrm>
                <a:off x="3190311" y="2275343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2376;p45">
                <a:extLst>
                  <a:ext uri="{FF2B5EF4-FFF2-40B4-BE49-F238E27FC236}">
                    <a16:creationId xmlns:a16="http://schemas.microsoft.com/office/drawing/2014/main" id="{97CB0532-E22B-4D75-AA53-B203CECCEEA5}"/>
                  </a:ext>
                </a:extLst>
              </p:cNvPr>
              <p:cNvSpPr/>
              <p:nvPr/>
            </p:nvSpPr>
            <p:spPr>
              <a:xfrm>
                <a:off x="3126248" y="2416394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050" y="1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198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1"/>
                    </a:lnTo>
                    <a:lnTo>
                      <a:pt x="198" y="513"/>
                    </a:lnTo>
                    <a:lnTo>
                      <a:pt x="132" y="618"/>
                    </a:lnTo>
                    <a:lnTo>
                      <a:pt x="93" y="709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9"/>
                    </a:lnTo>
                    <a:lnTo>
                      <a:pt x="1" y="1287"/>
                    </a:lnTo>
                    <a:lnTo>
                      <a:pt x="14" y="1405"/>
                    </a:lnTo>
                    <a:lnTo>
                      <a:pt x="53" y="1523"/>
                    </a:lnTo>
                    <a:lnTo>
                      <a:pt x="93" y="1628"/>
                    </a:lnTo>
                    <a:lnTo>
                      <a:pt x="132" y="1733"/>
                    </a:lnTo>
                    <a:lnTo>
                      <a:pt x="198" y="1825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4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4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5"/>
                    </a:lnTo>
                    <a:lnTo>
                      <a:pt x="2205" y="1733"/>
                    </a:lnTo>
                    <a:lnTo>
                      <a:pt x="2244" y="1628"/>
                    </a:lnTo>
                    <a:lnTo>
                      <a:pt x="2283" y="1523"/>
                    </a:lnTo>
                    <a:lnTo>
                      <a:pt x="2323" y="1405"/>
                    </a:lnTo>
                    <a:lnTo>
                      <a:pt x="2336" y="1287"/>
                    </a:lnTo>
                    <a:lnTo>
                      <a:pt x="2349" y="1169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09"/>
                    </a:lnTo>
                    <a:lnTo>
                      <a:pt x="2205" y="618"/>
                    </a:lnTo>
                    <a:lnTo>
                      <a:pt x="2139" y="513"/>
                    </a:lnTo>
                    <a:lnTo>
                      <a:pt x="2074" y="421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8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2377;p45">
                <a:extLst>
                  <a:ext uri="{FF2B5EF4-FFF2-40B4-BE49-F238E27FC236}">
                    <a16:creationId xmlns:a16="http://schemas.microsoft.com/office/drawing/2014/main" id="{FB545B6E-3D7C-8681-475F-C1FEC2BCA0F3}"/>
                  </a:ext>
                </a:extLst>
              </p:cNvPr>
              <p:cNvSpPr/>
              <p:nvPr/>
            </p:nvSpPr>
            <p:spPr>
              <a:xfrm>
                <a:off x="3190311" y="2418996"/>
                <a:ext cx="207951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7" extrusionOk="0">
                    <a:moveTo>
                      <a:pt x="0" y="0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2378;p45">
                <a:extLst>
                  <a:ext uri="{FF2B5EF4-FFF2-40B4-BE49-F238E27FC236}">
                    <a16:creationId xmlns:a16="http://schemas.microsoft.com/office/drawing/2014/main" id="{7C6D6F6A-450D-8D19-9401-8CD54F8BED10}"/>
                  </a:ext>
                </a:extLst>
              </p:cNvPr>
              <p:cNvSpPr/>
              <p:nvPr/>
            </p:nvSpPr>
            <p:spPr>
              <a:xfrm>
                <a:off x="3126248" y="2503056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168" y="1"/>
                    </a:moveTo>
                    <a:lnTo>
                      <a:pt x="1050" y="14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211"/>
                    </a:lnTo>
                    <a:lnTo>
                      <a:pt x="421" y="276"/>
                    </a:lnTo>
                    <a:lnTo>
                      <a:pt x="342" y="342"/>
                    </a:lnTo>
                    <a:lnTo>
                      <a:pt x="263" y="434"/>
                    </a:lnTo>
                    <a:lnTo>
                      <a:pt x="198" y="526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300"/>
                    </a:lnTo>
                    <a:lnTo>
                      <a:pt x="14" y="1418"/>
                    </a:lnTo>
                    <a:lnTo>
                      <a:pt x="53" y="1523"/>
                    </a:lnTo>
                    <a:lnTo>
                      <a:pt x="93" y="1641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8"/>
                    </a:lnTo>
                    <a:lnTo>
                      <a:pt x="421" y="2087"/>
                    </a:lnTo>
                    <a:lnTo>
                      <a:pt x="512" y="2152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49"/>
                    </a:lnTo>
                    <a:lnTo>
                      <a:pt x="1286" y="2349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52"/>
                    </a:lnTo>
                    <a:lnTo>
                      <a:pt x="1916" y="2087"/>
                    </a:lnTo>
                    <a:lnTo>
                      <a:pt x="1995" y="2008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41"/>
                    </a:lnTo>
                    <a:lnTo>
                      <a:pt x="2283" y="1523"/>
                    </a:lnTo>
                    <a:lnTo>
                      <a:pt x="2323" y="1418"/>
                    </a:lnTo>
                    <a:lnTo>
                      <a:pt x="2336" y="1300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6"/>
                    </a:lnTo>
                    <a:lnTo>
                      <a:pt x="2074" y="434"/>
                    </a:lnTo>
                    <a:lnTo>
                      <a:pt x="1995" y="342"/>
                    </a:lnTo>
                    <a:lnTo>
                      <a:pt x="1916" y="276"/>
                    </a:lnTo>
                    <a:lnTo>
                      <a:pt x="1824" y="211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4"/>
                    </a:lnTo>
                    <a:lnTo>
                      <a:pt x="116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379;p45">
                <a:extLst>
                  <a:ext uri="{FF2B5EF4-FFF2-40B4-BE49-F238E27FC236}">
                    <a16:creationId xmlns:a16="http://schemas.microsoft.com/office/drawing/2014/main" id="{0A411316-38C8-7A7D-0C2D-BE2CD477D832}"/>
                  </a:ext>
                </a:extLst>
              </p:cNvPr>
              <p:cNvSpPr/>
              <p:nvPr/>
            </p:nvSpPr>
            <p:spPr>
              <a:xfrm>
                <a:off x="3190311" y="2505659"/>
                <a:ext cx="207951" cy="36977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0" extrusionOk="0">
                    <a:moveTo>
                      <a:pt x="0" y="0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380;p45">
                <a:extLst>
                  <a:ext uri="{FF2B5EF4-FFF2-40B4-BE49-F238E27FC236}">
                    <a16:creationId xmlns:a16="http://schemas.microsoft.com/office/drawing/2014/main" id="{45515930-983B-1F97-5BFA-259AF302D415}"/>
                  </a:ext>
                </a:extLst>
              </p:cNvPr>
              <p:cNvSpPr/>
              <p:nvPr/>
            </p:nvSpPr>
            <p:spPr>
              <a:xfrm>
                <a:off x="3126248" y="2646710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050" y="0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73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73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381;p45">
                <a:extLst>
                  <a:ext uri="{FF2B5EF4-FFF2-40B4-BE49-F238E27FC236}">
                    <a16:creationId xmlns:a16="http://schemas.microsoft.com/office/drawing/2014/main" id="{F2188B4B-C1F6-47C6-906A-0E5A791C145D}"/>
                  </a:ext>
                </a:extLst>
              </p:cNvPr>
              <p:cNvSpPr/>
              <p:nvPr/>
            </p:nvSpPr>
            <p:spPr>
              <a:xfrm>
                <a:off x="3190311" y="2649295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382;p45">
                <a:extLst>
                  <a:ext uri="{FF2B5EF4-FFF2-40B4-BE49-F238E27FC236}">
                    <a16:creationId xmlns:a16="http://schemas.microsoft.com/office/drawing/2014/main" id="{DCD19DC0-1C49-156D-145B-A5F4C34972CA}"/>
                  </a:ext>
                </a:extLst>
              </p:cNvPr>
              <p:cNvSpPr/>
              <p:nvPr/>
            </p:nvSpPr>
            <p:spPr>
              <a:xfrm>
                <a:off x="3126248" y="2733373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6"/>
                    </a:lnTo>
                    <a:lnTo>
                      <a:pt x="814" y="66"/>
                    </a:lnTo>
                    <a:lnTo>
                      <a:pt x="709" y="105"/>
                    </a:lnTo>
                    <a:lnTo>
                      <a:pt x="604" y="144"/>
                    </a:lnTo>
                    <a:lnTo>
                      <a:pt x="512" y="210"/>
                    </a:lnTo>
                    <a:lnTo>
                      <a:pt x="421" y="276"/>
                    </a:lnTo>
                    <a:lnTo>
                      <a:pt x="342" y="354"/>
                    </a:lnTo>
                    <a:lnTo>
                      <a:pt x="263" y="433"/>
                    </a:lnTo>
                    <a:lnTo>
                      <a:pt x="198" y="525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35"/>
                    </a:lnTo>
                    <a:lnTo>
                      <a:pt x="93" y="1640"/>
                    </a:lnTo>
                    <a:lnTo>
                      <a:pt x="132" y="1745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7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17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35"/>
                    </a:lnTo>
                    <a:lnTo>
                      <a:pt x="1050" y="2348"/>
                    </a:lnTo>
                    <a:lnTo>
                      <a:pt x="1286" y="2348"/>
                    </a:lnTo>
                    <a:lnTo>
                      <a:pt x="1405" y="2335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17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7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45"/>
                    </a:lnTo>
                    <a:lnTo>
                      <a:pt x="2244" y="1640"/>
                    </a:lnTo>
                    <a:lnTo>
                      <a:pt x="2283" y="1535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5"/>
                    </a:lnTo>
                    <a:lnTo>
                      <a:pt x="2074" y="433"/>
                    </a:lnTo>
                    <a:lnTo>
                      <a:pt x="1995" y="354"/>
                    </a:lnTo>
                    <a:lnTo>
                      <a:pt x="1916" y="276"/>
                    </a:lnTo>
                    <a:lnTo>
                      <a:pt x="1824" y="210"/>
                    </a:lnTo>
                    <a:lnTo>
                      <a:pt x="1732" y="144"/>
                    </a:lnTo>
                    <a:lnTo>
                      <a:pt x="1628" y="105"/>
                    </a:lnTo>
                    <a:lnTo>
                      <a:pt x="1523" y="66"/>
                    </a:lnTo>
                    <a:lnTo>
                      <a:pt x="1405" y="26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383;p45">
                <a:extLst>
                  <a:ext uri="{FF2B5EF4-FFF2-40B4-BE49-F238E27FC236}">
                    <a16:creationId xmlns:a16="http://schemas.microsoft.com/office/drawing/2014/main" id="{0540CC6C-1131-63F1-19C2-C470F12251A6}"/>
                  </a:ext>
                </a:extLst>
              </p:cNvPr>
              <p:cNvSpPr/>
              <p:nvPr/>
            </p:nvSpPr>
            <p:spPr>
              <a:xfrm>
                <a:off x="3190311" y="2736191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384;p45">
                <a:extLst>
                  <a:ext uri="{FF2B5EF4-FFF2-40B4-BE49-F238E27FC236}">
                    <a16:creationId xmlns:a16="http://schemas.microsoft.com/office/drawing/2014/main" id="{591B02AC-7836-249C-7BCC-769498A76AAE}"/>
                  </a:ext>
                </a:extLst>
              </p:cNvPr>
              <p:cNvSpPr/>
              <p:nvPr/>
            </p:nvSpPr>
            <p:spPr>
              <a:xfrm>
                <a:off x="3076562" y="236719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0"/>
                    </a:moveTo>
                    <a:lnTo>
                      <a:pt x="20689" y="0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385;p45">
                <a:extLst>
                  <a:ext uri="{FF2B5EF4-FFF2-40B4-BE49-F238E27FC236}">
                    <a16:creationId xmlns:a16="http://schemas.microsoft.com/office/drawing/2014/main" id="{B2AA8BD1-24CB-0D35-A5BB-83B149BA6D99}"/>
                  </a:ext>
                </a:extLst>
              </p:cNvPr>
              <p:cNvSpPr/>
              <p:nvPr/>
            </p:nvSpPr>
            <p:spPr>
              <a:xfrm>
                <a:off x="3076562" y="259607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386;p45">
                <a:extLst>
                  <a:ext uri="{FF2B5EF4-FFF2-40B4-BE49-F238E27FC236}">
                    <a16:creationId xmlns:a16="http://schemas.microsoft.com/office/drawing/2014/main" id="{BFF9947B-0640-4BF6-5504-2500183D195F}"/>
                  </a:ext>
                </a:extLst>
              </p:cNvPr>
              <p:cNvSpPr/>
              <p:nvPr/>
            </p:nvSpPr>
            <p:spPr>
              <a:xfrm>
                <a:off x="3076562" y="281366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387;p45">
                <a:extLst>
                  <a:ext uri="{FF2B5EF4-FFF2-40B4-BE49-F238E27FC236}">
                    <a16:creationId xmlns:a16="http://schemas.microsoft.com/office/drawing/2014/main" id="{B0857D02-E652-A406-3BED-286787AE88FB}"/>
                  </a:ext>
                </a:extLst>
              </p:cNvPr>
              <p:cNvSpPr/>
              <p:nvPr/>
            </p:nvSpPr>
            <p:spPr>
              <a:xfrm>
                <a:off x="3128133" y="2857461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1"/>
                    </a:lnTo>
                    <a:lnTo>
                      <a:pt x="7479" y="2061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388;p45">
                <a:extLst>
                  <a:ext uri="{FF2B5EF4-FFF2-40B4-BE49-F238E27FC236}">
                    <a16:creationId xmlns:a16="http://schemas.microsoft.com/office/drawing/2014/main" id="{F7D66F77-0862-C9D8-49BE-22980F501006}"/>
                  </a:ext>
                </a:extLst>
              </p:cNvPr>
              <p:cNvSpPr/>
              <p:nvPr/>
            </p:nvSpPr>
            <p:spPr>
              <a:xfrm>
                <a:off x="3128133" y="2922691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389;p45">
                <a:extLst>
                  <a:ext uri="{FF2B5EF4-FFF2-40B4-BE49-F238E27FC236}">
                    <a16:creationId xmlns:a16="http://schemas.microsoft.com/office/drawing/2014/main" id="{34FDEFF0-2A2F-9A5D-E62C-79DCEDD3A0A7}"/>
                  </a:ext>
                </a:extLst>
              </p:cNvPr>
              <p:cNvSpPr/>
              <p:nvPr/>
            </p:nvSpPr>
            <p:spPr>
              <a:xfrm>
                <a:off x="3128133" y="2987688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390;p45">
                <a:extLst>
                  <a:ext uri="{FF2B5EF4-FFF2-40B4-BE49-F238E27FC236}">
                    <a16:creationId xmlns:a16="http://schemas.microsoft.com/office/drawing/2014/main" id="{D2FC5912-BAD4-8345-6543-66A6F6F45857}"/>
                  </a:ext>
                </a:extLst>
              </p:cNvPr>
              <p:cNvSpPr/>
              <p:nvPr/>
            </p:nvSpPr>
            <p:spPr>
              <a:xfrm>
                <a:off x="3128133" y="3052685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0"/>
                    </a:lnTo>
                    <a:lnTo>
                      <a:pt x="7479" y="2060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391;p45">
                <a:extLst>
                  <a:ext uri="{FF2B5EF4-FFF2-40B4-BE49-F238E27FC236}">
                    <a16:creationId xmlns:a16="http://schemas.microsoft.com/office/drawing/2014/main" id="{1CFF2D72-DE33-8087-B8AC-F1CF7A23DDF7}"/>
                  </a:ext>
                </a:extLst>
              </p:cNvPr>
              <p:cNvSpPr/>
              <p:nvPr/>
            </p:nvSpPr>
            <p:spPr>
              <a:xfrm>
                <a:off x="3128133" y="3117916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392;p45">
                <a:extLst>
                  <a:ext uri="{FF2B5EF4-FFF2-40B4-BE49-F238E27FC236}">
                    <a16:creationId xmlns:a16="http://schemas.microsoft.com/office/drawing/2014/main" id="{E393E791-BD9D-6B2A-D942-48B5182974AE}"/>
                  </a:ext>
                </a:extLst>
              </p:cNvPr>
              <p:cNvSpPr/>
              <p:nvPr/>
            </p:nvSpPr>
            <p:spPr>
              <a:xfrm>
                <a:off x="3128133" y="3182913"/>
                <a:ext cx="134248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7" extrusionOk="0">
                    <a:moveTo>
                      <a:pt x="1" y="0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" name="Google Shape;2393;p45">
              <a:extLst>
                <a:ext uri="{FF2B5EF4-FFF2-40B4-BE49-F238E27FC236}">
                  <a16:creationId xmlns:a16="http://schemas.microsoft.com/office/drawing/2014/main" id="{3B8CC026-5868-2E0B-8743-07EBCB44BC1E}"/>
                </a:ext>
              </a:extLst>
            </p:cNvPr>
            <p:cNvGrpSpPr/>
            <p:nvPr/>
          </p:nvGrpSpPr>
          <p:grpSpPr>
            <a:xfrm>
              <a:off x="4962121" y="2452285"/>
              <a:ext cx="1066388" cy="666717"/>
              <a:chOff x="5097171" y="2413221"/>
              <a:chExt cx="931587" cy="582388"/>
            </a:xfrm>
          </p:grpSpPr>
          <p:sp>
            <p:nvSpPr>
              <p:cNvPr id="139" name="Google Shape;2394;p45">
                <a:extLst>
                  <a:ext uri="{FF2B5EF4-FFF2-40B4-BE49-F238E27FC236}">
                    <a16:creationId xmlns:a16="http://schemas.microsoft.com/office/drawing/2014/main" id="{6C7B6DC8-6FCA-5369-3FAE-4F37B570E7D4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extrusionOk="0">
                    <a:moveTo>
                      <a:pt x="0" y="1"/>
                    </a:moveTo>
                    <a:lnTo>
                      <a:pt x="0" y="29518"/>
                    </a:lnTo>
                    <a:lnTo>
                      <a:pt x="51899" y="29518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2395;p45">
                <a:extLst>
                  <a:ext uri="{FF2B5EF4-FFF2-40B4-BE49-F238E27FC236}">
                    <a16:creationId xmlns:a16="http://schemas.microsoft.com/office/drawing/2014/main" id="{12D21C97-489C-DE6A-70CD-D6A5E1C35FDE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fill="none" extrusionOk="0">
                    <a:moveTo>
                      <a:pt x="51899" y="29518"/>
                    </a:moveTo>
                    <a:lnTo>
                      <a:pt x="0" y="29518"/>
                    </a:lnTo>
                    <a:lnTo>
                      <a:pt x="0" y="1"/>
                    </a:lnTo>
                    <a:lnTo>
                      <a:pt x="51899" y="1"/>
                    </a:lnTo>
                    <a:lnTo>
                      <a:pt x="51899" y="2951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2396;p45">
                <a:extLst>
                  <a:ext uri="{FF2B5EF4-FFF2-40B4-BE49-F238E27FC236}">
                    <a16:creationId xmlns:a16="http://schemas.microsoft.com/office/drawing/2014/main" id="{16097545-740D-7FC5-ABBE-1DC8C56CADDB}"/>
                  </a:ext>
                </a:extLst>
              </p:cNvPr>
              <p:cNvSpPr/>
              <p:nvPr/>
            </p:nvSpPr>
            <p:spPr>
              <a:xfrm>
                <a:off x="5097171" y="2865364"/>
                <a:ext cx="931587" cy="130245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7256" extrusionOk="0">
                    <a:moveTo>
                      <a:pt x="0" y="0"/>
                    </a:moveTo>
                    <a:lnTo>
                      <a:pt x="0" y="7255"/>
                    </a:lnTo>
                    <a:lnTo>
                      <a:pt x="51899" y="7255"/>
                    </a:lnTo>
                    <a:lnTo>
                      <a:pt x="518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2397;p45">
                <a:extLst>
                  <a:ext uri="{FF2B5EF4-FFF2-40B4-BE49-F238E27FC236}">
                    <a16:creationId xmlns:a16="http://schemas.microsoft.com/office/drawing/2014/main" id="{C4D8BF74-B8F9-BCD7-B900-573E458BEDC7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745338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41523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41522" y="1391"/>
                    </a:lnTo>
                    <a:lnTo>
                      <a:pt x="4152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2398;p45">
                <a:extLst>
                  <a:ext uri="{FF2B5EF4-FFF2-40B4-BE49-F238E27FC236}">
                    <a16:creationId xmlns:a16="http://schemas.microsoft.com/office/drawing/2014/main" id="{4529893E-4B94-6856-F007-BD11EE8D26C0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372552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0755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20755" y="1391"/>
                    </a:lnTo>
                    <a:lnTo>
                      <a:pt x="2075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2399;p45">
                <a:extLst>
                  <a:ext uri="{FF2B5EF4-FFF2-40B4-BE49-F238E27FC236}">
                    <a16:creationId xmlns:a16="http://schemas.microsoft.com/office/drawing/2014/main" id="{3BE7C47D-560F-0ABA-0E1D-5D2C026FCA14}"/>
                  </a:ext>
                </a:extLst>
              </p:cNvPr>
              <p:cNvSpPr/>
              <p:nvPr/>
            </p:nvSpPr>
            <p:spPr>
              <a:xfrm>
                <a:off x="5956689" y="2917885"/>
                <a:ext cx="11093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42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171" y="341"/>
                    </a:lnTo>
                    <a:lnTo>
                      <a:pt x="171" y="184"/>
                    </a:lnTo>
                    <a:lnTo>
                      <a:pt x="617" y="184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2400;p45">
                <a:extLst>
                  <a:ext uri="{FF2B5EF4-FFF2-40B4-BE49-F238E27FC236}">
                    <a16:creationId xmlns:a16="http://schemas.microsoft.com/office/drawing/2014/main" id="{F4459523-B398-627A-6376-8685E2229EE8}"/>
                  </a:ext>
                </a:extLst>
              </p:cNvPr>
              <p:cNvSpPr/>
              <p:nvPr/>
            </p:nvSpPr>
            <p:spPr>
              <a:xfrm>
                <a:off x="5989196" y="2917885"/>
                <a:ext cx="11075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42" extrusionOk="0">
                    <a:moveTo>
                      <a:pt x="0" y="0"/>
                    </a:moveTo>
                    <a:lnTo>
                      <a:pt x="0" y="184"/>
                    </a:lnTo>
                    <a:lnTo>
                      <a:pt x="446" y="184"/>
                    </a:lnTo>
                    <a:lnTo>
                      <a:pt x="446" y="341"/>
                    </a:lnTo>
                    <a:lnTo>
                      <a:pt x="617" y="341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2401;p45">
                <a:extLst>
                  <a:ext uri="{FF2B5EF4-FFF2-40B4-BE49-F238E27FC236}">
                    <a16:creationId xmlns:a16="http://schemas.microsoft.com/office/drawing/2014/main" id="{C2984A53-C8AD-1173-B325-C73C3C66174A}"/>
                  </a:ext>
                </a:extLst>
              </p:cNvPr>
              <p:cNvSpPr/>
              <p:nvPr/>
            </p:nvSpPr>
            <p:spPr>
              <a:xfrm>
                <a:off x="5989196" y="2936948"/>
                <a:ext cx="11075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29" extrusionOk="0">
                    <a:moveTo>
                      <a:pt x="446" y="1"/>
                    </a:moveTo>
                    <a:lnTo>
                      <a:pt x="446" y="158"/>
                    </a:lnTo>
                    <a:lnTo>
                      <a:pt x="0" y="158"/>
                    </a:lnTo>
                    <a:lnTo>
                      <a:pt x="0" y="329"/>
                    </a:lnTo>
                    <a:lnTo>
                      <a:pt x="617" y="329"/>
                    </a:lnTo>
                    <a:lnTo>
                      <a:pt x="6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2402;p45">
                <a:extLst>
                  <a:ext uri="{FF2B5EF4-FFF2-40B4-BE49-F238E27FC236}">
                    <a16:creationId xmlns:a16="http://schemas.microsoft.com/office/drawing/2014/main" id="{F680D6C3-A7D1-B686-8DB6-73FD2D75876D}"/>
                  </a:ext>
                </a:extLst>
              </p:cNvPr>
              <p:cNvSpPr/>
              <p:nvPr/>
            </p:nvSpPr>
            <p:spPr>
              <a:xfrm>
                <a:off x="5956689" y="2936948"/>
                <a:ext cx="11093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29" extrusionOk="0">
                    <a:moveTo>
                      <a:pt x="1" y="1"/>
                    </a:moveTo>
                    <a:lnTo>
                      <a:pt x="1" y="329"/>
                    </a:lnTo>
                    <a:lnTo>
                      <a:pt x="617" y="329"/>
                    </a:lnTo>
                    <a:lnTo>
                      <a:pt x="617" y="158"/>
                    </a:lnTo>
                    <a:lnTo>
                      <a:pt x="171" y="158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2403;p45">
                <a:extLst>
                  <a:ext uri="{FF2B5EF4-FFF2-40B4-BE49-F238E27FC236}">
                    <a16:creationId xmlns:a16="http://schemas.microsoft.com/office/drawing/2014/main" id="{755CBB1E-C7A9-2906-B581-9E3D5AE9DED6}"/>
                  </a:ext>
                </a:extLst>
              </p:cNvPr>
              <p:cNvSpPr/>
              <p:nvPr/>
            </p:nvSpPr>
            <p:spPr>
              <a:xfrm>
                <a:off x="5890292" y="2917885"/>
                <a:ext cx="47101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1391" extrusionOk="0">
                    <a:moveTo>
                      <a:pt x="0" y="0"/>
                    </a:moveTo>
                    <a:lnTo>
                      <a:pt x="0" y="1391"/>
                    </a:lnTo>
                    <a:lnTo>
                      <a:pt x="2624" y="1391"/>
                    </a:lnTo>
                    <a:lnTo>
                      <a:pt x="26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2404;p45">
                <a:extLst>
                  <a:ext uri="{FF2B5EF4-FFF2-40B4-BE49-F238E27FC236}">
                    <a16:creationId xmlns:a16="http://schemas.microsoft.com/office/drawing/2014/main" id="{2697E83A-7031-0D64-330C-4982E8C57EE4}"/>
                  </a:ext>
                </a:extLst>
              </p:cNvPr>
              <p:cNvSpPr/>
              <p:nvPr/>
            </p:nvSpPr>
            <p:spPr>
              <a:xfrm>
                <a:off x="5907237" y="2922121"/>
                <a:ext cx="15796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880" h="932" extrusionOk="0">
                    <a:moveTo>
                      <a:pt x="1" y="0"/>
                    </a:moveTo>
                    <a:lnTo>
                      <a:pt x="1" y="459"/>
                    </a:lnTo>
                    <a:lnTo>
                      <a:pt x="1" y="932"/>
                    </a:lnTo>
                    <a:lnTo>
                      <a:pt x="447" y="695"/>
                    </a:lnTo>
                    <a:lnTo>
                      <a:pt x="880" y="459"/>
                    </a:lnTo>
                    <a:lnTo>
                      <a:pt x="447" y="22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2405;p45">
                <a:extLst>
                  <a:ext uri="{FF2B5EF4-FFF2-40B4-BE49-F238E27FC236}">
                    <a16:creationId xmlns:a16="http://schemas.microsoft.com/office/drawing/2014/main" id="{66660669-CD29-4BD3-9ACC-4504A594353C}"/>
                  </a:ext>
                </a:extLst>
              </p:cNvPr>
              <p:cNvSpPr/>
              <p:nvPr/>
            </p:nvSpPr>
            <p:spPr>
              <a:xfrm>
                <a:off x="5097171" y="2413221"/>
                <a:ext cx="931587" cy="52540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27" extrusionOk="0">
                    <a:moveTo>
                      <a:pt x="0" y="1"/>
                    </a:moveTo>
                    <a:lnTo>
                      <a:pt x="0" y="2927"/>
                    </a:lnTo>
                    <a:lnTo>
                      <a:pt x="51899" y="2927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2406;p45">
                <a:extLst>
                  <a:ext uri="{FF2B5EF4-FFF2-40B4-BE49-F238E27FC236}">
                    <a16:creationId xmlns:a16="http://schemas.microsoft.com/office/drawing/2014/main" id="{C891587B-0B3B-43C6-3718-C68960E8FBF4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2407;p45">
                <a:extLst>
                  <a:ext uri="{FF2B5EF4-FFF2-40B4-BE49-F238E27FC236}">
                    <a16:creationId xmlns:a16="http://schemas.microsoft.com/office/drawing/2014/main" id="{6204590F-E1C6-9343-C41D-FDA90A6E8DD2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fill="none" extrusionOk="0">
                    <a:moveTo>
                      <a:pt x="5720" y="1"/>
                    </a:moveTo>
                    <a:lnTo>
                      <a:pt x="5720" y="1"/>
                    </a:lnTo>
                    <a:lnTo>
                      <a:pt x="5982" y="1"/>
                    </a:lnTo>
                    <a:lnTo>
                      <a:pt x="6245" y="14"/>
                    </a:lnTo>
                    <a:lnTo>
                      <a:pt x="6507" y="53"/>
                    </a:lnTo>
                    <a:lnTo>
                      <a:pt x="6756" y="93"/>
                    </a:lnTo>
                    <a:lnTo>
                      <a:pt x="7019" y="145"/>
                    </a:lnTo>
                    <a:lnTo>
                      <a:pt x="7268" y="197"/>
                    </a:lnTo>
                    <a:lnTo>
                      <a:pt x="7504" y="276"/>
                    </a:lnTo>
                    <a:lnTo>
                      <a:pt x="7740" y="355"/>
                    </a:lnTo>
                    <a:lnTo>
                      <a:pt x="7976" y="460"/>
                    </a:lnTo>
                    <a:lnTo>
                      <a:pt x="8213" y="552"/>
                    </a:lnTo>
                    <a:lnTo>
                      <a:pt x="8436" y="670"/>
                    </a:lnTo>
                    <a:lnTo>
                      <a:pt x="8659" y="801"/>
                    </a:lnTo>
                    <a:lnTo>
                      <a:pt x="8868" y="932"/>
                    </a:lnTo>
                    <a:lnTo>
                      <a:pt x="9078" y="1063"/>
                    </a:lnTo>
                    <a:lnTo>
                      <a:pt x="9275" y="1221"/>
                    </a:lnTo>
                    <a:lnTo>
                      <a:pt x="9472" y="1378"/>
                    </a:lnTo>
                    <a:lnTo>
                      <a:pt x="9656" y="1549"/>
                    </a:lnTo>
                    <a:lnTo>
                      <a:pt x="9839" y="1719"/>
                    </a:lnTo>
                    <a:lnTo>
                      <a:pt x="10010" y="1903"/>
                    </a:lnTo>
                    <a:lnTo>
                      <a:pt x="10167" y="2087"/>
                    </a:lnTo>
                    <a:lnTo>
                      <a:pt x="10325" y="2283"/>
                    </a:lnTo>
                    <a:lnTo>
                      <a:pt x="10482" y="2493"/>
                    </a:lnTo>
                    <a:lnTo>
                      <a:pt x="10613" y="2703"/>
                    </a:lnTo>
                    <a:lnTo>
                      <a:pt x="10745" y="2913"/>
                    </a:lnTo>
                    <a:lnTo>
                      <a:pt x="10863" y="3136"/>
                    </a:lnTo>
                    <a:lnTo>
                      <a:pt x="10981" y="3372"/>
                    </a:lnTo>
                    <a:lnTo>
                      <a:pt x="11072" y="3595"/>
                    </a:lnTo>
                    <a:lnTo>
                      <a:pt x="11164" y="3845"/>
                    </a:lnTo>
                    <a:lnTo>
                      <a:pt x="11256" y="4081"/>
                    </a:lnTo>
                    <a:lnTo>
                      <a:pt x="11322" y="4330"/>
                    </a:lnTo>
                    <a:lnTo>
                      <a:pt x="11374" y="4579"/>
                    </a:lnTo>
                    <a:lnTo>
                      <a:pt x="11427" y="4842"/>
                    </a:lnTo>
                    <a:lnTo>
                      <a:pt x="11427" y="4842"/>
                    </a:lnTo>
                    <a:lnTo>
                      <a:pt x="11610" y="4789"/>
                    </a:lnTo>
                    <a:lnTo>
                      <a:pt x="11794" y="4763"/>
                    </a:lnTo>
                    <a:lnTo>
                      <a:pt x="11991" y="4750"/>
                    </a:lnTo>
                    <a:lnTo>
                      <a:pt x="12188" y="4737"/>
                    </a:lnTo>
                    <a:lnTo>
                      <a:pt x="12188" y="4737"/>
                    </a:lnTo>
                    <a:lnTo>
                      <a:pt x="12384" y="4750"/>
                    </a:lnTo>
                    <a:lnTo>
                      <a:pt x="12581" y="4763"/>
                    </a:lnTo>
                    <a:lnTo>
                      <a:pt x="12778" y="4789"/>
                    </a:lnTo>
                    <a:lnTo>
                      <a:pt x="12988" y="4842"/>
                    </a:lnTo>
                    <a:lnTo>
                      <a:pt x="12988" y="4842"/>
                    </a:lnTo>
                    <a:lnTo>
                      <a:pt x="13040" y="4579"/>
                    </a:lnTo>
                    <a:lnTo>
                      <a:pt x="13093" y="4330"/>
                    </a:lnTo>
                    <a:lnTo>
                      <a:pt x="13172" y="4081"/>
                    </a:lnTo>
                    <a:lnTo>
                      <a:pt x="13250" y="3845"/>
                    </a:lnTo>
                    <a:lnTo>
                      <a:pt x="13342" y="3608"/>
                    </a:lnTo>
                    <a:lnTo>
                      <a:pt x="13434" y="3385"/>
                    </a:lnTo>
                    <a:lnTo>
                      <a:pt x="13552" y="3162"/>
                    </a:lnTo>
                    <a:lnTo>
                      <a:pt x="13670" y="2939"/>
                    </a:lnTo>
                    <a:lnTo>
                      <a:pt x="13801" y="2729"/>
                    </a:lnTo>
                    <a:lnTo>
                      <a:pt x="13932" y="2520"/>
                    </a:lnTo>
                    <a:lnTo>
                      <a:pt x="14077" y="2323"/>
                    </a:lnTo>
                    <a:lnTo>
                      <a:pt x="14234" y="2126"/>
                    </a:lnTo>
                    <a:lnTo>
                      <a:pt x="14392" y="1942"/>
                    </a:lnTo>
                    <a:lnTo>
                      <a:pt x="14562" y="1759"/>
                    </a:lnTo>
                    <a:lnTo>
                      <a:pt x="14746" y="1588"/>
                    </a:lnTo>
                    <a:lnTo>
                      <a:pt x="14929" y="1431"/>
                    </a:lnTo>
                    <a:lnTo>
                      <a:pt x="15113" y="1273"/>
                    </a:lnTo>
                    <a:lnTo>
                      <a:pt x="15310" y="1129"/>
                    </a:lnTo>
                    <a:lnTo>
                      <a:pt x="15520" y="985"/>
                    </a:lnTo>
                    <a:lnTo>
                      <a:pt x="15730" y="853"/>
                    </a:lnTo>
                    <a:lnTo>
                      <a:pt x="15940" y="735"/>
                    </a:lnTo>
                    <a:lnTo>
                      <a:pt x="16163" y="617"/>
                    </a:lnTo>
                    <a:lnTo>
                      <a:pt x="16399" y="525"/>
                    </a:lnTo>
                    <a:lnTo>
                      <a:pt x="16622" y="420"/>
                    </a:lnTo>
                    <a:lnTo>
                      <a:pt x="16858" y="342"/>
                    </a:lnTo>
                    <a:lnTo>
                      <a:pt x="17107" y="276"/>
                    </a:lnTo>
                    <a:lnTo>
                      <a:pt x="17343" y="211"/>
                    </a:lnTo>
                    <a:lnTo>
                      <a:pt x="17593" y="158"/>
                    </a:lnTo>
                    <a:lnTo>
                      <a:pt x="17855" y="119"/>
                    </a:lnTo>
                    <a:lnTo>
                      <a:pt x="18104" y="79"/>
                    </a:lnTo>
                    <a:lnTo>
                      <a:pt x="18367" y="66"/>
                    </a:lnTo>
                    <a:lnTo>
                      <a:pt x="18629" y="53"/>
                    </a:lnTo>
                    <a:lnTo>
                      <a:pt x="18629" y="53"/>
                    </a:lnTo>
                    <a:lnTo>
                      <a:pt x="18918" y="66"/>
                    </a:lnTo>
                    <a:lnTo>
                      <a:pt x="19219" y="93"/>
                    </a:lnTo>
                    <a:lnTo>
                      <a:pt x="19508" y="119"/>
                    </a:lnTo>
                    <a:lnTo>
                      <a:pt x="19783" y="171"/>
                    </a:lnTo>
                    <a:lnTo>
                      <a:pt x="20059" y="237"/>
                    </a:lnTo>
                    <a:lnTo>
                      <a:pt x="20334" y="316"/>
                    </a:lnTo>
                    <a:lnTo>
                      <a:pt x="20610" y="394"/>
                    </a:lnTo>
                    <a:lnTo>
                      <a:pt x="20859" y="499"/>
                    </a:lnTo>
                    <a:lnTo>
                      <a:pt x="21122" y="617"/>
                    </a:lnTo>
                    <a:lnTo>
                      <a:pt x="21371" y="735"/>
                    </a:lnTo>
                    <a:lnTo>
                      <a:pt x="21607" y="880"/>
                    </a:lnTo>
                    <a:lnTo>
                      <a:pt x="21843" y="1024"/>
                    </a:lnTo>
                    <a:lnTo>
                      <a:pt x="22066" y="1181"/>
                    </a:lnTo>
                    <a:lnTo>
                      <a:pt x="22289" y="1352"/>
                    </a:lnTo>
                    <a:lnTo>
                      <a:pt x="22499" y="1536"/>
                    </a:lnTo>
                    <a:lnTo>
                      <a:pt x="22696" y="1732"/>
                    </a:lnTo>
                    <a:lnTo>
                      <a:pt x="22893" y="1929"/>
                    </a:lnTo>
                    <a:lnTo>
                      <a:pt x="23076" y="2139"/>
                    </a:lnTo>
                    <a:lnTo>
                      <a:pt x="23247" y="2349"/>
                    </a:lnTo>
                    <a:lnTo>
                      <a:pt x="23404" y="2572"/>
                    </a:lnTo>
                    <a:lnTo>
                      <a:pt x="23562" y="2808"/>
                    </a:lnTo>
                    <a:lnTo>
                      <a:pt x="23693" y="3044"/>
                    </a:lnTo>
                    <a:lnTo>
                      <a:pt x="23824" y="3294"/>
                    </a:lnTo>
                    <a:lnTo>
                      <a:pt x="23942" y="3543"/>
                    </a:lnTo>
                    <a:lnTo>
                      <a:pt x="24047" y="3805"/>
                    </a:lnTo>
                    <a:lnTo>
                      <a:pt x="24139" y="4081"/>
                    </a:lnTo>
                    <a:lnTo>
                      <a:pt x="24218" y="4343"/>
                    </a:lnTo>
                    <a:lnTo>
                      <a:pt x="24283" y="4632"/>
                    </a:lnTo>
                    <a:lnTo>
                      <a:pt x="24336" y="4907"/>
                    </a:lnTo>
                    <a:lnTo>
                      <a:pt x="24375" y="5196"/>
                    </a:lnTo>
                    <a:lnTo>
                      <a:pt x="24401" y="5484"/>
                    </a:lnTo>
                    <a:lnTo>
                      <a:pt x="24401" y="5786"/>
                    </a:lnTo>
                    <a:lnTo>
                      <a:pt x="24401" y="5786"/>
                    </a:lnTo>
                    <a:lnTo>
                      <a:pt x="24401" y="6075"/>
                    </a:lnTo>
                    <a:lnTo>
                      <a:pt x="24375" y="6377"/>
                    </a:lnTo>
                    <a:lnTo>
                      <a:pt x="24336" y="6652"/>
                    </a:lnTo>
                    <a:lnTo>
                      <a:pt x="24296" y="6941"/>
                    </a:lnTo>
                    <a:lnTo>
                      <a:pt x="24231" y="7216"/>
                    </a:lnTo>
                    <a:lnTo>
                      <a:pt x="24152" y="7492"/>
                    </a:lnTo>
                    <a:lnTo>
                      <a:pt x="24060" y="7754"/>
                    </a:lnTo>
                    <a:lnTo>
                      <a:pt x="23968" y="8016"/>
                    </a:lnTo>
                    <a:lnTo>
                      <a:pt x="23850" y="8279"/>
                    </a:lnTo>
                    <a:lnTo>
                      <a:pt x="23719" y="8528"/>
                    </a:lnTo>
                    <a:lnTo>
                      <a:pt x="23588" y="8764"/>
                    </a:lnTo>
                    <a:lnTo>
                      <a:pt x="23431" y="9000"/>
                    </a:lnTo>
                    <a:lnTo>
                      <a:pt x="23273" y="9223"/>
                    </a:lnTo>
                    <a:lnTo>
                      <a:pt x="23103" y="9446"/>
                    </a:lnTo>
                    <a:lnTo>
                      <a:pt x="22932" y="9656"/>
                    </a:lnTo>
                    <a:lnTo>
                      <a:pt x="22735" y="9853"/>
                    </a:lnTo>
                    <a:lnTo>
                      <a:pt x="22538" y="10050"/>
                    </a:lnTo>
                    <a:lnTo>
                      <a:pt x="22329" y="10234"/>
                    </a:lnTo>
                    <a:lnTo>
                      <a:pt x="22119" y="10404"/>
                    </a:lnTo>
                    <a:lnTo>
                      <a:pt x="21882" y="10561"/>
                    </a:lnTo>
                    <a:lnTo>
                      <a:pt x="21659" y="10719"/>
                    </a:lnTo>
                    <a:lnTo>
                      <a:pt x="21410" y="10850"/>
                    </a:lnTo>
                    <a:lnTo>
                      <a:pt x="21174" y="10981"/>
                    </a:lnTo>
                    <a:lnTo>
                      <a:pt x="20912" y="11099"/>
                    </a:lnTo>
                    <a:lnTo>
                      <a:pt x="20649" y="11204"/>
                    </a:lnTo>
                    <a:lnTo>
                      <a:pt x="20387" y="11296"/>
                    </a:lnTo>
                    <a:lnTo>
                      <a:pt x="20111" y="11375"/>
                    </a:lnTo>
                    <a:lnTo>
                      <a:pt x="19836" y="11440"/>
                    </a:lnTo>
                    <a:lnTo>
                      <a:pt x="19560" y="11493"/>
                    </a:lnTo>
                    <a:lnTo>
                      <a:pt x="19272" y="11532"/>
                    </a:lnTo>
                    <a:lnTo>
                      <a:pt x="18970" y="11545"/>
                    </a:lnTo>
                    <a:lnTo>
                      <a:pt x="18681" y="11559"/>
                    </a:lnTo>
                    <a:lnTo>
                      <a:pt x="18681" y="11559"/>
                    </a:lnTo>
                    <a:lnTo>
                      <a:pt x="18393" y="11559"/>
                    </a:lnTo>
                    <a:lnTo>
                      <a:pt x="18104" y="11532"/>
                    </a:lnTo>
                    <a:lnTo>
                      <a:pt x="17829" y="11506"/>
                    </a:lnTo>
                    <a:lnTo>
                      <a:pt x="17553" y="11454"/>
                    </a:lnTo>
                    <a:lnTo>
                      <a:pt x="17278" y="11388"/>
                    </a:lnTo>
                    <a:lnTo>
                      <a:pt x="17002" y="11322"/>
                    </a:lnTo>
                    <a:lnTo>
                      <a:pt x="16740" y="11231"/>
                    </a:lnTo>
                    <a:lnTo>
                      <a:pt x="16491" y="11139"/>
                    </a:lnTo>
                    <a:lnTo>
                      <a:pt x="16241" y="11034"/>
                    </a:lnTo>
                    <a:lnTo>
                      <a:pt x="15992" y="10903"/>
                    </a:lnTo>
                    <a:lnTo>
                      <a:pt x="15756" y="10771"/>
                    </a:lnTo>
                    <a:lnTo>
                      <a:pt x="15520" y="10627"/>
                    </a:lnTo>
                    <a:lnTo>
                      <a:pt x="15297" y="10483"/>
                    </a:lnTo>
                    <a:lnTo>
                      <a:pt x="15087" y="10312"/>
                    </a:lnTo>
                    <a:lnTo>
                      <a:pt x="14877" y="10142"/>
                    </a:lnTo>
                    <a:lnTo>
                      <a:pt x="14680" y="9958"/>
                    </a:lnTo>
                    <a:lnTo>
                      <a:pt x="14483" y="9774"/>
                    </a:lnTo>
                    <a:lnTo>
                      <a:pt x="14313" y="9564"/>
                    </a:lnTo>
                    <a:lnTo>
                      <a:pt x="14129" y="9355"/>
                    </a:lnTo>
                    <a:lnTo>
                      <a:pt x="13972" y="9145"/>
                    </a:lnTo>
                    <a:lnTo>
                      <a:pt x="13814" y="8922"/>
                    </a:lnTo>
                    <a:lnTo>
                      <a:pt x="13683" y="8685"/>
                    </a:lnTo>
                    <a:lnTo>
                      <a:pt x="13552" y="8449"/>
                    </a:lnTo>
                    <a:lnTo>
                      <a:pt x="13434" y="8200"/>
                    </a:lnTo>
                    <a:lnTo>
                      <a:pt x="13316" y="7951"/>
                    </a:lnTo>
                    <a:lnTo>
                      <a:pt x="13224" y="7688"/>
                    </a:lnTo>
                    <a:lnTo>
                      <a:pt x="13132" y="7426"/>
                    </a:lnTo>
                    <a:lnTo>
                      <a:pt x="13067" y="7151"/>
                    </a:lnTo>
                    <a:lnTo>
                      <a:pt x="13001" y="6875"/>
                    </a:lnTo>
                    <a:lnTo>
                      <a:pt x="12962" y="6600"/>
                    </a:lnTo>
                    <a:lnTo>
                      <a:pt x="12922" y="6311"/>
                    </a:lnTo>
                    <a:lnTo>
                      <a:pt x="12909" y="6022"/>
                    </a:lnTo>
                    <a:lnTo>
                      <a:pt x="12909" y="6022"/>
                    </a:lnTo>
                    <a:lnTo>
                      <a:pt x="12725" y="5970"/>
                    </a:lnTo>
                    <a:lnTo>
                      <a:pt x="12542" y="5930"/>
                    </a:lnTo>
                    <a:lnTo>
                      <a:pt x="12358" y="5904"/>
                    </a:lnTo>
                    <a:lnTo>
                      <a:pt x="12188" y="5904"/>
                    </a:lnTo>
                    <a:lnTo>
                      <a:pt x="12188" y="5904"/>
                    </a:lnTo>
                    <a:lnTo>
                      <a:pt x="11978" y="5917"/>
                    </a:lnTo>
                    <a:lnTo>
                      <a:pt x="11781" y="5944"/>
                    </a:lnTo>
                    <a:lnTo>
                      <a:pt x="11623" y="5996"/>
                    </a:lnTo>
                    <a:lnTo>
                      <a:pt x="11492" y="6049"/>
                    </a:lnTo>
                    <a:lnTo>
                      <a:pt x="11492" y="6049"/>
                    </a:lnTo>
                    <a:lnTo>
                      <a:pt x="11466" y="6324"/>
                    </a:lnTo>
                    <a:lnTo>
                      <a:pt x="11427" y="6600"/>
                    </a:lnTo>
                    <a:lnTo>
                      <a:pt x="11387" y="6875"/>
                    </a:lnTo>
                    <a:lnTo>
                      <a:pt x="11322" y="7137"/>
                    </a:lnTo>
                    <a:lnTo>
                      <a:pt x="11243" y="7413"/>
                    </a:lnTo>
                    <a:lnTo>
                      <a:pt x="11164" y="7662"/>
                    </a:lnTo>
                    <a:lnTo>
                      <a:pt x="11059" y="7925"/>
                    </a:lnTo>
                    <a:lnTo>
                      <a:pt x="10954" y="8161"/>
                    </a:lnTo>
                    <a:lnTo>
                      <a:pt x="10836" y="8410"/>
                    </a:lnTo>
                    <a:lnTo>
                      <a:pt x="10705" y="8646"/>
                    </a:lnTo>
                    <a:lnTo>
                      <a:pt x="10561" y="8869"/>
                    </a:lnTo>
                    <a:lnTo>
                      <a:pt x="10417" y="9092"/>
                    </a:lnTo>
                    <a:lnTo>
                      <a:pt x="10246" y="9302"/>
                    </a:lnTo>
                    <a:lnTo>
                      <a:pt x="10075" y="9512"/>
                    </a:lnTo>
                    <a:lnTo>
                      <a:pt x="9905" y="9709"/>
                    </a:lnTo>
                    <a:lnTo>
                      <a:pt x="9708" y="9892"/>
                    </a:lnTo>
                    <a:lnTo>
                      <a:pt x="9511" y="10076"/>
                    </a:lnTo>
                    <a:lnTo>
                      <a:pt x="9301" y="10247"/>
                    </a:lnTo>
                    <a:lnTo>
                      <a:pt x="9092" y="10404"/>
                    </a:lnTo>
                    <a:lnTo>
                      <a:pt x="8868" y="10561"/>
                    </a:lnTo>
                    <a:lnTo>
                      <a:pt x="8645" y="10706"/>
                    </a:lnTo>
                    <a:lnTo>
                      <a:pt x="8409" y="10837"/>
                    </a:lnTo>
                    <a:lnTo>
                      <a:pt x="8173" y="10955"/>
                    </a:lnTo>
                    <a:lnTo>
                      <a:pt x="7924" y="11060"/>
                    </a:lnTo>
                    <a:lnTo>
                      <a:pt x="7675" y="11165"/>
                    </a:lnTo>
                    <a:lnTo>
                      <a:pt x="7412" y="11244"/>
                    </a:lnTo>
                    <a:lnTo>
                      <a:pt x="7150" y="11322"/>
                    </a:lnTo>
                    <a:lnTo>
                      <a:pt x="6888" y="11388"/>
                    </a:lnTo>
                    <a:lnTo>
                      <a:pt x="6612" y="11427"/>
                    </a:lnTo>
                    <a:lnTo>
                      <a:pt x="6337" y="11467"/>
                    </a:lnTo>
                    <a:lnTo>
                      <a:pt x="6061" y="11493"/>
                    </a:lnTo>
                    <a:lnTo>
                      <a:pt x="5772" y="11493"/>
                    </a:lnTo>
                    <a:lnTo>
                      <a:pt x="5772" y="11493"/>
                    </a:lnTo>
                    <a:lnTo>
                      <a:pt x="5484" y="11493"/>
                    </a:lnTo>
                    <a:lnTo>
                      <a:pt x="5195" y="11467"/>
                    </a:lnTo>
                    <a:lnTo>
                      <a:pt x="4907" y="11440"/>
                    </a:lnTo>
                    <a:lnTo>
                      <a:pt x="4618" y="11388"/>
                    </a:lnTo>
                    <a:lnTo>
                      <a:pt x="4342" y="11322"/>
                    </a:lnTo>
                    <a:lnTo>
                      <a:pt x="4067" y="11244"/>
                    </a:lnTo>
                    <a:lnTo>
                      <a:pt x="3805" y="11152"/>
                    </a:lnTo>
                    <a:lnTo>
                      <a:pt x="3542" y="11060"/>
                    </a:lnTo>
                    <a:lnTo>
                      <a:pt x="3280" y="10942"/>
                    </a:lnTo>
                    <a:lnTo>
                      <a:pt x="3031" y="10811"/>
                    </a:lnTo>
                    <a:lnTo>
                      <a:pt x="2794" y="10680"/>
                    </a:lnTo>
                    <a:lnTo>
                      <a:pt x="2558" y="10522"/>
                    </a:lnTo>
                    <a:lnTo>
                      <a:pt x="2335" y="10365"/>
                    </a:lnTo>
                    <a:lnTo>
                      <a:pt x="2112" y="10194"/>
                    </a:lnTo>
                    <a:lnTo>
                      <a:pt x="1902" y="10024"/>
                    </a:lnTo>
                    <a:lnTo>
                      <a:pt x="1706" y="9827"/>
                    </a:lnTo>
                    <a:lnTo>
                      <a:pt x="1509" y="9630"/>
                    </a:lnTo>
                    <a:lnTo>
                      <a:pt x="1338" y="9420"/>
                    </a:lnTo>
                    <a:lnTo>
                      <a:pt x="1155" y="9210"/>
                    </a:lnTo>
                    <a:lnTo>
                      <a:pt x="997" y="8987"/>
                    </a:lnTo>
                    <a:lnTo>
                      <a:pt x="853" y="8751"/>
                    </a:lnTo>
                    <a:lnTo>
                      <a:pt x="708" y="8515"/>
                    </a:lnTo>
                    <a:lnTo>
                      <a:pt x="577" y="8266"/>
                    </a:lnTo>
                    <a:lnTo>
                      <a:pt x="459" y="8003"/>
                    </a:lnTo>
                    <a:lnTo>
                      <a:pt x="354" y="7741"/>
                    </a:lnTo>
                    <a:lnTo>
                      <a:pt x="262" y="7479"/>
                    </a:lnTo>
                    <a:lnTo>
                      <a:pt x="184" y="7203"/>
                    </a:lnTo>
                    <a:lnTo>
                      <a:pt x="118" y="6928"/>
                    </a:lnTo>
                    <a:lnTo>
                      <a:pt x="66" y="6652"/>
                    </a:lnTo>
                    <a:lnTo>
                      <a:pt x="26" y="6363"/>
                    </a:lnTo>
                    <a:lnTo>
                      <a:pt x="13" y="6075"/>
                    </a:lnTo>
                    <a:lnTo>
                      <a:pt x="0" y="5773"/>
                    </a:lnTo>
                    <a:lnTo>
                      <a:pt x="0" y="5773"/>
                    </a:lnTo>
                    <a:lnTo>
                      <a:pt x="0" y="5471"/>
                    </a:lnTo>
                    <a:lnTo>
                      <a:pt x="26" y="5183"/>
                    </a:lnTo>
                    <a:lnTo>
                      <a:pt x="66" y="4894"/>
                    </a:lnTo>
                    <a:lnTo>
                      <a:pt x="105" y="4619"/>
                    </a:lnTo>
                    <a:lnTo>
                      <a:pt x="171" y="4343"/>
                    </a:lnTo>
                    <a:lnTo>
                      <a:pt x="249" y="4068"/>
                    </a:lnTo>
                    <a:lnTo>
                      <a:pt x="341" y="3792"/>
                    </a:lnTo>
                    <a:lnTo>
                      <a:pt x="446" y="3530"/>
                    </a:lnTo>
                    <a:lnTo>
                      <a:pt x="551" y="3280"/>
                    </a:lnTo>
                    <a:lnTo>
                      <a:pt x="682" y="3031"/>
                    </a:lnTo>
                    <a:lnTo>
                      <a:pt x="813" y="2795"/>
                    </a:lnTo>
                    <a:lnTo>
                      <a:pt x="971" y="2559"/>
                    </a:lnTo>
                    <a:lnTo>
                      <a:pt x="1128" y="2336"/>
                    </a:lnTo>
                    <a:lnTo>
                      <a:pt x="1299" y="2113"/>
                    </a:lnTo>
                    <a:lnTo>
                      <a:pt x="1483" y="1903"/>
                    </a:lnTo>
                    <a:lnTo>
                      <a:pt x="1666" y="1706"/>
                    </a:lnTo>
                    <a:lnTo>
                      <a:pt x="1863" y="1509"/>
                    </a:lnTo>
                    <a:lnTo>
                      <a:pt x="2073" y="1326"/>
                    </a:lnTo>
                    <a:lnTo>
                      <a:pt x="2296" y="1155"/>
                    </a:lnTo>
                    <a:lnTo>
                      <a:pt x="2519" y="998"/>
                    </a:lnTo>
                    <a:lnTo>
                      <a:pt x="2742" y="840"/>
                    </a:lnTo>
                    <a:lnTo>
                      <a:pt x="2991" y="709"/>
                    </a:lnTo>
                    <a:lnTo>
                      <a:pt x="3240" y="578"/>
                    </a:lnTo>
                    <a:lnTo>
                      <a:pt x="3490" y="460"/>
                    </a:lnTo>
                    <a:lnTo>
                      <a:pt x="3752" y="355"/>
                    </a:lnTo>
                    <a:lnTo>
                      <a:pt x="4014" y="263"/>
                    </a:lnTo>
                    <a:lnTo>
                      <a:pt x="4290" y="184"/>
                    </a:lnTo>
                    <a:lnTo>
                      <a:pt x="4565" y="119"/>
                    </a:lnTo>
                    <a:lnTo>
                      <a:pt x="4854" y="66"/>
                    </a:lnTo>
                    <a:lnTo>
                      <a:pt x="5143" y="27"/>
                    </a:lnTo>
                    <a:lnTo>
                      <a:pt x="5431" y="1"/>
                    </a:lnTo>
                    <a:lnTo>
                      <a:pt x="572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2408;p45">
                <a:extLst>
                  <a:ext uri="{FF2B5EF4-FFF2-40B4-BE49-F238E27FC236}">
                    <a16:creationId xmlns:a16="http://schemas.microsoft.com/office/drawing/2014/main" id="{7E13247F-70CD-DEEC-2A33-42BE930C4F14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extrusionOk="0">
                    <a:moveTo>
                      <a:pt x="7963" y="1"/>
                    </a:move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2409;p45">
                <a:extLst>
                  <a:ext uri="{FF2B5EF4-FFF2-40B4-BE49-F238E27FC236}">
                    <a16:creationId xmlns:a16="http://schemas.microsoft.com/office/drawing/2014/main" id="{31BE37F5-7F81-2A42-6BD9-270A279D65BB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fill="none" extrusionOk="0">
                    <a:moveTo>
                      <a:pt x="7963" y="1"/>
                    </a:moveTo>
                    <a:lnTo>
                      <a:pt x="7963" y="1"/>
                    </a:ln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2410;p45">
                <a:extLst>
                  <a:ext uri="{FF2B5EF4-FFF2-40B4-BE49-F238E27FC236}">
                    <a16:creationId xmlns:a16="http://schemas.microsoft.com/office/drawing/2014/main" id="{78BB8963-BBFD-52AD-8973-9FFD10AB5F76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extrusionOk="0">
                    <a:moveTo>
                      <a:pt x="7583" y="1"/>
                    </a:move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2411;p45">
                <a:extLst>
                  <a:ext uri="{FF2B5EF4-FFF2-40B4-BE49-F238E27FC236}">
                    <a16:creationId xmlns:a16="http://schemas.microsoft.com/office/drawing/2014/main" id="{B1974761-FC20-04E0-0ECC-33E825E589ED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fill="none" extrusionOk="0">
                    <a:moveTo>
                      <a:pt x="7583" y="1"/>
                    </a:moveTo>
                    <a:lnTo>
                      <a:pt x="7583" y="1"/>
                    </a:ln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2412;p45">
                <a:extLst>
                  <a:ext uri="{FF2B5EF4-FFF2-40B4-BE49-F238E27FC236}">
                    <a16:creationId xmlns:a16="http://schemas.microsoft.com/office/drawing/2014/main" id="{DA0702B5-5E5F-1610-AAE1-B433FF4BBD9C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2413;p45">
                <a:extLst>
                  <a:ext uri="{FF2B5EF4-FFF2-40B4-BE49-F238E27FC236}">
                    <a16:creationId xmlns:a16="http://schemas.microsoft.com/office/drawing/2014/main" id="{1789FD29-2E9E-6878-2BB9-95E741A24BBE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fill="none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2414;p45">
                <a:extLst>
                  <a:ext uri="{FF2B5EF4-FFF2-40B4-BE49-F238E27FC236}">
                    <a16:creationId xmlns:a16="http://schemas.microsoft.com/office/drawing/2014/main" id="{51264756-A2F6-779D-0650-ED32172F1709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2415;p45">
                <a:extLst>
                  <a:ext uri="{FF2B5EF4-FFF2-40B4-BE49-F238E27FC236}">
                    <a16:creationId xmlns:a16="http://schemas.microsoft.com/office/drawing/2014/main" id="{AA56E0DA-F7C6-2161-A629-060A4F628C94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fill="none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2416;p45">
                <a:extLst>
                  <a:ext uri="{FF2B5EF4-FFF2-40B4-BE49-F238E27FC236}">
                    <a16:creationId xmlns:a16="http://schemas.microsoft.com/office/drawing/2014/main" id="{64D1A80D-0B24-8AD4-95AF-C8C4FA0C6381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733" y="1155"/>
                    </a:moveTo>
                    <a:lnTo>
                      <a:pt x="5969" y="1168"/>
                    </a:lnTo>
                    <a:lnTo>
                      <a:pt x="6192" y="1181"/>
                    </a:lnTo>
                    <a:lnTo>
                      <a:pt x="6428" y="1208"/>
                    </a:lnTo>
                    <a:lnTo>
                      <a:pt x="6651" y="1247"/>
                    </a:lnTo>
                    <a:lnTo>
                      <a:pt x="6874" y="1299"/>
                    </a:lnTo>
                    <a:lnTo>
                      <a:pt x="7097" y="1365"/>
                    </a:lnTo>
                    <a:lnTo>
                      <a:pt x="7307" y="1431"/>
                    </a:lnTo>
                    <a:lnTo>
                      <a:pt x="7517" y="1509"/>
                    </a:lnTo>
                    <a:lnTo>
                      <a:pt x="7714" y="1601"/>
                    </a:lnTo>
                    <a:lnTo>
                      <a:pt x="7911" y="1706"/>
                    </a:lnTo>
                    <a:lnTo>
                      <a:pt x="8108" y="1811"/>
                    </a:lnTo>
                    <a:lnTo>
                      <a:pt x="8291" y="1929"/>
                    </a:lnTo>
                    <a:lnTo>
                      <a:pt x="8475" y="2060"/>
                    </a:lnTo>
                    <a:lnTo>
                      <a:pt x="8645" y="2192"/>
                    </a:lnTo>
                    <a:lnTo>
                      <a:pt x="8816" y="2336"/>
                    </a:lnTo>
                    <a:lnTo>
                      <a:pt x="8973" y="2493"/>
                    </a:lnTo>
                    <a:lnTo>
                      <a:pt x="9131" y="2651"/>
                    </a:lnTo>
                    <a:lnTo>
                      <a:pt x="9275" y="2821"/>
                    </a:lnTo>
                    <a:lnTo>
                      <a:pt x="9406" y="2992"/>
                    </a:lnTo>
                    <a:lnTo>
                      <a:pt x="9538" y="3162"/>
                    </a:lnTo>
                    <a:lnTo>
                      <a:pt x="9656" y="3346"/>
                    </a:lnTo>
                    <a:lnTo>
                      <a:pt x="9774" y="3543"/>
                    </a:lnTo>
                    <a:lnTo>
                      <a:pt x="9879" y="3740"/>
                    </a:lnTo>
                    <a:lnTo>
                      <a:pt x="9970" y="3949"/>
                    </a:lnTo>
                    <a:lnTo>
                      <a:pt x="10049" y="4146"/>
                    </a:lnTo>
                    <a:lnTo>
                      <a:pt x="10128" y="4369"/>
                    </a:lnTo>
                    <a:lnTo>
                      <a:pt x="10180" y="4579"/>
                    </a:lnTo>
                    <a:lnTo>
                      <a:pt x="10233" y="4802"/>
                    </a:lnTo>
                    <a:lnTo>
                      <a:pt x="10285" y="5025"/>
                    </a:lnTo>
                    <a:lnTo>
                      <a:pt x="10312" y="5261"/>
                    </a:lnTo>
                    <a:lnTo>
                      <a:pt x="10325" y="5484"/>
                    </a:lnTo>
                    <a:lnTo>
                      <a:pt x="10338" y="5721"/>
                    </a:lnTo>
                    <a:lnTo>
                      <a:pt x="10325" y="5957"/>
                    </a:lnTo>
                    <a:lnTo>
                      <a:pt x="10312" y="6193"/>
                    </a:lnTo>
                    <a:lnTo>
                      <a:pt x="10285" y="6429"/>
                    </a:lnTo>
                    <a:lnTo>
                      <a:pt x="10246" y="6652"/>
                    </a:lnTo>
                    <a:lnTo>
                      <a:pt x="10194" y="6875"/>
                    </a:lnTo>
                    <a:lnTo>
                      <a:pt x="10141" y="7085"/>
                    </a:lnTo>
                    <a:lnTo>
                      <a:pt x="10062" y="7295"/>
                    </a:lnTo>
                    <a:lnTo>
                      <a:pt x="9984" y="7505"/>
                    </a:lnTo>
                    <a:lnTo>
                      <a:pt x="9892" y="7715"/>
                    </a:lnTo>
                    <a:lnTo>
                      <a:pt x="9787" y="7911"/>
                    </a:lnTo>
                    <a:lnTo>
                      <a:pt x="9682" y="8108"/>
                    </a:lnTo>
                    <a:lnTo>
                      <a:pt x="9564" y="8292"/>
                    </a:lnTo>
                    <a:lnTo>
                      <a:pt x="9433" y="8476"/>
                    </a:lnTo>
                    <a:lnTo>
                      <a:pt x="9301" y="8646"/>
                    </a:lnTo>
                    <a:lnTo>
                      <a:pt x="9157" y="8817"/>
                    </a:lnTo>
                    <a:lnTo>
                      <a:pt x="9013" y="8974"/>
                    </a:lnTo>
                    <a:lnTo>
                      <a:pt x="8842" y="9118"/>
                    </a:lnTo>
                    <a:lnTo>
                      <a:pt x="8685" y="9276"/>
                    </a:lnTo>
                    <a:lnTo>
                      <a:pt x="8514" y="9407"/>
                    </a:lnTo>
                    <a:lnTo>
                      <a:pt x="8331" y="9538"/>
                    </a:lnTo>
                    <a:lnTo>
                      <a:pt x="8147" y="9656"/>
                    </a:lnTo>
                    <a:lnTo>
                      <a:pt x="7950" y="9761"/>
                    </a:lnTo>
                    <a:lnTo>
                      <a:pt x="7753" y="9866"/>
                    </a:lnTo>
                    <a:lnTo>
                      <a:pt x="7557" y="9958"/>
                    </a:lnTo>
                    <a:lnTo>
                      <a:pt x="7347" y="10050"/>
                    </a:lnTo>
                    <a:lnTo>
                      <a:pt x="7137" y="10115"/>
                    </a:lnTo>
                    <a:lnTo>
                      <a:pt x="6914" y="10181"/>
                    </a:lnTo>
                    <a:lnTo>
                      <a:pt x="6691" y="10234"/>
                    </a:lnTo>
                    <a:lnTo>
                      <a:pt x="6468" y="10273"/>
                    </a:lnTo>
                    <a:lnTo>
                      <a:pt x="6245" y="10299"/>
                    </a:lnTo>
                    <a:lnTo>
                      <a:pt x="6009" y="10325"/>
                    </a:lnTo>
                    <a:lnTo>
                      <a:pt x="5536" y="10325"/>
                    </a:lnTo>
                    <a:lnTo>
                      <a:pt x="5300" y="10312"/>
                    </a:lnTo>
                    <a:lnTo>
                      <a:pt x="5077" y="10286"/>
                    </a:lnTo>
                    <a:lnTo>
                      <a:pt x="4854" y="10247"/>
                    </a:lnTo>
                    <a:lnTo>
                      <a:pt x="4631" y="10194"/>
                    </a:lnTo>
                    <a:lnTo>
                      <a:pt x="4408" y="10129"/>
                    </a:lnTo>
                    <a:lnTo>
                      <a:pt x="4198" y="10063"/>
                    </a:lnTo>
                    <a:lnTo>
                      <a:pt x="3988" y="9984"/>
                    </a:lnTo>
                    <a:lnTo>
                      <a:pt x="3778" y="9892"/>
                    </a:lnTo>
                    <a:lnTo>
                      <a:pt x="3582" y="9787"/>
                    </a:lnTo>
                    <a:lnTo>
                      <a:pt x="3398" y="9683"/>
                    </a:lnTo>
                    <a:lnTo>
                      <a:pt x="3201" y="9564"/>
                    </a:lnTo>
                    <a:lnTo>
                      <a:pt x="3031" y="9433"/>
                    </a:lnTo>
                    <a:lnTo>
                      <a:pt x="2847" y="9302"/>
                    </a:lnTo>
                    <a:lnTo>
                      <a:pt x="2689" y="9158"/>
                    </a:lnTo>
                    <a:lnTo>
                      <a:pt x="2519" y="9000"/>
                    </a:lnTo>
                    <a:lnTo>
                      <a:pt x="2375" y="8843"/>
                    </a:lnTo>
                    <a:lnTo>
                      <a:pt x="2230" y="8672"/>
                    </a:lnTo>
                    <a:lnTo>
                      <a:pt x="2086" y="8502"/>
                    </a:lnTo>
                    <a:lnTo>
                      <a:pt x="1968" y="8331"/>
                    </a:lnTo>
                    <a:lnTo>
                      <a:pt x="1837" y="8134"/>
                    </a:lnTo>
                    <a:lnTo>
                      <a:pt x="1732" y="7951"/>
                    </a:lnTo>
                    <a:lnTo>
                      <a:pt x="1627" y="7754"/>
                    </a:lnTo>
                    <a:lnTo>
                      <a:pt x="1535" y="7544"/>
                    </a:lnTo>
                    <a:lnTo>
                      <a:pt x="1456" y="7347"/>
                    </a:lnTo>
                    <a:lnTo>
                      <a:pt x="1378" y="7124"/>
                    </a:lnTo>
                    <a:lnTo>
                      <a:pt x="1312" y="6914"/>
                    </a:lnTo>
                    <a:lnTo>
                      <a:pt x="1259" y="6691"/>
                    </a:lnTo>
                    <a:lnTo>
                      <a:pt x="1220" y="6468"/>
                    </a:lnTo>
                    <a:lnTo>
                      <a:pt x="1194" y="6232"/>
                    </a:lnTo>
                    <a:lnTo>
                      <a:pt x="1168" y="6009"/>
                    </a:lnTo>
                    <a:lnTo>
                      <a:pt x="1168" y="5773"/>
                    </a:lnTo>
                    <a:lnTo>
                      <a:pt x="1168" y="5537"/>
                    </a:lnTo>
                    <a:lnTo>
                      <a:pt x="1181" y="5301"/>
                    </a:lnTo>
                    <a:lnTo>
                      <a:pt x="1220" y="5065"/>
                    </a:lnTo>
                    <a:lnTo>
                      <a:pt x="1259" y="4842"/>
                    </a:lnTo>
                    <a:lnTo>
                      <a:pt x="1299" y="4619"/>
                    </a:lnTo>
                    <a:lnTo>
                      <a:pt x="1364" y="4409"/>
                    </a:lnTo>
                    <a:lnTo>
                      <a:pt x="1443" y="4186"/>
                    </a:lnTo>
                    <a:lnTo>
                      <a:pt x="1522" y="3989"/>
                    </a:lnTo>
                    <a:lnTo>
                      <a:pt x="1614" y="3779"/>
                    </a:lnTo>
                    <a:lnTo>
                      <a:pt x="1706" y="3582"/>
                    </a:lnTo>
                    <a:lnTo>
                      <a:pt x="1824" y="3385"/>
                    </a:lnTo>
                    <a:lnTo>
                      <a:pt x="1942" y="3202"/>
                    </a:lnTo>
                    <a:lnTo>
                      <a:pt x="2060" y="3018"/>
                    </a:lnTo>
                    <a:lnTo>
                      <a:pt x="2204" y="2847"/>
                    </a:lnTo>
                    <a:lnTo>
                      <a:pt x="2348" y="2677"/>
                    </a:lnTo>
                    <a:lnTo>
                      <a:pt x="2493" y="2520"/>
                    </a:lnTo>
                    <a:lnTo>
                      <a:pt x="2650" y="2362"/>
                    </a:lnTo>
                    <a:lnTo>
                      <a:pt x="2821" y="2218"/>
                    </a:lnTo>
                    <a:lnTo>
                      <a:pt x="2991" y="2087"/>
                    </a:lnTo>
                    <a:lnTo>
                      <a:pt x="3175" y="1955"/>
                    </a:lnTo>
                    <a:lnTo>
                      <a:pt x="3359" y="1837"/>
                    </a:lnTo>
                    <a:lnTo>
                      <a:pt x="3542" y="1719"/>
                    </a:lnTo>
                    <a:lnTo>
                      <a:pt x="3739" y="1627"/>
                    </a:lnTo>
                    <a:lnTo>
                      <a:pt x="3949" y="1536"/>
                    </a:lnTo>
                    <a:lnTo>
                      <a:pt x="4159" y="1444"/>
                    </a:lnTo>
                    <a:lnTo>
                      <a:pt x="4369" y="1378"/>
                    </a:lnTo>
                    <a:lnTo>
                      <a:pt x="4592" y="1313"/>
                    </a:lnTo>
                    <a:lnTo>
                      <a:pt x="4802" y="1260"/>
                    </a:lnTo>
                    <a:lnTo>
                      <a:pt x="5038" y="1221"/>
                    </a:lnTo>
                    <a:lnTo>
                      <a:pt x="5261" y="1181"/>
                    </a:lnTo>
                    <a:lnTo>
                      <a:pt x="5497" y="1168"/>
                    </a:lnTo>
                    <a:lnTo>
                      <a:pt x="5733" y="1155"/>
                    </a:lnTo>
                    <a:close/>
                    <a:moveTo>
                      <a:pt x="18629" y="1221"/>
                    </a:moveTo>
                    <a:lnTo>
                      <a:pt x="18865" y="1234"/>
                    </a:lnTo>
                    <a:lnTo>
                      <a:pt x="19101" y="1247"/>
                    </a:lnTo>
                    <a:lnTo>
                      <a:pt x="19324" y="1273"/>
                    </a:lnTo>
                    <a:lnTo>
                      <a:pt x="19560" y="1313"/>
                    </a:lnTo>
                    <a:lnTo>
                      <a:pt x="19783" y="1365"/>
                    </a:lnTo>
                    <a:lnTo>
                      <a:pt x="19993" y="1431"/>
                    </a:lnTo>
                    <a:lnTo>
                      <a:pt x="20203" y="1496"/>
                    </a:lnTo>
                    <a:lnTo>
                      <a:pt x="20413" y="1575"/>
                    </a:lnTo>
                    <a:lnTo>
                      <a:pt x="20623" y="1667"/>
                    </a:lnTo>
                    <a:lnTo>
                      <a:pt x="20820" y="1772"/>
                    </a:lnTo>
                    <a:lnTo>
                      <a:pt x="21017" y="1877"/>
                    </a:lnTo>
                    <a:lnTo>
                      <a:pt x="21200" y="1995"/>
                    </a:lnTo>
                    <a:lnTo>
                      <a:pt x="21384" y="2126"/>
                    </a:lnTo>
                    <a:lnTo>
                      <a:pt x="21555" y="2257"/>
                    </a:lnTo>
                    <a:lnTo>
                      <a:pt x="21725" y="2401"/>
                    </a:lnTo>
                    <a:lnTo>
                      <a:pt x="21882" y="2559"/>
                    </a:lnTo>
                    <a:lnTo>
                      <a:pt x="22027" y="2716"/>
                    </a:lnTo>
                    <a:lnTo>
                      <a:pt x="22171" y="2874"/>
                    </a:lnTo>
                    <a:lnTo>
                      <a:pt x="22315" y="3057"/>
                    </a:lnTo>
                    <a:lnTo>
                      <a:pt x="22447" y="3228"/>
                    </a:lnTo>
                    <a:lnTo>
                      <a:pt x="22565" y="3412"/>
                    </a:lnTo>
                    <a:lnTo>
                      <a:pt x="22670" y="3608"/>
                    </a:lnTo>
                    <a:lnTo>
                      <a:pt x="22775" y="3805"/>
                    </a:lnTo>
                    <a:lnTo>
                      <a:pt x="22866" y="4002"/>
                    </a:lnTo>
                    <a:lnTo>
                      <a:pt x="22958" y="4212"/>
                    </a:lnTo>
                    <a:lnTo>
                      <a:pt x="23024" y="4422"/>
                    </a:lnTo>
                    <a:lnTo>
                      <a:pt x="23089" y="4645"/>
                    </a:lnTo>
                    <a:lnTo>
                      <a:pt x="23142" y="4868"/>
                    </a:lnTo>
                    <a:lnTo>
                      <a:pt x="23181" y="5091"/>
                    </a:lnTo>
                    <a:lnTo>
                      <a:pt x="23208" y="5327"/>
                    </a:lnTo>
                    <a:lnTo>
                      <a:pt x="23234" y="5550"/>
                    </a:lnTo>
                    <a:lnTo>
                      <a:pt x="23234" y="5786"/>
                    </a:lnTo>
                    <a:lnTo>
                      <a:pt x="23234" y="6022"/>
                    </a:lnTo>
                    <a:lnTo>
                      <a:pt x="23221" y="6258"/>
                    </a:lnTo>
                    <a:lnTo>
                      <a:pt x="23194" y="6481"/>
                    </a:lnTo>
                    <a:lnTo>
                      <a:pt x="23155" y="6718"/>
                    </a:lnTo>
                    <a:lnTo>
                      <a:pt x="23103" y="6928"/>
                    </a:lnTo>
                    <a:lnTo>
                      <a:pt x="23037" y="7151"/>
                    </a:lnTo>
                    <a:lnTo>
                      <a:pt x="22971" y="7360"/>
                    </a:lnTo>
                    <a:lnTo>
                      <a:pt x="22893" y="7570"/>
                    </a:lnTo>
                    <a:lnTo>
                      <a:pt x="22801" y="7780"/>
                    </a:lnTo>
                    <a:lnTo>
                      <a:pt x="22696" y="7977"/>
                    </a:lnTo>
                    <a:lnTo>
                      <a:pt x="22591" y="8174"/>
                    </a:lnTo>
                    <a:lnTo>
                      <a:pt x="22473" y="8357"/>
                    </a:lnTo>
                    <a:lnTo>
                      <a:pt x="22342" y="8528"/>
                    </a:lnTo>
                    <a:lnTo>
                      <a:pt x="22210" y="8712"/>
                    </a:lnTo>
                    <a:lnTo>
                      <a:pt x="22066" y="8869"/>
                    </a:lnTo>
                    <a:lnTo>
                      <a:pt x="21909" y="9040"/>
                    </a:lnTo>
                    <a:lnTo>
                      <a:pt x="21751" y="9184"/>
                    </a:lnTo>
                    <a:lnTo>
                      <a:pt x="21581" y="9328"/>
                    </a:lnTo>
                    <a:lnTo>
                      <a:pt x="21410" y="9473"/>
                    </a:lnTo>
                    <a:lnTo>
                      <a:pt x="21240" y="9604"/>
                    </a:lnTo>
                    <a:lnTo>
                      <a:pt x="21043" y="9722"/>
                    </a:lnTo>
                    <a:lnTo>
                      <a:pt x="20859" y="9827"/>
                    </a:lnTo>
                    <a:lnTo>
                      <a:pt x="20662" y="9932"/>
                    </a:lnTo>
                    <a:lnTo>
                      <a:pt x="20453" y="10024"/>
                    </a:lnTo>
                    <a:lnTo>
                      <a:pt x="20243" y="10115"/>
                    </a:lnTo>
                    <a:lnTo>
                      <a:pt x="20033" y="10181"/>
                    </a:lnTo>
                    <a:lnTo>
                      <a:pt x="19823" y="10247"/>
                    </a:lnTo>
                    <a:lnTo>
                      <a:pt x="19600" y="10299"/>
                    </a:lnTo>
                    <a:lnTo>
                      <a:pt x="19377" y="10338"/>
                    </a:lnTo>
                    <a:lnTo>
                      <a:pt x="19141" y="10365"/>
                    </a:lnTo>
                    <a:lnTo>
                      <a:pt x="18904" y="10391"/>
                    </a:lnTo>
                    <a:lnTo>
                      <a:pt x="18472" y="10391"/>
                    </a:lnTo>
                    <a:lnTo>
                      <a:pt x="18275" y="10378"/>
                    </a:lnTo>
                    <a:lnTo>
                      <a:pt x="18065" y="10352"/>
                    </a:lnTo>
                    <a:lnTo>
                      <a:pt x="17868" y="10325"/>
                    </a:lnTo>
                    <a:lnTo>
                      <a:pt x="17671" y="10286"/>
                    </a:lnTo>
                    <a:lnTo>
                      <a:pt x="17475" y="10234"/>
                    </a:lnTo>
                    <a:lnTo>
                      <a:pt x="17278" y="10181"/>
                    </a:lnTo>
                    <a:lnTo>
                      <a:pt x="17081" y="10115"/>
                    </a:lnTo>
                    <a:lnTo>
                      <a:pt x="16897" y="10050"/>
                    </a:lnTo>
                    <a:lnTo>
                      <a:pt x="16714" y="9958"/>
                    </a:lnTo>
                    <a:lnTo>
                      <a:pt x="16530" y="9866"/>
                    </a:lnTo>
                    <a:lnTo>
                      <a:pt x="16359" y="9774"/>
                    </a:lnTo>
                    <a:lnTo>
                      <a:pt x="16176" y="9669"/>
                    </a:lnTo>
                    <a:lnTo>
                      <a:pt x="16018" y="9551"/>
                    </a:lnTo>
                    <a:lnTo>
                      <a:pt x="15848" y="9433"/>
                    </a:lnTo>
                    <a:lnTo>
                      <a:pt x="15690" y="9302"/>
                    </a:lnTo>
                    <a:lnTo>
                      <a:pt x="15480" y="9118"/>
                    </a:lnTo>
                    <a:lnTo>
                      <a:pt x="15284" y="8908"/>
                    </a:lnTo>
                    <a:lnTo>
                      <a:pt x="15100" y="8699"/>
                    </a:lnTo>
                    <a:lnTo>
                      <a:pt x="14929" y="8476"/>
                    </a:lnTo>
                    <a:lnTo>
                      <a:pt x="14772" y="8239"/>
                    </a:lnTo>
                    <a:lnTo>
                      <a:pt x="14628" y="7990"/>
                    </a:lnTo>
                    <a:lnTo>
                      <a:pt x="14497" y="7741"/>
                    </a:lnTo>
                    <a:lnTo>
                      <a:pt x="14392" y="7492"/>
                    </a:lnTo>
                    <a:lnTo>
                      <a:pt x="14300" y="7216"/>
                    </a:lnTo>
                    <a:lnTo>
                      <a:pt x="14221" y="6954"/>
                    </a:lnTo>
                    <a:lnTo>
                      <a:pt x="14155" y="6678"/>
                    </a:lnTo>
                    <a:lnTo>
                      <a:pt x="14116" y="6403"/>
                    </a:lnTo>
                    <a:lnTo>
                      <a:pt x="14090" y="6114"/>
                    </a:lnTo>
                    <a:lnTo>
                      <a:pt x="14077" y="5839"/>
                    </a:lnTo>
                    <a:lnTo>
                      <a:pt x="14077" y="5550"/>
                    </a:lnTo>
                    <a:lnTo>
                      <a:pt x="14103" y="5261"/>
                    </a:lnTo>
                    <a:lnTo>
                      <a:pt x="14129" y="5051"/>
                    </a:lnTo>
                    <a:lnTo>
                      <a:pt x="14182" y="4842"/>
                    </a:lnTo>
                    <a:lnTo>
                      <a:pt x="14221" y="4645"/>
                    </a:lnTo>
                    <a:lnTo>
                      <a:pt x="14287" y="4448"/>
                    </a:lnTo>
                    <a:lnTo>
                      <a:pt x="14352" y="4238"/>
                    </a:lnTo>
                    <a:lnTo>
                      <a:pt x="14431" y="4054"/>
                    </a:lnTo>
                    <a:lnTo>
                      <a:pt x="14510" y="3858"/>
                    </a:lnTo>
                    <a:lnTo>
                      <a:pt x="14601" y="3674"/>
                    </a:lnTo>
                    <a:lnTo>
                      <a:pt x="14706" y="3503"/>
                    </a:lnTo>
                    <a:lnTo>
                      <a:pt x="14811" y="3320"/>
                    </a:lnTo>
                    <a:lnTo>
                      <a:pt x="14929" y="3149"/>
                    </a:lnTo>
                    <a:lnTo>
                      <a:pt x="15048" y="2992"/>
                    </a:lnTo>
                    <a:lnTo>
                      <a:pt x="15179" y="2834"/>
                    </a:lnTo>
                    <a:lnTo>
                      <a:pt x="15310" y="2677"/>
                    </a:lnTo>
                    <a:lnTo>
                      <a:pt x="15454" y="2533"/>
                    </a:lnTo>
                    <a:lnTo>
                      <a:pt x="15599" y="2401"/>
                    </a:lnTo>
                    <a:lnTo>
                      <a:pt x="15756" y="2270"/>
                    </a:lnTo>
                    <a:lnTo>
                      <a:pt x="15913" y="2139"/>
                    </a:lnTo>
                    <a:lnTo>
                      <a:pt x="16084" y="2021"/>
                    </a:lnTo>
                    <a:lnTo>
                      <a:pt x="16254" y="1903"/>
                    </a:lnTo>
                    <a:lnTo>
                      <a:pt x="16438" y="1811"/>
                    </a:lnTo>
                    <a:lnTo>
                      <a:pt x="16609" y="1706"/>
                    </a:lnTo>
                    <a:lnTo>
                      <a:pt x="16792" y="1627"/>
                    </a:lnTo>
                    <a:lnTo>
                      <a:pt x="16989" y="1536"/>
                    </a:lnTo>
                    <a:lnTo>
                      <a:pt x="17186" y="1470"/>
                    </a:lnTo>
                    <a:lnTo>
                      <a:pt x="17383" y="1404"/>
                    </a:lnTo>
                    <a:lnTo>
                      <a:pt x="17579" y="1352"/>
                    </a:lnTo>
                    <a:lnTo>
                      <a:pt x="17789" y="1313"/>
                    </a:lnTo>
                    <a:lnTo>
                      <a:pt x="17999" y="1273"/>
                    </a:lnTo>
                    <a:lnTo>
                      <a:pt x="18209" y="1247"/>
                    </a:lnTo>
                    <a:lnTo>
                      <a:pt x="18419" y="1234"/>
                    </a:lnTo>
                    <a:lnTo>
                      <a:pt x="18629" y="1221"/>
                    </a:lnTo>
                    <a:close/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" name="Google Shape;2417;p45">
              <a:extLst>
                <a:ext uri="{FF2B5EF4-FFF2-40B4-BE49-F238E27FC236}">
                  <a16:creationId xmlns:a16="http://schemas.microsoft.com/office/drawing/2014/main" id="{3C1AA50F-EDD2-2B46-FBA1-13679C8DF4DD}"/>
                </a:ext>
              </a:extLst>
            </p:cNvPr>
            <p:cNvGrpSpPr/>
            <p:nvPr/>
          </p:nvGrpSpPr>
          <p:grpSpPr>
            <a:xfrm>
              <a:off x="3124753" y="2097067"/>
              <a:ext cx="2904005" cy="2628275"/>
              <a:chOff x="735516" y="1544617"/>
              <a:chExt cx="2904005" cy="2628275"/>
            </a:xfrm>
          </p:grpSpPr>
          <p:sp>
            <p:nvSpPr>
              <p:cNvPr id="105" name="Google Shape;2418;p45">
                <a:extLst>
                  <a:ext uri="{FF2B5EF4-FFF2-40B4-BE49-F238E27FC236}">
                    <a16:creationId xmlns:a16="http://schemas.microsoft.com/office/drawing/2014/main" id="{ACED3604-D8A0-E4CA-2F5C-FAFB31FE9A14}"/>
                  </a:ext>
                </a:extLst>
              </p:cNvPr>
              <p:cNvSpPr/>
              <p:nvPr/>
            </p:nvSpPr>
            <p:spPr>
              <a:xfrm>
                <a:off x="1961914" y="2680601"/>
                <a:ext cx="305922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17043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17042" y="919"/>
                    </a:lnTo>
                    <a:lnTo>
                      <a:pt x="17042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2419;p45">
                <a:extLst>
                  <a:ext uri="{FF2B5EF4-FFF2-40B4-BE49-F238E27FC236}">
                    <a16:creationId xmlns:a16="http://schemas.microsoft.com/office/drawing/2014/main" id="{B885709B-DA12-B2E5-3BC9-7575A9E5B2C2}"/>
                  </a:ext>
                </a:extLst>
              </p:cNvPr>
              <p:cNvSpPr/>
              <p:nvPr/>
            </p:nvSpPr>
            <p:spPr>
              <a:xfrm>
                <a:off x="2274872" y="2680601"/>
                <a:ext cx="97738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5445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5445" y="919"/>
                    </a:lnTo>
                    <a:lnTo>
                      <a:pt x="5445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2420;p45">
                <a:extLst>
                  <a:ext uri="{FF2B5EF4-FFF2-40B4-BE49-F238E27FC236}">
                    <a16:creationId xmlns:a16="http://schemas.microsoft.com/office/drawing/2014/main" id="{2202E8FB-DEC5-2F34-C1E0-378BDE99047D}"/>
                  </a:ext>
                </a:extLst>
              </p:cNvPr>
              <p:cNvSpPr/>
              <p:nvPr/>
            </p:nvSpPr>
            <p:spPr>
              <a:xfrm>
                <a:off x="2379664" y="2680601"/>
                <a:ext cx="115167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6416" y="919"/>
                    </a:lnTo>
                    <a:lnTo>
                      <a:pt x="6416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2421;p45">
                <a:extLst>
                  <a:ext uri="{FF2B5EF4-FFF2-40B4-BE49-F238E27FC236}">
                    <a16:creationId xmlns:a16="http://schemas.microsoft.com/office/drawing/2014/main" id="{F988C56C-C2D8-A0A3-1D85-DFA328BB81E8}"/>
                  </a:ext>
                </a:extLst>
              </p:cNvPr>
              <p:cNvSpPr/>
              <p:nvPr/>
            </p:nvSpPr>
            <p:spPr>
              <a:xfrm>
                <a:off x="1896683" y="2717111"/>
                <a:ext cx="25481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14196" h="919" extrusionOk="0">
                    <a:moveTo>
                      <a:pt x="1" y="0"/>
                    </a:moveTo>
                    <a:lnTo>
                      <a:pt x="1" y="919"/>
                    </a:lnTo>
                    <a:lnTo>
                      <a:pt x="14195" y="919"/>
                    </a:lnTo>
                    <a:lnTo>
                      <a:pt x="14195" y="0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2422;p45">
                <a:extLst>
                  <a:ext uri="{FF2B5EF4-FFF2-40B4-BE49-F238E27FC236}">
                    <a16:creationId xmlns:a16="http://schemas.microsoft.com/office/drawing/2014/main" id="{0D875130-2B13-E16B-0CB8-8BD755BAF029}"/>
                  </a:ext>
                </a:extLst>
              </p:cNvPr>
              <p:cNvSpPr/>
              <p:nvPr/>
            </p:nvSpPr>
            <p:spPr>
              <a:xfrm>
                <a:off x="2159723" y="2717111"/>
                <a:ext cx="8337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919" extrusionOk="0">
                    <a:moveTo>
                      <a:pt x="0" y="0"/>
                    </a:moveTo>
                    <a:lnTo>
                      <a:pt x="0" y="919"/>
                    </a:lnTo>
                    <a:lnTo>
                      <a:pt x="4645" y="919"/>
                    </a:lnTo>
                    <a:lnTo>
                      <a:pt x="4645" y="0"/>
                    </a:lnTo>
                    <a:close/>
                  </a:path>
                </a:pathLst>
              </a:custGeom>
              <a:solidFill>
                <a:srgbClr val="E7C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2423;p45">
                <a:extLst>
                  <a:ext uri="{FF2B5EF4-FFF2-40B4-BE49-F238E27FC236}">
                    <a16:creationId xmlns:a16="http://schemas.microsoft.com/office/drawing/2014/main" id="{6C4FC568-BE30-5A18-6A56-4889C65B627A}"/>
                  </a:ext>
                </a:extLst>
              </p:cNvPr>
              <p:cNvSpPr/>
              <p:nvPr/>
            </p:nvSpPr>
            <p:spPr>
              <a:xfrm>
                <a:off x="2050928" y="4038428"/>
                <a:ext cx="116119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4186" extrusionOk="0">
                    <a:moveTo>
                      <a:pt x="1" y="0"/>
                    </a:moveTo>
                    <a:lnTo>
                      <a:pt x="132" y="4185"/>
                    </a:lnTo>
                    <a:lnTo>
                      <a:pt x="1483" y="4185"/>
                    </a:lnTo>
                    <a:lnTo>
                      <a:pt x="1732" y="4172"/>
                    </a:lnTo>
                    <a:lnTo>
                      <a:pt x="1995" y="4146"/>
                    </a:lnTo>
                    <a:lnTo>
                      <a:pt x="2244" y="4106"/>
                    </a:lnTo>
                    <a:lnTo>
                      <a:pt x="2493" y="4054"/>
                    </a:lnTo>
                    <a:lnTo>
                      <a:pt x="2729" y="4001"/>
                    </a:lnTo>
                    <a:lnTo>
                      <a:pt x="2979" y="3923"/>
                    </a:lnTo>
                    <a:lnTo>
                      <a:pt x="3215" y="3844"/>
                    </a:lnTo>
                    <a:lnTo>
                      <a:pt x="3451" y="3765"/>
                    </a:lnTo>
                    <a:lnTo>
                      <a:pt x="3674" y="3660"/>
                    </a:lnTo>
                    <a:lnTo>
                      <a:pt x="3910" y="3555"/>
                    </a:lnTo>
                    <a:lnTo>
                      <a:pt x="4120" y="3437"/>
                    </a:lnTo>
                    <a:lnTo>
                      <a:pt x="4343" y="3306"/>
                    </a:lnTo>
                    <a:lnTo>
                      <a:pt x="4553" y="3162"/>
                    </a:lnTo>
                    <a:lnTo>
                      <a:pt x="4763" y="3017"/>
                    </a:lnTo>
                    <a:lnTo>
                      <a:pt x="4959" y="2860"/>
                    </a:lnTo>
                    <a:lnTo>
                      <a:pt x="6245" y="1797"/>
                    </a:lnTo>
                    <a:lnTo>
                      <a:pt x="6311" y="1732"/>
                    </a:lnTo>
                    <a:lnTo>
                      <a:pt x="6363" y="1666"/>
                    </a:lnTo>
                    <a:lnTo>
                      <a:pt x="6403" y="1601"/>
                    </a:lnTo>
                    <a:lnTo>
                      <a:pt x="6429" y="1522"/>
                    </a:lnTo>
                    <a:lnTo>
                      <a:pt x="6455" y="1443"/>
                    </a:lnTo>
                    <a:lnTo>
                      <a:pt x="6468" y="1364"/>
                    </a:lnTo>
                    <a:lnTo>
                      <a:pt x="6468" y="1286"/>
                    </a:lnTo>
                    <a:lnTo>
                      <a:pt x="6455" y="1207"/>
                    </a:lnTo>
                    <a:lnTo>
                      <a:pt x="6416" y="1076"/>
                    </a:lnTo>
                    <a:lnTo>
                      <a:pt x="6363" y="945"/>
                    </a:lnTo>
                    <a:lnTo>
                      <a:pt x="6298" y="827"/>
                    </a:lnTo>
                    <a:lnTo>
                      <a:pt x="6232" y="722"/>
                    </a:lnTo>
                    <a:lnTo>
                      <a:pt x="6153" y="617"/>
                    </a:lnTo>
                    <a:lnTo>
                      <a:pt x="6075" y="512"/>
                    </a:lnTo>
                    <a:lnTo>
                      <a:pt x="5983" y="420"/>
                    </a:lnTo>
                    <a:lnTo>
                      <a:pt x="5878" y="341"/>
                    </a:lnTo>
                    <a:lnTo>
                      <a:pt x="5773" y="262"/>
                    </a:lnTo>
                    <a:lnTo>
                      <a:pt x="5668" y="197"/>
                    </a:lnTo>
                    <a:lnTo>
                      <a:pt x="5550" y="131"/>
                    </a:lnTo>
                    <a:lnTo>
                      <a:pt x="5419" y="92"/>
                    </a:lnTo>
                    <a:lnTo>
                      <a:pt x="5301" y="53"/>
                    </a:lnTo>
                    <a:lnTo>
                      <a:pt x="5169" y="26"/>
                    </a:lnTo>
                    <a:lnTo>
                      <a:pt x="50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2424;p45">
                <a:extLst>
                  <a:ext uri="{FF2B5EF4-FFF2-40B4-BE49-F238E27FC236}">
                    <a16:creationId xmlns:a16="http://schemas.microsoft.com/office/drawing/2014/main" id="{E251E375-8740-31C7-D55D-7DCEFF22EA51}"/>
                  </a:ext>
                </a:extLst>
              </p:cNvPr>
              <p:cNvSpPr/>
              <p:nvPr/>
            </p:nvSpPr>
            <p:spPr>
              <a:xfrm>
                <a:off x="2212711" y="4039128"/>
                <a:ext cx="116101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8" h="4186" extrusionOk="0">
                    <a:moveTo>
                      <a:pt x="1443" y="0"/>
                    </a:moveTo>
                    <a:lnTo>
                      <a:pt x="1312" y="14"/>
                    </a:lnTo>
                    <a:lnTo>
                      <a:pt x="1168" y="53"/>
                    </a:lnTo>
                    <a:lnTo>
                      <a:pt x="1050" y="92"/>
                    </a:lnTo>
                    <a:lnTo>
                      <a:pt x="919" y="132"/>
                    </a:lnTo>
                    <a:lnTo>
                      <a:pt x="800" y="197"/>
                    </a:lnTo>
                    <a:lnTo>
                      <a:pt x="696" y="263"/>
                    </a:lnTo>
                    <a:lnTo>
                      <a:pt x="591" y="342"/>
                    </a:lnTo>
                    <a:lnTo>
                      <a:pt x="486" y="420"/>
                    </a:lnTo>
                    <a:lnTo>
                      <a:pt x="394" y="512"/>
                    </a:lnTo>
                    <a:lnTo>
                      <a:pt x="315" y="617"/>
                    </a:lnTo>
                    <a:lnTo>
                      <a:pt x="236" y="722"/>
                    </a:lnTo>
                    <a:lnTo>
                      <a:pt x="171" y="827"/>
                    </a:lnTo>
                    <a:lnTo>
                      <a:pt x="105" y="945"/>
                    </a:lnTo>
                    <a:lnTo>
                      <a:pt x="66" y="1076"/>
                    </a:lnTo>
                    <a:lnTo>
                      <a:pt x="26" y="1194"/>
                    </a:lnTo>
                    <a:lnTo>
                      <a:pt x="0" y="1286"/>
                    </a:lnTo>
                    <a:lnTo>
                      <a:pt x="0" y="1365"/>
                    </a:lnTo>
                    <a:lnTo>
                      <a:pt x="13" y="1443"/>
                    </a:lnTo>
                    <a:lnTo>
                      <a:pt x="40" y="1522"/>
                    </a:lnTo>
                    <a:lnTo>
                      <a:pt x="66" y="1601"/>
                    </a:lnTo>
                    <a:lnTo>
                      <a:pt x="118" y="1667"/>
                    </a:lnTo>
                    <a:lnTo>
                      <a:pt x="171" y="1732"/>
                    </a:lnTo>
                    <a:lnTo>
                      <a:pt x="223" y="1798"/>
                    </a:lnTo>
                    <a:lnTo>
                      <a:pt x="1509" y="2860"/>
                    </a:lnTo>
                    <a:lnTo>
                      <a:pt x="1706" y="3018"/>
                    </a:lnTo>
                    <a:lnTo>
                      <a:pt x="1916" y="3162"/>
                    </a:lnTo>
                    <a:lnTo>
                      <a:pt x="2126" y="3306"/>
                    </a:lnTo>
                    <a:lnTo>
                      <a:pt x="2349" y="3424"/>
                    </a:lnTo>
                    <a:lnTo>
                      <a:pt x="2572" y="3556"/>
                    </a:lnTo>
                    <a:lnTo>
                      <a:pt x="2795" y="3661"/>
                    </a:lnTo>
                    <a:lnTo>
                      <a:pt x="3018" y="3766"/>
                    </a:lnTo>
                    <a:lnTo>
                      <a:pt x="3254" y="3844"/>
                    </a:lnTo>
                    <a:lnTo>
                      <a:pt x="3503" y="3923"/>
                    </a:lnTo>
                    <a:lnTo>
                      <a:pt x="3739" y="4002"/>
                    </a:lnTo>
                    <a:lnTo>
                      <a:pt x="3988" y="4054"/>
                    </a:lnTo>
                    <a:lnTo>
                      <a:pt x="4238" y="4107"/>
                    </a:lnTo>
                    <a:lnTo>
                      <a:pt x="4487" y="4146"/>
                    </a:lnTo>
                    <a:lnTo>
                      <a:pt x="4736" y="4172"/>
                    </a:lnTo>
                    <a:lnTo>
                      <a:pt x="4985" y="4185"/>
                    </a:lnTo>
                    <a:lnTo>
                      <a:pt x="6337" y="4185"/>
                    </a:lnTo>
                    <a:lnTo>
                      <a:pt x="64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2425;p45">
                <a:extLst>
                  <a:ext uri="{FF2B5EF4-FFF2-40B4-BE49-F238E27FC236}">
                    <a16:creationId xmlns:a16="http://schemas.microsoft.com/office/drawing/2014/main" id="{692EB31B-F174-3813-79D6-E4C207D52A98}"/>
                  </a:ext>
                </a:extLst>
              </p:cNvPr>
              <p:cNvSpPr/>
              <p:nvPr/>
            </p:nvSpPr>
            <p:spPr>
              <a:xfrm>
                <a:off x="735516" y="2825188"/>
                <a:ext cx="2904005" cy="59845"/>
              </a:xfrm>
              <a:custGeom>
                <a:avLst/>
                <a:gdLst/>
                <a:ahLst/>
                <a:cxnLst/>
                <a:rect l="l" t="t" r="r" b="b"/>
                <a:pathLst>
                  <a:path w="161783" h="3334" extrusionOk="0">
                    <a:moveTo>
                      <a:pt x="0" y="1"/>
                    </a:moveTo>
                    <a:lnTo>
                      <a:pt x="0" y="3333"/>
                    </a:lnTo>
                    <a:lnTo>
                      <a:pt x="161783" y="3333"/>
                    </a:lnTo>
                    <a:lnTo>
                      <a:pt x="16178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2426;p45">
                <a:extLst>
                  <a:ext uri="{FF2B5EF4-FFF2-40B4-BE49-F238E27FC236}">
                    <a16:creationId xmlns:a16="http://schemas.microsoft.com/office/drawing/2014/main" id="{AC1A044A-AB6B-8FE1-7DC9-2A94778EF0D8}"/>
                  </a:ext>
                </a:extLst>
              </p:cNvPr>
              <p:cNvSpPr/>
              <p:nvPr/>
            </p:nvSpPr>
            <p:spPr>
              <a:xfrm>
                <a:off x="2005245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0" y="0"/>
                    </a:moveTo>
                    <a:lnTo>
                      <a:pt x="0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5" y="1837"/>
                    </a:lnTo>
                    <a:lnTo>
                      <a:pt x="158" y="1955"/>
                    </a:lnTo>
                    <a:lnTo>
                      <a:pt x="223" y="2060"/>
                    </a:lnTo>
                    <a:lnTo>
                      <a:pt x="302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696" y="2493"/>
                    </a:lnTo>
                    <a:lnTo>
                      <a:pt x="814" y="2545"/>
                    </a:lnTo>
                    <a:lnTo>
                      <a:pt x="945" y="2585"/>
                    </a:lnTo>
                    <a:lnTo>
                      <a:pt x="1063" y="2624"/>
                    </a:lnTo>
                    <a:lnTo>
                      <a:pt x="1207" y="2637"/>
                    </a:lnTo>
                    <a:lnTo>
                      <a:pt x="1339" y="2650"/>
                    </a:lnTo>
                    <a:lnTo>
                      <a:pt x="3490" y="2650"/>
                    </a:lnTo>
                    <a:lnTo>
                      <a:pt x="3634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43" y="2349"/>
                    </a:lnTo>
                    <a:lnTo>
                      <a:pt x="4448" y="2257"/>
                    </a:lnTo>
                    <a:lnTo>
                      <a:pt x="4526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6" y="1837"/>
                    </a:lnTo>
                    <a:lnTo>
                      <a:pt x="4776" y="1706"/>
                    </a:lnTo>
                    <a:lnTo>
                      <a:pt x="4802" y="1574"/>
                    </a:lnTo>
                    <a:lnTo>
                      <a:pt x="4828" y="1443"/>
                    </a:lnTo>
                    <a:lnTo>
                      <a:pt x="4841" y="1312"/>
                    </a:lnTo>
                    <a:lnTo>
                      <a:pt x="48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2427;p45">
                <a:extLst>
                  <a:ext uri="{FF2B5EF4-FFF2-40B4-BE49-F238E27FC236}">
                    <a16:creationId xmlns:a16="http://schemas.microsoft.com/office/drawing/2014/main" id="{DBAB2564-65EB-E07C-07E9-F596F77F2952}"/>
                  </a:ext>
                </a:extLst>
              </p:cNvPr>
              <p:cNvSpPr/>
              <p:nvPr/>
            </p:nvSpPr>
            <p:spPr>
              <a:xfrm>
                <a:off x="1903900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4723" y="50404"/>
                    </a:lnTo>
                    <a:lnTo>
                      <a:pt x="10679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2428;p45">
                <a:extLst>
                  <a:ext uri="{FF2B5EF4-FFF2-40B4-BE49-F238E27FC236}">
                    <a16:creationId xmlns:a16="http://schemas.microsoft.com/office/drawing/2014/main" id="{90931F71-8745-236B-C856-E3878E07F365}"/>
                  </a:ext>
                </a:extLst>
              </p:cNvPr>
              <p:cNvSpPr/>
              <p:nvPr/>
            </p:nvSpPr>
            <p:spPr>
              <a:xfrm>
                <a:off x="2267477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1" y="0"/>
                    </a:moveTo>
                    <a:lnTo>
                      <a:pt x="1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6" y="1837"/>
                    </a:lnTo>
                    <a:lnTo>
                      <a:pt x="171" y="1955"/>
                    </a:lnTo>
                    <a:lnTo>
                      <a:pt x="237" y="2060"/>
                    </a:lnTo>
                    <a:lnTo>
                      <a:pt x="316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709" y="2493"/>
                    </a:lnTo>
                    <a:lnTo>
                      <a:pt x="827" y="2545"/>
                    </a:lnTo>
                    <a:lnTo>
                      <a:pt x="945" y="2585"/>
                    </a:lnTo>
                    <a:lnTo>
                      <a:pt x="1076" y="2624"/>
                    </a:lnTo>
                    <a:lnTo>
                      <a:pt x="1208" y="2637"/>
                    </a:lnTo>
                    <a:lnTo>
                      <a:pt x="1339" y="2650"/>
                    </a:lnTo>
                    <a:lnTo>
                      <a:pt x="3503" y="2650"/>
                    </a:lnTo>
                    <a:lnTo>
                      <a:pt x="3635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56" y="2349"/>
                    </a:lnTo>
                    <a:lnTo>
                      <a:pt x="4448" y="2257"/>
                    </a:lnTo>
                    <a:lnTo>
                      <a:pt x="4527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7" y="1837"/>
                    </a:lnTo>
                    <a:lnTo>
                      <a:pt x="4776" y="1706"/>
                    </a:lnTo>
                    <a:lnTo>
                      <a:pt x="4815" y="1574"/>
                    </a:lnTo>
                    <a:lnTo>
                      <a:pt x="4828" y="1443"/>
                    </a:lnTo>
                    <a:lnTo>
                      <a:pt x="4842" y="1312"/>
                    </a:lnTo>
                    <a:lnTo>
                      <a:pt x="48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2429;p45">
                <a:extLst>
                  <a:ext uri="{FF2B5EF4-FFF2-40B4-BE49-F238E27FC236}">
                    <a16:creationId xmlns:a16="http://schemas.microsoft.com/office/drawing/2014/main" id="{CA868C1D-9754-800F-BE0D-1520105F811E}"/>
                  </a:ext>
                </a:extLst>
              </p:cNvPr>
              <p:cNvSpPr/>
              <p:nvPr/>
            </p:nvSpPr>
            <p:spPr>
              <a:xfrm>
                <a:off x="2260423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0" y="50404"/>
                    </a:lnTo>
                    <a:lnTo>
                      <a:pt x="5956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2430;p45">
                <a:extLst>
                  <a:ext uri="{FF2B5EF4-FFF2-40B4-BE49-F238E27FC236}">
                    <a16:creationId xmlns:a16="http://schemas.microsoft.com/office/drawing/2014/main" id="{B185EF6B-5A6F-18E5-A447-9AA33B62ACB4}"/>
                  </a:ext>
                </a:extLst>
              </p:cNvPr>
              <p:cNvSpPr/>
              <p:nvPr/>
            </p:nvSpPr>
            <p:spPr>
              <a:xfrm>
                <a:off x="1640950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3503" y="0"/>
                    </a:moveTo>
                    <a:lnTo>
                      <a:pt x="3319" y="14"/>
                    </a:lnTo>
                    <a:lnTo>
                      <a:pt x="3136" y="40"/>
                    </a:lnTo>
                    <a:lnTo>
                      <a:pt x="2952" y="66"/>
                    </a:lnTo>
                    <a:lnTo>
                      <a:pt x="2769" y="119"/>
                    </a:lnTo>
                    <a:lnTo>
                      <a:pt x="2598" y="158"/>
                    </a:lnTo>
                    <a:lnTo>
                      <a:pt x="2427" y="224"/>
                    </a:lnTo>
                    <a:lnTo>
                      <a:pt x="2257" y="289"/>
                    </a:lnTo>
                    <a:lnTo>
                      <a:pt x="2086" y="368"/>
                    </a:lnTo>
                    <a:lnTo>
                      <a:pt x="1929" y="447"/>
                    </a:lnTo>
                    <a:lnTo>
                      <a:pt x="1771" y="538"/>
                    </a:lnTo>
                    <a:lnTo>
                      <a:pt x="1627" y="630"/>
                    </a:lnTo>
                    <a:lnTo>
                      <a:pt x="1483" y="735"/>
                    </a:lnTo>
                    <a:lnTo>
                      <a:pt x="1339" y="840"/>
                    </a:lnTo>
                    <a:lnTo>
                      <a:pt x="1207" y="958"/>
                    </a:lnTo>
                    <a:lnTo>
                      <a:pt x="1076" y="1076"/>
                    </a:lnTo>
                    <a:lnTo>
                      <a:pt x="958" y="1207"/>
                    </a:lnTo>
                    <a:lnTo>
                      <a:pt x="840" y="1339"/>
                    </a:lnTo>
                    <a:lnTo>
                      <a:pt x="735" y="1483"/>
                    </a:lnTo>
                    <a:lnTo>
                      <a:pt x="630" y="1627"/>
                    </a:lnTo>
                    <a:lnTo>
                      <a:pt x="525" y="1772"/>
                    </a:lnTo>
                    <a:lnTo>
                      <a:pt x="446" y="1929"/>
                    </a:lnTo>
                    <a:lnTo>
                      <a:pt x="355" y="2086"/>
                    </a:lnTo>
                    <a:lnTo>
                      <a:pt x="289" y="2257"/>
                    </a:lnTo>
                    <a:lnTo>
                      <a:pt x="223" y="2427"/>
                    </a:lnTo>
                    <a:lnTo>
                      <a:pt x="158" y="2598"/>
                    </a:lnTo>
                    <a:lnTo>
                      <a:pt x="118" y="2769"/>
                    </a:lnTo>
                    <a:lnTo>
                      <a:pt x="66" y="2952"/>
                    </a:lnTo>
                    <a:lnTo>
                      <a:pt x="40" y="3136"/>
                    </a:lnTo>
                    <a:lnTo>
                      <a:pt x="14" y="3320"/>
                    </a:lnTo>
                    <a:lnTo>
                      <a:pt x="0" y="3503"/>
                    </a:lnTo>
                    <a:lnTo>
                      <a:pt x="0" y="3700"/>
                    </a:ln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2431;p45">
                <a:extLst>
                  <a:ext uri="{FF2B5EF4-FFF2-40B4-BE49-F238E27FC236}">
                    <a16:creationId xmlns:a16="http://schemas.microsoft.com/office/drawing/2014/main" id="{7A2D8ADD-D223-A063-2004-DF3F421810F5}"/>
                  </a:ext>
                </a:extLst>
              </p:cNvPr>
              <p:cNvSpPr/>
              <p:nvPr/>
            </p:nvSpPr>
            <p:spPr>
              <a:xfrm>
                <a:off x="1640716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442" y="1"/>
                    </a:moveTo>
                    <a:lnTo>
                      <a:pt x="145" y="17134"/>
                    </a:lnTo>
                    <a:lnTo>
                      <a:pt x="66" y="17370"/>
                    </a:lnTo>
                    <a:lnTo>
                      <a:pt x="13" y="17620"/>
                    </a:lnTo>
                    <a:lnTo>
                      <a:pt x="0" y="17869"/>
                    </a:lnTo>
                    <a:lnTo>
                      <a:pt x="0" y="18118"/>
                    </a:lnTo>
                    <a:lnTo>
                      <a:pt x="27" y="18367"/>
                    </a:lnTo>
                    <a:lnTo>
                      <a:pt x="79" y="18603"/>
                    </a:lnTo>
                    <a:lnTo>
                      <a:pt x="145" y="18853"/>
                    </a:lnTo>
                    <a:lnTo>
                      <a:pt x="250" y="19076"/>
                    </a:lnTo>
                    <a:lnTo>
                      <a:pt x="761" y="20099"/>
                    </a:lnTo>
                    <a:lnTo>
                      <a:pt x="866" y="20283"/>
                    </a:lnTo>
                    <a:lnTo>
                      <a:pt x="984" y="20453"/>
                    </a:lnTo>
                    <a:lnTo>
                      <a:pt x="1115" y="20624"/>
                    </a:lnTo>
                    <a:lnTo>
                      <a:pt x="1247" y="20768"/>
                    </a:lnTo>
                    <a:lnTo>
                      <a:pt x="1404" y="20899"/>
                    </a:lnTo>
                    <a:lnTo>
                      <a:pt x="1561" y="21017"/>
                    </a:lnTo>
                    <a:lnTo>
                      <a:pt x="1732" y="21135"/>
                    </a:lnTo>
                    <a:lnTo>
                      <a:pt x="1916" y="21227"/>
                    </a:lnTo>
                    <a:lnTo>
                      <a:pt x="2099" y="21306"/>
                    </a:lnTo>
                    <a:lnTo>
                      <a:pt x="2283" y="21358"/>
                    </a:lnTo>
                    <a:lnTo>
                      <a:pt x="2480" y="21411"/>
                    </a:lnTo>
                    <a:lnTo>
                      <a:pt x="2690" y="21437"/>
                    </a:lnTo>
                    <a:lnTo>
                      <a:pt x="2886" y="21450"/>
                    </a:lnTo>
                    <a:lnTo>
                      <a:pt x="3096" y="21450"/>
                    </a:lnTo>
                    <a:lnTo>
                      <a:pt x="3306" y="21437"/>
                    </a:lnTo>
                    <a:lnTo>
                      <a:pt x="3503" y="21398"/>
                    </a:lnTo>
                    <a:lnTo>
                      <a:pt x="3844" y="21306"/>
                    </a:lnTo>
                    <a:lnTo>
                      <a:pt x="4172" y="21201"/>
                    </a:lnTo>
                    <a:lnTo>
                      <a:pt x="4500" y="21070"/>
                    </a:lnTo>
                    <a:lnTo>
                      <a:pt x="4802" y="20912"/>
                    </a:lnTo>
                    <a:lnTo>
                      <a:pt x="5104" y="20755"/>
                    </a:lnTo>
                    <a:lnTo>
                      <a:pt x="5392" y="20571"/>
                    </a:lnTo>
                    <a:lnTo>
                      <a:pt x="5668" y="20361"/>
                    </a:lnTo>
                    <a:lnTo>
                      <a:pt x="5930" y="20151"/>
                    </a:lnTo>
                    <a:lnTo>
                      <a:pt x="6179" y="19915"/>
                    </a:lnTo>
                    <a:lnTo>
                      <a:pt x="6415" y="19666"/>
                    </a:lnTo>
                    <a:lnTo>
                      <a:pt x="6638" y="19404"/>
                    </a:lnTo>
                    <a:lnTo>
                      <a:pt x="6835" y="19128"/>
                    </a:lnTo>
                    <a:lnTo>
                      <a:pt x="7019" y="18840"/>
                    </a:lnTo>
                    <a:lnTo>
                      <a:pt x="7189" y="18538"/>
                    </a:lnTo>
                    <a:lnTo>
                      <a:pt x="7334" y="18223"/>
                    </a:lnTo>
                    <a:lnTo>
                      <a:pt x="7465" y="17895"/>
                    </a:lnTo>
                    <a:lnTo>
                      <a:pt x="13093" y="2598"/>
                    </a:lnTo>
                    <a:lnTo>
                      <a:pt x="6442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2432;p45">
                <a:extLst>
                  <a:ext uri="{FF2B5EF4-FFF2-40B4-BE49-F238E27FC236}">
                    <a16:creationId xmlns:a16="http://schemas.microsoft.com/office/drawing/2014/main" id="{C02978D4-4EEF-A615-062D-E88198C2D23D}"/>
                  </a:ext>
                </a:extLst>
              </p:cNvPr>
              <p:cNvSpPr/>
              <p:nvPr/>
            </p:nvSpPr>
            <p:spPr>
              <a:xfrm>
                <a:off x="2667672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0" y="0"/>
                    </a:move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3700"/>
                    </a:lnTo>
                    <a:lnTo>
                      <a:pt x="3700" y="3503"/>
                    </a:lnTo>
                    <a:lnTo>
                      <a:pt x="3686" y="3320"/>
                    </a:lnTo>
                    <a:lnTo>
                      <a:pt x="3660" y="3136"/>
                    </a:lnTo>
                    <a:lnTo>
                      <a:pt x="3634" y="2952"/>
                    </a:lnTo>
                    <a:lnTo>
                      <a:pt x="3582" y="2769"/>
                    </a:lnTo>
                    <a:lnTo>
                      <a:pt x="3542" y="2598"/>
                    </a:lnTo>
                    <a:lnTo>
                      <a:pt x="3477" y="2427"/>
                    </a:lnTo>
                    <a:lnTo>
                      <a:pt x="3411" y="2257"/>
                    </a:lnTo>
                    <a:lnTo>
                      <a:pt x="3332" y="2086"/>
                    </a:lnTo>
                    <a:lnTo>
                      <a:pt x="3254" y="1929"/>
                    </a:lnTo>
                    <a:lnTo>
                      <a:pt x="3162" y="1772"/>
                    </a:lnTo>
                    <a:lnTo>
                      <a:pt x="3070" y="1627"/>
                    </a:lnTo>
                    <a:lnTo>
                      <a:pt x="2965" y="1483"/>
                    </a:lnTo>
                    <a:lnTo>
                      <a:pt x="2860" y="1339"/>
                    </a:lnTo>
                    <a:lnTo>
                      <a:pt x="2742" y="1207"/>
                    </a:lnTo>
                    <a:lnTo>
                      <a:pt x="2624" y="1076"/>
                    </a:lnTo>
                    <a:lnTo>
                      <a:pt x="2493" y="958"/>
                    </a:lnTo>
                    <a:lnTo>
                      <a:pt x="2361" y="840"/>
                    </a:lnTo>
                    <a:lnTo>
                      <a:pt x="2217" y="735"/>
                    </a:lnTo>
                    <a:lnTo>
                      <a:pt x="2073" y="630"/>
                    </a:lnTo>
                    <a:lnTo>
                      <a:pt x="1929" y="538"/>
                    </a:lnTo>
                    <a:lnTo>
                      <a:pt x="1771" y="447"/>
                    </a:lnTo>
                    <a:lnTo>
                      <a:pt x="1614" y="368"/>
                    </a:lnTo>
                    <a:lnTo>
                      <a:pt x="1443" y="289"/>
                    </a:lnTo>
                    <a:lnTo>
                      <a:pt x="1273" y="224"/>
                    </a:lnTo>
                    <a:lnTo>
                      <a:pt x="1102" y="158"/>
                    </a:lnTo>
                    <a:lnTo>
                      <a:pt x="932" y="119"/>
                    </a:lnTo>
                    <a:lnTo>
                      <a:pt x="748" y="66"/>
                    </a:lnTo>
                    <a:lnTo>
                      <a:pt x="564" y="40"/>
                    </a:lnTo>
                    <a:lnTo>
                      <a:pt x="381" y="14"/>
                    </a:lnTo>
                    <a:lnTo>
                      <a:pt x="197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2433;p45">
                <a:extLst>
                  <a:ext uri="{FF2B5EF4-FFF2-40B4-BE49-F238E27FC236}">
                    <a16:creationId xmlns:a16="http://schemas.microsoft.com/office/drawing/2014/main" id="{21730C4C-04E9-8246-79D8-E0F70B9A7811}"/>
                  </a:ext>
                </a:extLst>
              </p:cNvPr>
              <p:cNvSpPr/>
              <p:nvPr/>
            </p:nvSpPr>
            <p:spPr>
              <a:xfrm>
                <a:off x="2499301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651" y="1"/>
                    </a:moveTo>
                    <a:lnTo>
                      <a:pt x="0" y="2598"/>
                    </a:lnTo>
                    <a:lnTo>
                      <a:pt x="5615" y="17895"/>
                    </a:lnTo>
                    <a:lnTo>
                      <a:pt x="5746" y="18223"/>
                    </a:lnTo>
                    <a:lnTo>
                      <a:pt x="5904" y="18538"/>
                    </a:lnTo>
                    <a:lnTo>
                      <a:pt x="6074" y="18840"/>
                    </a:lnTo>
                    <a:lnTo>
                      <a:pt x="6258" y="19128"/>
                    </a:lnTo>
                    <a:lnTo>
                      <a:pt x="6455" y="19404"/>
                    </a:lnTo>
                    <a:lnTo>
                      <a:pt x="6678" y="19666"/>
                    </a:lnTo>
                    <a:lnTo>
                      <a:pt x="6914" y="19915"/>
                    </a:lnTo>
                    <a:lnTo>
                      <a:pt x="7163" y="20151"/>
                    </a:lnTo>
                    <a:lnTo>
                      <a:pt x="7425" y="20361"/>
                    </a:lnTo>
                    <a:lnTo>
                      <a:pt x="7701" y="20571"/>
                    </a:lnTo>
                    <a:lnTo>
                      <a:pt x="7989" y="20755"/>
                    </a:lnTo>
                    <a:lnTo>
                      <a:pt x="8278" y="20912"/>
                    </a:lnTo>
                    <a:lnTo>
                      <a:pt x="8593" y="21070"/>
                    </a:lnTo>
                    <a:lnTo>
                      <a:pt x="8921" y="21201"/>
                    </a:lnTo>
                    <a:lnTo>
                      <a:pt x="9249" y="21306"/>
                    </a:lnTo>
                    <a:lnTo>
                      <a:pt x="9577" y="21398"/>
                    </a:lnTo>
                    <a:lnTo>
                      <a:pt x="9787" y="21437"/>
                    </a:lnTo>
                    <a:lnTo>
                      <a:pt x="9997" y="21450"/>
                    </a:lnTo>
                    <a:lnTo>
                      <a:pt x="10207" y="21450"/>
                    </a:lnTo>
                    <a:lnTo>
                      <a:pt x="10403" y="21437"/>
                    </a:lnTo>
                    <a:lnTo>
                      <a:pt x="10600" y="21411"/>
                    </a:lnTo>
                    <a:lnTo>
                      <a:pt x="10797" y="21358"/>
                    </a:lnTo>
                    <a:lnTo>
                      <a:pt x="10994" y="21306"/>
                    </a:lnTo>
                    <a:lnTo>
                      <a:pt x="11177" y="21227"/>
                    </a:lnTo>
                    <a:lnTo>
                      <a:pt x="11361" y="21135"/>
                    </a:lnTo>
                    <a:lnTo>
                      <a:pt x="11532" y="21017"/>
                    </a:lnTo>
                    <a:lnTo>
                      <a:pt x="11689" y="20899"/>
                    </a:lnTo>
                    <a:lnTo>
                      <a:pt x="11846" y="20768"/>
                    </a:lnTo>
                    <a:lnTo>
                      <a:pt x="11978" y="20624"/>
                    </a:lnTo>
                    <a:lnTo>
                      <a:pt x="12109" y="20453"/>
                    </a:lnTo>
                    <a:lnTo>
                      <a:pt x="12227" y="20283"/>
                    </a:lnTo>
                    <a:lnTo>
                      <a:pt x="12332" y="20099"/>
                    </a:lnTo>
                    <a:lnTo>
                      <a:pt x="12843" y="19076"/>
                    </a:lnTo>
                    <a:lnTo>
                      <a:pt x="12935" y="18853"/>
                    </a:lnTo>
                    <a:lnTo>
                      <a:pt x="13014" y="18603"/>
                    </a:lnTo>
                    <a:lnTo>
                      <a:pt x="13066" y="18367"/>
                    </a:lnTo>
                    <a:lnTo>
                      <a:pt x="13093" y="18118"/>
                    </a:lnTo>
                    <a:lnTo>
                      <a:pt x="13093" y="17869"/>
                    </a:lnTo>
                    <a:lnTo>
                      <a:pt x="13066" y="17620"/>
                    </a:lnTo>
                    <a:lnTo>
                      <a:pt x="13027" y="17370"/>
                    </a:lnTo>
                    <a:lnTo>
                      <a:pt x="12948" y="17134"/>
                    </a:lnTo>
                    <a:lnTo>
                      <a:pt x="6651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2434;p45">
                <a:extLst>
                  <a:ext uri="{FF2B5EF4-FFF2-40B4-BE49-F238E27FC236}">
                    <a16:creationId xmlns:a16="http://schemas.microsoft.com/office/drawing/2014/main" id="{29F993A7-02A9-D400-D485-48B81FF48DC7}"/>
                  </a:ext>
                </a:extLst>
              </p:cNvPr>
              <p:cNvSpPr/>
              <p:nvPr/>
            </p:nvSpPr>
            <p:spPr>
              <a:xfrm>
                <a:off x="1896683" y="3002516"/>
                <a:ext cx="581670" cy="312276"/>
              </a:xfrm>
              <a:custGeom>
                <a:avLst/>
                <a:gdLst/>
                <a:ahLst/>
                <a:cxnLst/>
                <a:rect l="l" t="t" r="r" b="b"/>
                <a:pathLst>
                  <a:path w="32405" h="17397" extrusionOk="0">
                    <a:moveTo>
                      <a:pt x="1" y="1"/>
                    </a:moveTo>
                    <a:lnTo>
                      <a:pt x="14" y="1076"/>
                    </a:lnTo>
                    <a:lnTo>
                      <a:pt x="1" y="2165"/>
                    </a:lnTo>
                    <a:lnTo>
                      <a:pt x="1" y="4277"/>
                    </a:lnTo>
                    <a:lnTo>
                      <a:pt x="1" y="5314"/>
                    </a:lnTo>
                    <a:lnTo>
                      <a:pt x="14" y="6324"/>
                    </a:lnTo>
                    <a:lnTo>
                      <a:pt x="53" y="7308"/>
                    </a:lnTo>
                    <a:lnTo>
                      <a:pt x="106" y="8252"/>
                    </a:lnTo>
                    <a:lnTo>
                      <a:pt x="145" y="8698"/>
                    </a:lnTo>
                    <a:lnTo>
                      <a:pt x="184" y="9144"/>
                    </a:lnTo>
                    <a:lnTo>
                      <a:pt x="237" y="9577"/>
                    </a:lnTo>
                    <a:lnTo>
                      <a:pt x="289" y="9997"/>
                    </a:lnTo>
                    <a:lnTo>
                      <a:pt x="355" y="10404"/>
                    </a:lnTo>
                    <a:lnTo>
                      <a:pt x="434" y="10797"/>
                    </a:lnTo>
                    <a:lnTo>
                      <a:pt x="525" y="11165"/>
                    </a:lnTo>
                    <a:lnTo>
                      <a:pt x="630" y="11532"/>
                    </a:lnTo>
                    <a:lnTo>
                      <a:pt x="735" y="11873"/>
                    </a:lnTo>
                    <a:lnTo>
                      <a:pt x="853" y="12201"/>
                    </a:lnTo>
                    <a:lnTo>
                      <a:pt x="998" y="12503"/>
                    </a:lnTo>
                    <a:lnTo>
                      <a:pt x="1142" y="12805"/>
                    </a:lnTo>
                    <a:lnTo>
                      <a:pt x="1299" y="13067"/>
                    </a:lnTo>
                    <a:lnTo>
                      <a:pt x="1483" y="13316"/>
                    </a:lnTo>
                    <a:lnTo>
                      <a:pt x="1680" y="13552"/>
                    </a:lnTo>
                    <a:lnTo>
                      <a:pt x="1877" y="13762"/>
                    </a:lnTo>
                    <a:lnTo>
                      <a:pt x="2139" y="13985"/>
                    </a:lnTo>
                    <a:lnTo>
                      <a:pt x="2414" y="14195"/>
                    </a:lnTo>
                    <a:lnTo>
                      <a:pt x="2703" y="14405"/>
                    </a:lnTo>
                    <a:lnTo>
                      <a:pt x="3018" y="14615"/>
                    </a:lnTo>
                    <a:lnTo>
                      <a:pt x="3346" y="14812"/>
                    </a:lnTo>
                    <a:lnTo>
                      <a:pt x="3687" y="14996"/>
                    </a:lnTo>
                    <a:lnTo>
                      <a:pt x="4041" y="15179"/>
                    </a:lnTo>
                    <a:lnTo>
                      <a:pt x="4409" y="15350"/>
                    </a:lnTo>
                    <a:lnTo>
                      <a:pt x="4802" y="15520"/>
                    </a:lnTo>
                    <a:lnTo>
                      <a:pt x="5196" y="15678"/>
                    </a:lnTo>
                    <a:lnTo>
                      <a:pt x="5602" y="15822"/>
                    </a:lnTo>
                    <a:lnTo>
                      <a:pt x="6035" y="15966"/>
                    </a:lnTo>
                    <a:lnTo>
                      <a:pt x="6468" y="16111"/>
                    </a:lnTo>
                    <a:lnTo>
                      <a:pt x="6914" y="16242"/>
                    </a:lnTo>
                    <a:lnTo>
                      <a:pt x="7373" y="16360"/>
                    </a:lnTo>
                    <a:lnTo>
                      <a:pt x="7846" y="16478"/>
                    </a:lnTo>
                    <a:lnTo>
                      <a:pt x="8318" y="16596"/>
                    </a:lnTo>
                    <a:lnTo>
                      <a:pt x="8803" y="16701"/>
                    </a:lnTo>
                    <a:lnTo>
                      <a:pt x="9302" y="16793"/>
                    </a:lnTo>
                    <a:lnTo>
                      <a:pt x="9800" y="16885"/>
                    </a:lnTo>
                    <a:lnTo>
                      <a:pt x="10312" y="16963"/>
                    </a:lnTo>
                    <a:lnTo>
                      <a:pt x="10824" y="17029"/>
                    </a:lnTo>
                    <a:lnTo>
                      <a:pt x="11873" y="17160"/>
                    </a:lnTo>
                    <a:lnTo>
                      <a:pt x="12936" y="17265"/>
                    </a:lnTo>
                    <a:lnTo>
                      <a:pt x="14012" y="17331"/>
                    </a:lnTo>
                    <a:lnTo>
                      <a:pt x="15114" y="17370"/>
                    </a:lnTo>
                    <a:lnTo>
                      <a:pt x="16203" y="17396"/>
                    </a:lnTo>
                    <a:lnTo>
                      <a:pt x="17291" y="17370"/>
                    </a:lnTo>
                    <a:lnTo>
                      <a:pt x="18380" y="17331"/>
                    </a:lnTo>
                    <a:lnTo>
                      <a:pt x="19469" y="17265"/>
                    </a:lnTo>
                    <a:lnTo>
                      <a:pt x="20532" y="17160"/>
                    </a:lnTo>
                    <a:lnTo>
                      <a:pt x="21581" y="17029"/>
                    </a:lnTo>
                    <a:lnTo>
                      <a:pt x="22093" y="16963"/>
                    </a:lnTo>
                    <a:lnTo>
                      <a:pt x="22605" y="16885"/>
                    </a:lnTo>
                    <a:lnTo>
                      <a:pt x="23103" y="16793"/>
                    </a:lnTo>
                    <a:lnTo>
                      <a:pt x="23602" y="16701"/>
                    </a:lnTo>
                    <a:lnTo>
                      <a:pt x="24087" y="16596"/>
                    </a:lnTo>
                    <a:lnTo>
                      <a:pt x="24559" y="16478"/>
                    </a:lnTo>
                    <a:lnTo>
                      <a:pt x="25032" y="16360"/>
                    </a:lnTo>
                    <a:lnTo>
                      <a:pt x="25491" y="16242"/>
                    </a:lnTo>
                    <a:lnTo>
                      <a:pt x="25937" y="16111"/>
                    </a:lnTo>
                    <a:lnTo>
                      <a:pt x="26370" y="15966"/>
                    </a:lnTo>
                    <a:lnTo>
                      <a:pt x="26790" y="15822"/>
                    </a:lnTo>
                    <a:lnTo>
                      <a:pt x="27209" y="15678"/>
                    </a:lnTo>
                    <a:lnTo>
                      <a:pt x="27603" y="15520"/>
                    </a:lnTo>
                    <a:lnTo>
                      <a:pt x="27996" y="15350"/>
                    </a:lnTo>
                    <a:lnTo>
                      <a:pt x="28364" y="15179"/>
                    </a:lnTo>
                    <a:lnTo>
                      <a:pt x="28718" y="14996"/>
                    </a:lnTo>
                    <a:lnTo>
                      <a:pt x="29059" y="14812"/>
                    </a:lnTo>
                    <a:lnTo>
                      <a:pt x="29387" y="14615"/>
                    </a:lnTo>
                    <a:lnTo>
                      <a:pt x="29702" y="14405"/>
                    </a:lnTo>
                    <a:lnTo>
                      <a:pt x="29991" y="14195"/>
                    </a:lnTo>
                    <a:lnTo>
                      <a:pt x="30266" y="13985"/>
                    </a:lnTo>
                    <a:lnTo>
                      <a:pt x="30515" y="13762"/>
                    </a:lnTo>
                    <a:lnTo>
                      <a:pt x="30725" y="13552"/>
                    </a:lnTo>
                    <a:lnTo>
                      <a:pt x="30922" y="13316"/>
                    </a:lnTo>
                    <a:lnTo>
                      <a:pt x="31093" y="13067"/>
                    </a:lnTo>
                    <a:lnTo>
                      <a:pt x="31263" y="12805"/>
                    </a:lnTo>
                    <a:lnTo>
                      <a:pt x="31407" y="12503"/>
                    </a:lnTo>
                    <a:lnTo>
                      <a:pt x="31539" y="12201"/>
                    </a:lnTo>
                    <a:lnTo>
                      <a:pt x="31670" y="11873"/>
                    </a:lnTo>
                    <a:lnTo>
                      <a:pt x="31775" y="11532"/>
                    </a:lnTo>
                    <a:lnTo>
                      <a:pt x="31880" y="11165"/>
                    </a:lnTo>
                    <a:lnTo>
                      <a:pt x="31958" y="10797"/>
                    </a:lnTo>
                    <a:lnTo>
                      <a:pt x="32037" y="10404"/>
                    </a:lnTo>
                    <a:lnTo>
                      <a:pt x="32116" y="9997"/>
                    </a:lnTo>
                    <a:lnTo>
                      <a:pt x="32168" y="9577"/>
                    </a:lnTo>
                    <a:lnTo>
                      <a:pt x="32221" y="9144"/>
                    </a:lnTo>
                    <a:lnTo>
                      <a:pt x="32260" y="8698"/>
                    </a:lnTo>
                    <a:lnTo>
                      <a:pt x="32299" y="8252"/>
                    </a:lnTo>
                    <a:lnTo>
                      <a:pt x="32352" y="7308"/>
                    </a:lnTo>
                    <a:lnTo>
                      <a:pt x="32391" y="6324"/>
                    </a:lnTo>
                    <a:lnTo>
                      <a:pt x="32404" y="5314"/>
                    </a:lnTo>
                    <a:lnTo>
                      <a:pt x="32404" y="4277"/>
                    </a:lnTo>
                    <a:lnTo>
                      <a:pt x="32391" y="2165"/>
                    </a:lnTo>
                    <a:lnTo>
                      <a:pt x="32391" y="1076"/>
                    </a:lnTo>
                    <a:lnTo>
                      <a:pt x="324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2435;p45">
                <a:extLst>
                  <a:ext uri="{FF2B5EF4-FFF2-40B4-BE49-F238E27FC236}">
                    <a16:creationId xmlns:a16="http://schemas.microsoft.com/office/drawing/2014/main" id="{DC9EE3EE-4D88-DBEE-B07C-E124D3BEFC20}"/>
                  </a:ext>
                </a:extLst>
              </p:cNvPr>
              <p:cNvSpPr/>
              <p:nvPr/>
            </p:nvSpPr>
            <p:spPr>
              <a:xfrm>
                <a:off x="1715604" y="2185378"/>
                <a:ext cx="943829" cy="944080"/>
              </a:xfrm>
              <a:custGeom>
                <a:avLst/>
                <a:gdLst/>
                <a:ahLst/>
                <a:cxnLst/>
                <a:rect l="l" t="t" r="r" b="b"/>
                <a:pathLst>
                  <a:path w="52581" h="52595" extrusionOk="0">
                    <a:moveTo>
                      <a:pt x="22053" y="1"/>
                    </a:moveTo>
                    <a:lnTo>
                      <a:pt x="21436" y="14"/>
                    </a:lnTo>
                    <a:lnTo>
                      <a:pt x="20833" y="40"/>
                    </a:lnTo>
                    <a:lnTo>
                      <a:pt x="20230" y="92"/>
                    </a:lnTo>
                    <a:lnTo>
                      <a:pt x="19626" y="158"/>
                    </a:lnTo>
                    <a:lnTo>
                      <a:pt x="19036" y="237"/>
                    </a:lnTo>
                    <a:lnTo>
                      <a:pt x="18432" y="342"/>
                    </a:lnTo>
                    <a:lnTo>
                      <a:pt x="17842" y="460"/>
                    </a:lnTo>
                    <a:lnTo>
                      <a:pt x="17252" y="591"/>
                    </a:lnTo>
                    <a:lnTo>
                      <a:pt x="16674" y="748"/>
                    </a:lnTo>
                    <a:lnTo>
                      <a:pt x="16097" y="919"/>
                    </a:lnTo>
                    <a:lnTo>
                      <a:pt x="15520" y="1116"/>
                    </a:lnTo>
                    <a:lnTo>
                      <a:pt x="14956" y="1326"/>
                    </a:lnTo>
                    <a:lnTo>
                      <a:pt x="14392" y="1549"/>
                    </a:lnTo>
                    <a:lnTo>
                      <a:pt x="13841" y="1798"/>
                    </a:lnTo>
                    <a:lnTo>
                      <a:pt x="13303" y="2073"/>
                    </a:lnTo>
                    <a:lnTo>
                      <a:pt x="12765" y="2349"/>
                    </a:lnTo>
                    <a:lnTo>
                      <a:pt x="12345" y="2585"/>
                    </a:lnTo>
                    <a:lnTo>
                      <a:pt x="11912" y="2834"/>
                    </a:lnTo>
                    <a:lnTo>
                      <a:pt x="11492" y="3097"/>
                    </a:lnTo>
                    <a:lnTo>
                      <a:pt x="11059" y="3385"/>
                    </a:lnTo>
                    <a:lnTo>
                      <a:pt x="10613" y="3674"/>
                    </a:lnTo>
                    <a:lnTo>
                      <a:pt x="10180" y="3989"/>
                    </a:lnTo>
                    <a:lnTo>
                      <a:pt x="9734" y="4317"/>
                    </a:lnTo>
                    <a:lnTo>
                      <a:pt x="9288" y="4671"/>
                    </a:lnTo>
                    <a:lnTo>
                      <a:pt x="8842" y="5038"/>
                    </a:lnTo>
                    <a:lnTo>
                      <a:pt x="8396" y="5419"/>
                    </a:lnTo>
                    <a:lnTo>
                      <a:pt x="7963" y="5825"/>
                    </a:lnTo>
                    <a:lnTo>
                      <a:pt x="7517" y="6245"/>
                    </a:lnTo>
                    <a:lnTo>
                      <a:pt x="7071" y="6678"/>
                    </a:lnTo>
                    <a:lnTo>
                      <a:pt x="6638" y="7150"/>
                    </a:lnTo>
                    <a:lnTo>
                      <a:pt x="6205" y="7623"/>
                    </a:lnTo>
                    <a:lnTo>
                      <a:pt x="5772" y="8134"/>
                    </a:lnTo>
                    <a:lnTo>
                      <a:pt x="5340" y="8659"/>
                    </a:lnTo>
                    <a:lnTo>
                      <a:pt x="4920" y="9197"/>
                    </a:lnTo>
                    <a:lnTo>
                      <a:pt x="4513" y="9774"/>
                    </a:lnTo>
                    <a:lnTo>
                      <a:pt x="4106" y="10365"/>
                    </a:lnTo>
                    <a:lnTo>
                      <a:pt x="3700" y="10968"/>
                    </a:lnTo>
                    <a:lnTo>
                      <a:pt x="3306" y="11611"/>
                    </a:lnTo>
                    <a:lnTo>
                      <a:pt x="2926" y="12267"/>
                    </a:lnTo>
                    <a:lnTo>
                      <a:pt x="2558" y="12962"/>
                    </a:lnTo>
                    <a:lnTo>
                      <a:pt x="2191" y="13671"/>
                    </a:lnTo>
                    <a:lnTo>
                      <a:pt x="1837" y="14405"/>
                    </a:lnTo>
                    <a:lnTo>
                      <a:pt x="1496" y="15166"/>
                    </a:lnTo>
                    <a:lnTo>
                      <a:pt x="1168" y="15953"/>
                    </a:lnTo>
                    <a:lnTo>
                      <a:pt x="866" y="16767"/>
                    </a:lnTo>
                    <a:lnTo>
                      <a:pt x="564" y="17606"/>
                    </a:lnTo>
                    <a:lnTo>
                      <a:pt x="276" y="18485"/>
                    </a:lnTo>
                    <a:lnTo>
                      <a:pt x="0" y="19377"/>
                    </a:lnTo>
                    <a:lnTo>
                      <a:pt x="10679" y="23720"/>
                    </a:lnTo>
                    <a:lnTo>
                      <a:pt x="10574" y="24638"/>
                    </a:lnTo>
                    <a:lnTo>
                      <a:pt x="10469" y="25701"/>
                    </a:lnTo>
                    <a:lnTo>
                      <a:pt x="10351" y="27091"/>
                    </a:lnTo>
                    <a:lnTo>
                      <a:pt x="10233" y="28757"/>
                    </a:lnTo>
                    <a:lnTo>
                      <a:pt x="10180" y="29676"/>
                    </a:lnTo>
                    <a:lnTo>
                      <a:pt x="10128" y="30647"/>
                    </a:lnTo>
                    <a:lnTo>
                      <a:pt x="10089" y="31657"/>
                    </a:lnTo>
                    <a:lnTo>
                      <a:pt x="10049" y="32693"/>
                    </a:lnTo>
                    <a:lnTo>
                      <a:pt x="10023" y="33756"/>
                    </a:lnTo>
                    <a:lnTo>
                      <a:pt x="10010" y="34845"/>
                    </a:lnTo>
                    <a:lnTo>
                      <a:pt x="10010" y="35947"/>
                    </a:lnTo>
                    <a:lnTo>
                      <a:pt x="10023" y="37049"/>
                    </a:lnTo>
                    <a:lnTo>
                      <a:pt x="10062" y="38151"/>
                    </a:lnTo>
                    <a:lnTo>
                      <a:pt x="10115" y="39240"/>
                    </a:lnTo>
                    <a:lnTo>
                      <a:pt x="10194" y="40315"/>
                    </a:lnTo>
                    <a:lnTo>
                      <a:pt x="10285" y="41378"/>
                    </a:lnTo>
                    <a:lnTo>
                      <a:pt x="10403" y="42401"/>
                    </a:lnTo>
                    <a:lnTo>
                      <a:pt x="10469" y="42900"/>
                    </a:lnTo>
                    <a:lnTo>
                      <a:pt x="10548" y="43398"/>
                    </a:lnTo>
                    <a:lnTo>
                      <a:pt x="10640" y="43884"/>
                    </a:lnTo>
                    <a:lnTo>
                      <a:pt x="10731" y="44343"/>
                    </a:lnTo>
                    <a:lnTo>
                      <a:pt x="10823" y="44802"/>
                    </a:lnTo>
                    <a:lnTo>
                      <a:pt x="10928" y="45248"/>
                    </a:lnTo>
                    <a:lnTo>
                      <a:pt x="11046" y="45668"/>
                    </a:lnTo>
                    <a:lnTo>
                      <a:pt x="11164" y="46088"/>
                    </a:lnTo>
                    <a:lnTo>
                      <a:pt x="11296" y="46481"/>
                    </a:lnTo>
                    <a:lnTo>
                      <a:pt x="11440" y="46862"/>
                    </a:lnTo>
                    <a:lnTo>
                      <a:pt x="11584" y="47229"/>
                    </a:lnTo>
                    <a:lnTo>
                      <a:pt x="11742" y="47570"/>
                    </a:lnTo>
                    <a:lnTo>
                      <a:pt x="11912" y="47898"/>
                    </a:lnTo>
                    <a:lnTo>
                      <a:pt x="12083" y="48200"/>
                    </a:lnTo>
                    <a:lnTo>
                      <a:pt x="12266" y="48488"/>
                    </a:lnTo>
                    <a:lnTo>
                      <a:pt x="12463" y="48751"/>
                    </a:lnTo>
                    <a:lnTo>
                      <a:pt x="12673" y="48987"/>
                    </a:lnTo>
                    <a:lnTo>
                      <a:pt x="12883" y="49197"/>
                    </a:lnTo>
                    <a:lnTo>
                      <a:pt x="13119" y="49407"/>
                    </a:lnTo>
                    <a:lnTo>
                      <a:pt x="13381" y="49617"/>
                    </a:lnTo>
                    <a:lnTo>
                      <a:pt x="13657" y="49813"/>
                    </a:lnTo>
                    <a:lnTo>
                      <a:pt x="13946" y="49997"/>
                    </a:lnTo>
                    <a:lnTo>
                      <a:pt x="14247" y="50181"/>
                    </a:lnTo>
                    <a:lnTo>
                      <a:pt x="14562" y="50351"/>
                    </a:lnTo>
                    <a:lnTo>
                      <a:pt x="14903" y="50522"/>
                    </a:lnTo>
                    <a:lnTo>
                      <a:pt x="15244" y="50692"/>
                    </a:lnTo>
                    <a:lnTo>
                      <a:pt x="15612" y="50837"/>
                    </a:lnTo>
                    <a:lnTo>
                      <a:pt x="15979" y="50994"/>
                    </a:lnTo>
                    <a:lnTo>
                      <a:pt x="16373" y="51138"/>
                    </a:lnTo>
                    <a:lnTo>
                      <a:pt x="16766" y="51270"/>
                    </a:lnTo>
                    <a:lnTo>
                      <a:pt x="17173" y="51401"/>
                    </a:lnTo>
                    <a:lnTo>
                      <a:pt x="17593" y="51519"/>
                    </a:lnTo>
                    <a:lnTo>
                      <a:pt x="18026" y="51637"/>
                    </a:lnTo>
                    <a:lnTo>
                      <a:pt x="18458" y="51755"/>
                    </a:lnTo>
                    <a:lnTo>
                      <a:pt x="18905" y="51847"/>
                    </a:lnTo>
                    <a:lnTo>
                      <a:pt x="19364" y="51952"/>
                    </a:lnTo>
                    <a:lnTo>
                      <a:pt x="20295" y="52122"/>
                    </a:lnTo>
                    <a:lnTo>
                      <a:pt x="21253" y="52267"/>
                    </a:lnTo>
                    <a:lnTo>
                      <a:pt x="22237" y="52385"/>
                    </a:lnTo>
                    <a:lnTo>
                      <a:pt x="23234" y="52477"/>
                    </a:lnTo>
                    <a:lnTo>
                      <a:pt x="24244" y="52542"/>
                    </a:lnTo>
                    <a:lnTo>
                      <a:pt x="25267" y="52582"/>
                    </a:lnTo>
                    <a:lnTo>
                      <a:pt x="26291" y="52595"/>
                    </a:lnTo>
                    <a:lnTo>
                      <a:pt x="27314" y="52582"/>
                    </a:lnTo>
                    <a:lnTo>
                      <a:pt x="28337" y="52542"/>
                    </a:lnTo>
                    <a:lnTo>
                      <a:pt x="29347" y="52477"/>
                    </a:lnTo>
                    <a:lnTo>
                      <a:pt x="30344" y="52385"/>
                    </a:lnTo>
                    <a:lnTo>
                      <a:pt x="31328" y="52267"/>
                    </a:lnTo>
                    <a:lnTo>
                      <a:pt x="32286" y="52122"/>
                    </a:lnTo>
                    <a:lnTo>
                      <a:pt x="33217" y="51952"/>
                    </a:lnTo>
                    <a:lnTo>
                      <a:pt x="33676" y="51847"/>
                    </a:lnTo>
                    <a:lnTo>
                      <a:pt x="34123" y="51755"/>
                    </a:lnTo>
                    <a:lnTo>
                      <a:pt x="34555" y="51637"/>
                    </a:lnTo>
                    <a:lnTo>
                      <a:pt x="34988" y="51519"/>
                    </a:lnTo>
                    <a:lnTo>
                      <a:pt x="35408" y="51401"/>
                    </a:lnTo>
                    <a:lnTo>
                      <a:pt x="35815" y="51270"/>
                    </a:lnTo>
                    <a:lnTo>
                      <a:pt x="36208" y="51138"/>
                    </a:lnTo>
                    <a:lnTo>
                      <a:pt x="36589" y="50994"/>
                    </a:lnTo>
                    <a:lnTo>
                      <a:pt x="36969" y="50837"/>
                    </a:lnTo>
                    <a:lnTo>
                      <a:pt x="37324" y="50692"/>
                    </a:lnTo>
                    <a:lnTo>
                      <a:pt x="37678" y="50522"/>
                    </a:lnTo>
                    <a:lnTo>
                      <a:pt x="38006" y="50351"/>
                    </a:lnTo>
                    <a:lnTo>
                      <a:pt x="38334" y="50181"/>
                    </a:lnTo>
                    <a:lnTo>
                      <a:pt x="38635" y="49997"/>
                    </a:lnTo>
                    <a:lnTo>
                      <a:pt x="38924" y="49813"/>
                    </a:lnTo>
                    <a:lnTo>
                      <a:pt x="39200" y="49617"/>
                    </a:lnTo>
                    <a:lnTo>
                      <a:pt x="39462" y="49407"/>
                    </a:lnTo>
                    <a:lnTo>
                      <a:pt x="39698" y="49197"/>
                    </a:lnTo>
                    <a:lnTo>
                      <a:pt x="39908" y="48987"/>
                    </a:lnTo>
                    <a:lnTo>
                      <a:pt x="40118" y="48751"/>
                    </a:lnTo>
                    <a:lnTo>
                      <a:pt x="40315" y="48488"/>
                    </a:lnTo>
                    <a:lnTo>
                      <a:pt x="40498" y="48200"/>
                    </a:lnTo>
                    <a:lnTo>
                      <a:pt x="40669" y="47898"/>
                    </a:lnTo>
                    <a:lnTo>
                      <a:pt x="40839" y="47570"/>
                    </a:lnTo>
                    <a:lnTo>
                      <a:pt x="40997" y="47229"/>
                    </a:lnTo>
                    <a:lnTo>
                      <a:pt x="41141" y="46862"/>
                    </a:lnTo>
                    <a:lnTo>
                      <a:pt x="41285" y="46481"/>
                    </a:lnTo>
                    <a:lnTo>
                      <a:pt x="41417" y="46088"/>
                    </a:lnTo>
                    <a:lnTo>
                      <a:pt x="41535" y="45668"/>
                    </a:lnTo>
                    <a:lnTo>
                      <a:pt x="41653" y="45248"/>
                    </a:lnTo>
                    <a:lnTo>
                      <a:pt x="41758" y="44802"/>
                    </a:lnTo>
                    <a:lnTo>
                      <a:pt x="41850" y="44343"/>
                    </a:lnTo>
                    <a:lnTo>
                      <a:pt x="41941" y="43884"/>
                    </a:lnTo>
                    <a:lnTo>
                      <a:pt x="42033" y="43398"/>
                    </a:lnTo>
                    <a:lnTo>
                      <a:pt x="42112" y="42900"/>
                    </a:lnTo>
                    <a:lnTo>
                      <a:pt x="42178" y="42401"/>
                    </a:lnTo>
                    <a:lnTo>
                      <a:pt x="42296" y="41378"/>
                    </a:lnTo>
                    <a:lnTo>
                      <a:pt x="42387" y="40315"/>
                    </a:lnTo>
                    <a:lnTo>
                      <a:pt x="42466" y="39240"/>
                    </a:lnTo>
                    <a:lnTo>
                      <a:pt x="42519" y="38151"/>
                    </a:lnTo>
                    <a:lnTo>
                      <a:pt x="42545" y="37049"/>
                    </a:lnTo>
                    <a:lnTo>
                      <a:pt x="42571" y="35947"/>
                    </a:lnTo>
                    <a:lnTo>
                      <a:pt x="42571" y="34845"/>
                    </a:lnTo>
                    <a:lnTo>
                      <a:pt x="42558" y="33756"/>
                    </a:lnTo>
                    <a:lnTo>
                      <a:pt x="42532" y="32693"/>
                    </a:lnTo>
                    <a:lnTo>
                      <a:pt x="42492" y="31657"/>
                    </a:lnTo>
                    <a:lnTo>
                      <a:pt x="42453" y="30647"/>
                    </a:lnTo>
                    <a:lnTo>
                      <a:pt x="42401" y="29676"/>
                    </a:lnTo>
                    <a:lnTo>
                      <a:pt x="42335" y="28757"/>
                    </a:lnTo>
                    <a:lnTo>
                      <a:pt x="42217" y="27091"/>
                    </a:lnTo>
                    <a:lnTo>
                      <a:pt x="42099" y="25701"/>
                    </a:lnTo>
                    <a:lnTo>
                      <a:pt x="42007" y="24638"/>
                    </a:lnTo>
                    <a:lnTo>
                      <a:pt x="41902" y="23720"/>
                    </a:lnTo>
                    <a:lnTo>
                      <a:pt x="52581" y="19377"/>
                    </a:lnTo>
                    <a:lnTo>
                      <a:pt x="52292" y="18459"/>
                    </a:lnTo>
                    <a:lnTo>
                      <a:pt x="52004" y="17554"/>
                    </a:lnTo>
                    <a:lnTo>
                      <a:pt x="51689" y="16688"/>
                    </a:lnTo>
                    <a:lnTo>
                      <a:pt x="51361" y="15861"/>
                    </a:lnTo>
                    <a:lnTo>
                      <a:pt x="51033" y="15048"/>
                    </a:lnTo>
                    <a:lnTo>
                      <a:pt x="50679" y="14274"/>
                    </a:lnTo>
                    <a:lnTo>
                      <a:pt x="50311" y="13513"/>
                    </a:lnTo>
                    <a:lnTo>
                      <a:pt x="49931" y="12792"/>
                    </a:lnTo>
                    <a:lnTo>
                      <a:pt x="49550" y="12083"/>
                    </a:lnTo>
                    <a:lnTo>
                      <a:pt x="49144" y="11414"/>
                    </a:lnTo>
                    <a:lnTo>
                      <a:pt x="48737" y="10758"/>
                    </a:lnTo>
                    <a:lnTo>
                      <a:pt x="48330" y="10142"/>
                    </a:lnTo>
                    <a:lnTo>
                      <a:pt x="47911" y="9538"/>
                    </a:lnTo>
                    <a:lnTo>
                      <a:pt x="47478" y="8961"/>
                    </a:lnTo>
                    <a:lnTo>
                      <a:pt x="47045" y="8410"/>
                    </a:lnTo>
                    <a:lnTo>
                      <a:pt x="46599" y="7885"/>
                    </a:lnTo>
                    <a:lnTo>
                      <a:pt x="46153" y="7373"/>
                    </a:lnTo>
                    <a:lnTo>
                      <a:pt x="45707" y="6888"/>
                    </a:lnTo>
                    <a:lnTo>
                      <a:pt x="45247" y="6429"/>
                    </a:lnTo>
                    <a:lnTo>
                      <a:pt x="44788" y="5983"/>
                    </a:lnTo>
                    <a:lnTo>
                      <a:pt x="44342" y="5563"/>
                    </a:lnTo>
                    <a:lnTo>
                      <a:pt x="43883" y="5156"/>
                    </a:lnTo>
                    <a:lnTo>
                      <a:pt x="43424" y="4776"/>
                    </a:lnTo>
                    <a:lnTo>
                      <a:pt x="42965" y="4409"/>
                    </a:lnTo>
                    <a:lnTo>
                      <a:pt x="42506" y="4067"/>
                    </a:lnTo>
                    <a:lnTo>
                      <a:pt x="42046" y="3739"/>
                    </a:lnTo>
                    <a:lnTo>
                      <a:pt x="41600" y="3425"/>
                    </a:lnTo>
                    <a:lnTo>
                      <a:pt x="41154" y="3136"/>
                    </a:lnTo>
                    <a:lnTo>
                      <a:pt x="40708" y="2860"/>
                    </a:lnTo>
                    <a:lnTo>
                      <a:pt x="40275" y="2598"/>
                    </a:lnTo>
                    <a:lnTo>
                      <a:pt x="39842" y="2362"/>
                    </a:lnTo>
                    <a:lnTo>
                      <a:pt x="39423" y="2139"/>
                    </a:lnTo>
                    <a:lnTo>
                      <a:pt x="38898" y="1877"/>
                    </a:lnTo>
                    <a:lnTo>
                      <a:pt x="38373" y="1627"/>
                    </a:lnTo>
                    <a:lnTo>
                      <a:pt x="37848" y="1404"/>
                    </a:lnTo>
                    <a:lnTo>
                      <a:pt x="37310" y="1194"/>
                    </a:lnTo>
                    <a:lnTo>
                      <a:pt x="36773" y="1011"/>
                    </a:lnTo>
                    <a:lnTo>
                      <a:pt x="36222" y="827"/>
                    </a:lnTo>
                    <a:lnTo>
                      <a:pt x="35671" y="670"/>
                    </a:lnTo>
                    <a:lnTo>
                      <a:pt x="35106" y="538"/>
                    </a:lnTo>
                    <a:lnTo>
                      <a:pt x="34555" y="407"/>
                    </a:lnTo>
                    <a:lnTo>
                      <a:pt x="33978" y="302"/>
                    </a:lnTo>
                    <a:lnTo>
                      <a:pt x="33414" y="210"/>
                    </a:lnTo>
                    <a:lnTo>
                      <a:pt x="32850" y="132"/>
                    </a:lnTo>
                    <a:lnTo>
                      <a:pt x="32273" y="79"/>
                    </a:lnTo>
                    <a:lnTo>
                      <a:pt x="31696" y="40"/>
                    </a:lnTo>
                    <a:lnTo>
                      <a:pt x="31118" y="14"/>
                    </a:lnTo>
                    <a:lnTo>
                      <a:pt x="305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2436;p45">
                <a:extLst>
                  <a:ext uri="{FF2B5EF4-FFF2-40B4-BE49-F238E27FC236}">
                    <a16:creationId xmlns:a16="http://schemas.microsoft.com/office/drawing/2014/main" id="{388CE2BC-3C41-0B64-2DAC-FD6442DA0CD0}"/>
                  </a:ext>
                </a:extLst>
              </p:cNvPr>
              <p:cNvSpPr/>
              <p:nvPr/>
            </p:nvSpPr>
            <p:spPr>
              <a:xfrm>
                <a:off x="1737269" y="3217521"/>
                <a:ext cx="900498" cy="138484"/>
              </a:xfrm>
              <a:custGeom>
                <a:avLst/>
                <a:gdLst/>
                <a:ahLst/>
                <a:cxnLst/>
                <a:rect l="l" t="t" r="r" b="b"/>
                <a:pathLst>
                  <a:path w="50167" h="7715" extrusionOk="0">
                    <a:moveTo>
                      <a:pt x="5143" y="0"/>
                    </a:moveTo>
                    <a:lnTo>
                      <a:pt x="4880" y="26"/>
                    </a:lnTo>
                    <a:lnTo>
                      <a:pt x="4605" y="53"/>
                    </a:lnTo>
                    <a:lnTo>
                      <a:pt x="4329" y="105"/>
                    </a:lnTo>
                    <a:lnTo>
                      <a:pt x="4067" y="158"/>
                    </a:lnTo>
                    <a:lnTo>
                      <a:pt x="3805" y="223"/>
                    </a:lnTo>
                    <a:lnTo>
                      <a:pt x="3555" y="315"/>
                    </a:lnTo>
                    <a:lnTo>
                      <a:pt x="3306" y="407"/>
                    </a:lnTo>
                    <a:lnTo>
                      <a:pt x="3057" y="512"/>
                    </a:lnTo>
                    <a:lnTo>
                      <a:pt x="2821" y="630"/>
                    </a:lnTo>
                    <a:lnTo>
                      <a:pt x="2584" y="761"/>
                    </a:lnTo>
                    <a:lnTo>
                      <a:pt x="2361" y="905"/>
                    </a:lnTo>
                    <a:lnTo>
                      <a:pt x="2152" y="1050"/>
                    </a:lnTo>
                    <a:lnTo>
                      <a:pt x="1942" y="1207"/>
                    </a:lnTo>
                    <a:lnTo>
                      <a:pt x="1732" y="1378"/>
                    </a:lnTo>
                    <a:lnTo>
                      <a:pt x="1548" y="1561"/>
                    </a:lnTo>
                    <a:lnTo>
                      <a:pt x="1364" y="1758"/>
                    </a:lnTo>
                    <a:lnTo>
                      <a:pt x="1194" y="1955"/>
                    </a:lnTo>
                    <a:lnTo>
                      <a:pt x="1023" y="2152"/>
                    </a:lnTo>
                    <a:lnTo>
                      <a:pt x="866" y="2375"/>
                    </a:lnTo>
                    <a:lnTo>
                      <a:pt x="722" y="2598"/>
                    </a:lnTo>
                    <a:lnTo>
                      <a:pt x="590" y="2821"/>
                    </a:lnTo>
                    <a:lnTo>
                      <a:pt x="472" y="3070"/>
                    </a:lnTo>
                    <a:lnTo>
                      <a:pt x="367" y="3306"/>
                    </a:lnTo>
                    <a:lnTo>
                      <a:pt x="276" y="3555"/>
                    </a:lnTo>
                    <a:lnTo>
                      <a:pt x="197" y="3818"/>
                    </a:lnTo>
                    <a:lnTo>
                      <a:pt x="131" y="4080"/>
                    </a:lnTo>
                    <a:lnTo>
                      <a:pt x="66" y="4356"/>
                    </a:lnTo>
                    <a:lnTo>
                      <a:pt x="26" y="4631"/>
                    </a:lnTo>
                    <a:lnTo>
                      <a:pt x="0" y="4907"/>
                    </a:lnTo>
                    <a:lnTo>
                      <a:pt x="0" y="4999"/>
                    </a:lnTo>
                    <a:lnTo>
                      <a:pt x="0" y="5274"/>
                    </a:lnTo>
                    <a:lnTo>
                      <a:pt x="26" y="5536"/>
                    </a:lnTo>
                    <a:lnTo>
                      <a:pt x="92" y="5799"/>
                    </a:lnTo>
                    <a:lnTo>
                      <a:pt x="171" y="6048"/>
                    </a:lnTo>
                    <a:lnTo>
                      <a:pt x="276" y="6284"/>
                    </a:lnTo>
                    <a:lnTo>
                      <a:pt x="407" y="6507"/>
                    </a:lnTo>
                    <a:lnTo>
                      <a:pt x="564" y="6717"/>
                    </a:lnTo>
                    <a:lnTo>
                      <a:pt x="735" y="6914"/>
                    </a:lnTo>
                    <a:lnTo>
                      <a:pt x="932" y="7084"/>
                    </a:lnTo>
                    <a:lnTo>
                      <a:pt x="1128" y="7242"/>
                    </a:lnTo>
                    <a:lnTo>
                      <a:pt x="1351" y="7373"/>
                    </a:lnTo>
                    <a:lnTo>
                      <a:pt x="1587" y="7491"/>
                    </a:lnTo>
                    <a:lnTo>
                      <a:pt x="1837" y="7583"/>
                    </a:lnTo>
                    <a:lnTo>
                      <a:pt x="2099" y="7649"/>
                    </a:lnTo>
                    <a:lnTo>
                      <a:pt x="2361" y="7701"/>
                    </a:lnTo>
                    <a:lnTo>
                      <a:pt x="2637" y="7714"/>
                    </a:lnTo>
                    <a:lnTo>
                      <a:pt x="47530" y="7714"/>
                    </a:lnTo>
                    <a:lnTo>
                      <a:pt x="47806" y="7701"/>
                    </a:lnTo>
                    <a:lnTo>
                      <a:pt x="48068" y="7649"/>
                    </a:lnTo>
                    <a:lnTo>
                      <a:pt x="48330" y="7583"/>
                    </a:lnTo>
                    <a:lnTo>
                      <a:pt x="48580" y="7491"/>
                    </a:lnTo>
                    <a:lnTo>
                      <a:pt x="48816" y="7373"/>
                    </a:lnTo>
                    <a:lnTo>
                      <a:pt x="49039" y="7242"/>
                    </a:lnTo>
                    <a:lnTo>
                      <a:pt x="49236" y="7084"/>
                    </a:lnTo>
                    <a:lnTo>
                      <a:pt x="49432" y="6914"/>
                    </a:lnTo>
                    <a:lnTo>
                      <a:pt x="49603" y="6717"/>
                    </a:lnTo>
                    <a:lnTo>
                      <a:pt x="49747" y="6507"/>
                    </a:lnTo>
                    <a:lnTo>
                      <a:pt x="49878" y="6284"/>
                    </a:lnTo>
                    <a:lnTo>
                      <a:pt x="49996" y="6048"/>
                    </a:lnTo>
                    <a:lnTo>
                      <a:pt x="50075" y="5799"/>
                    </a:lnTo>
                    <a:lnTo>
                      <a:pt x="50128" y="5536"/>
                    </a:lnTo>
                    <a:lnTo>
                      <a:pt x="50167" y="5274"/>
                    </a:lnTo>
                    <a:lnTo>
                      <a:pt x="50167" y="4999"/>
                    </a:lnTo>
                    <a:lnTo>
                      <a:pt x="50167" y="4907"/>
                    </a:lnTo>
                    <a:lnTo>
                      <a:pt x="50141" y="4631"/>
                    </a:lnTo>
                    <a:lnTo>
                      <a:pt x="50101" y="4356"/>
                    </a:lnTo>
                    <a:lnTo>
                      <a:pt x="50036" y="4080"/>
                    </a:lnTo>
                    <a:lnTo>
                      <a:pt x="49970" y="3818"/>
                    </a:lnTo>
                    <a:lnTo>
                      <a:pt x="49891" y="3555"/>
                    </a:lnTo>
                    <a:lnTo>
                      <a:pt x="49800" y="3306"/>
                    </a:lnTo>
                    <a:lnTo>
                      <a:pt x="49695" y="3070"/>
                    </a:lnTo>
                    <a:lnTo>
                      <a:pt x="49563" y="2821"/>
                    </a:lnTo>
                    <a:lnTo>
                      <a:pt x="49432" y="2598"/>
                    </a:lnTo>
                    <a:lnTo>
                      <a:pt x="49301" y="2375"/>
                    </a:lnTo>
                    <a:lnTo>
                      <a:pt x="49144" y="2152"/>
                    </a:lnTo>
                    <a:lnTo>
                      <a:pt x="48973" y="1955"/>
                    </a:lnTo>
                    <a:lnTo>
                      <a:pt x="48803" y="1758"/>
                    </a:lnTo>
                    <a:lnTo>
                      <a:pt x="48619" y="1561"/>
                    </a:lnTo>
                    <a:lnTo>
                      <a:pt x="48422" y="1378"/>
                    </a:lnTo>
                    <a:lnTo>
                      <a:pt x="48225" y="1207"/>
                    </a:lnTo>
                    <a:lnTo>
                      <a:pt x="48015" y="1050"/>
                    </a:lnTo>
                    <a:lnTo>
                      <a:pt x="47806" y="905"/>
                    </a:lnTo>
                    <a:lnTo>
                      <a:pt x="47569" y="761"/>
                    </a:lnTo>
                    <a:lnTo>
                      <a:pt x="47346" y="630"/>
                    </a:lnTo>
                    <a:lnTo>
                      <a:pt x="47110" y="512"/>
                    </a:lnTo>
                    <a:lnTo>
                      <a:pt x="46861" y="407"/>
                    </a:lnTo>
                    <a:lnTo>
                      <a:pt x="46612" y="315"/>
                    </a:lnTo>
                    <a:lnTo>
                      <a:pt x="46362" y="223"/>
                    </a:lnTo>
                    <a:lnTo>
                      <a:pt x="46100" y="158"/>
                    </a:lnTo>
                    <a:lnTo>
                      <a:pt x="45838" y="105"/>
                    </a:lnTo>
                    <a:lnTo>
                      <a:pt x="45562" y="53"/>
                    </a:lnTo>
                    <a:lnTo>
                      <a:pt x="45287" y="26"/>
                    </a:lnTo>
                    <a:lnTo>
                      <a:pt x="45011" y="0"/>
                    </a:lnTo>
                    <a:lnTo>
                      <a:pt x="44736" y="0"/>
                    </a:lnTo>
                    <a:lnTo>
                      <a:pt x="44460" y="13"/>
                    </a:lnTo>
                    <a:lnTo>
                      <a:pt x="44172" y="26"/>
                    </a:lnTo>
                    <a:lnTo>
                      <a:pt x="38622" y="643"/>
                    </a:lnTo>
                    <a:lnTo>
                      <a:pt x="36943" y="827"/>
                    </a:lnTo>
                    <a:lnTo>
                      <a:pt x="35251" y="971"/>
                    </a:lnTo>
                    <a:lnTo>
                      <a:pt x="33558" y="1102"/>
                    </a:lnTo>
                    <a:lnTo>
                      <a:pt x="31866" y="1207"/>
                    </a:lnTo>
                    <a:lnTo>
                      <a:pt x="30174" y="1299"/>
                    </a:lnTo>
                    <a:lnTo>
                      <a:pt x="28468" y="1351"/>
                    </a:lnTo>
                    <a:lnTo>
                      <a:pt x="26776" y="1391"/>
                    </a:lnTo>
                    <a:lnTo>
                      <a:pt x="25084" y="1404"/>
                    </a:lnTo>
                    <a:lnTo>
                      <a:pt x="23391" y="1391"/>
                    </a:lnTo>
                    <a:lnTo>
                      <a:pt x="21686" y="1351"/>
                    </a:lnTo>
                    <a:lnTo>
                      <a:pt x="19993" y="1299"/>
                    </a:lnTo>
                    <a:lnTo>
                      <a:pt x="18301" y="1207"/>
                    </a:lnTo>
                    <a:lnTo>
                      <a:pt x="16609" y="1102"/>
                    </a:lnTo>
                    <a:lnTo>
                      <a:pt x="14916" y="971"/>
                    </a:lnTo>
                    <a:lnTo>
                      <a:pt x="13224" y="827"/>
                    </a:lnTo>
                    <a:lnTo>
                      <a:pt x="11545" y="643"/>
                    </a:lnTo>
                    <a:lnTo>
                      <a:pt x="5982" y="26"/>
                    </a:lnTo>
                    <a:lnTo>
                      <a:pt x="5707" y="13"/>
                    </a:lnTo>
                    <a:lnTo>
                      <a:pt x="54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2437;p45">
                <a:extLst>
                  <a:ext uri="{FF2B5EF4-FFF2-40B4-BE49-F238E27FC236}">
                    <a16:creationId xmlns:a16="http://schemas.microsoft.com/office/drawing/2014/main" id="{4C34D8CD-E9BD-1803-E653-F05EE721535D}"/>
                  </a:ext>
                </a:extLst>
              </p:cNvPr>
              <p:cNvSpPr/>
              <p:nvPr/>
            </p:nvSpPr>
            <p:spPr>
              <a:xfrm>
                <a:off x="1845813" y="2327380"/>
                <a:ext cx="683159" cy="855766"/>
              </a:xfrm>
              <a:custGeom>
                <a:avLst/>
                <a:gdLst/>
                <a:ahLst/>
                <a:cxnLst/>
                <a:rect l="l" t="t" r="r" b="b"/>
                <a:pathLst>
                  <a:path w="38059" h="47675" extrusionOk="0">
                    <a:moveTo>
                      <a:pt x="18958" y="0"/>
                    </a:moveTo>
                    <a:lnTo>
                      <a:pt x="18381" y="13"/>
                    </a:lnTo>
                    <a:lnTo>
                      <a:pt x="17790" y="40"/>
                    </a:lnTo>
                    <a:lnTo>
                      <a:pt x="17200" y="79"/>
                    </a:lnTo>
                    <a:lnTo>
                      <a:pt x="16610" y="158"/>
                    </a:lnTo>
                    <a:lnTo>
                      <a:pt x="16019" y="236"/>
                    </a:lnTo>
                    <a:lnTo>
                      <a:pt x="15429" y="341"/>
                    </a:lnTo>
                    <a:lnTo>
                      <a:pt x="14825" y="473"/>
                    </a:lnTo>
                    <a:lnTo>
                      <a:pt x="14235" y="617"/>
                    </a:lnTo>
                    <a:lnTo>
                      <a:pt x="13631" y="787"/>
                    </a:lnTo>
                    <a:lnTo>
                      <a:pt x="13185" y="932"/>
                    </a:lnTo>
                    <a:lnTo>
                      <a:pt x="12739" y="1076"/>
                    </a:lnTo>
                    <a:lnTo>
                      <a:pt x="12359" y="1207"/>
                    </a:lnTo>
                    <a:lnTo>
                      <a:pt x="11979" y="1352"/>
                    </a:lnTo>
                    <a:lnTo>
                      <a:pt x="11611" y="1509"/>
                    </a:lnTo>
                    <a:lnTo>
                      <a:pt x="11244" y="1653"/>
                    </a:lnTo>
                    <a:lnTo>
                      <a:pt x="10890" y="1824"/>
                    </a:lnTo>
                    <a:lnTo>
                      <a:pt x="10522" y="1994"/>
                    </a:lnTo>
                    <a:lnTo>
                      <a:pt x="10181" y="2178"/>
                    </a:lnTo>
                    <a:lnTo>
                      <a:pt x="9827" y="2362"/>
                    </a:lnTo>
                    <a:lnTo>
                      <a:pt x="9486" y="2559"/>
                    </a:lnTo>
                    <a:lnTo>
                      <a:pt x="9145" y="2755"/>
                    </a:lnTo>
                    <a:lnTo>
                      <a:pt x="8817" y="2952"/>
                    </a:lnTo>
                    <a:lnTo>
                      <a:pt x="8489" y="3175"/>
                    </a:lnTo>
                    <a:lnTo>
                      <a:pt x="8174" y="3385"/>
                    </a:lnTo>
                    <a:lnTo>
                      <a:pt x="7859" y="3608"/>
                    </a:lnTo>
                    <a:lnTo>
                      <a:pt x="7544" y="3844"/>
                    </a:lnTo>
                    <a:lnTo>
                      <a:pt x="7243" y="4080"/>
                    </a:lnTo>
                    <a:lnTo>
                      <a:pt x="6941" y="4330"/>
                    </a:lnTo>
                    <a:lnTo>
                      <a:pt x="6639" y="4579"/>
                    </a:lnTo>
                    <a:lnTo>
                      <a:pt x="6350" y="4828"/>
                    </a:lnTo>
                    <a:lnTo>
                      <a:pt x="6062" y="5090"/>
                    </a:lnTo>
                    <a:lnTo>
                      <a:pt x="5786" y="5353"/>
                    </a:lnTo>
                    <a:lnTo>
                      <a:pt x="5511" y="5628"/>
                    </a:lnTo>
                    <a:lnTo>
                      <a:pt x="4986" y="6192"/>
                    </a:lnTo>
                    <a:lnTo>
                      <a:pt x="4488" y="6770"/>
                    </a:lnTo>
                    <a:lnTo>
                      <a:pt x="4002" y="7373"/>
                    </a:lnTo>
                    <a:lnTo>
                      <a:pt x="3556" y="7990"/>
                    </a:lnTo>
                    <a:lnTo>
                      <a:pt x="3123" y="8619"/>
                    </a:lnTo>
                    <a:lnTo>
                      <a:pt x="2717" y="9275"/>
                    </a:lnTo>
                    <a:lnTo>
                      <a:pt x="2336" y="9945"/>
                    </a:lnTo>
                    <a:lnTo>
                      <a:pt x="1982" y="10627"/>
                    </a:lnTo>
                    <a:lnTo>
                      <a:pt x="1654" y="11322"/>
                    </a:lnTo>
                    <a:lnTo>
                      <a:pt x="1365" y="12044"/>
                    </a:lnTo>
                    <a:lnTo>
                      <a:pt x="1090" y="12765"/>
                    </a:lnTo>
                    <a:lnTo>
                      <a:pt x="854" y="13500"/>
                    </a:lnTo>
                    <a:lnTo>
                      <a:pt x="644" y="14248"/>
                    </a:lnTo>
                    <a:lnTo>
                      <a:pt x="460" y="15008"/>
                    </a:lnTo>
                    <a:lnTo>
                      <a:pt x="303" y="15769"/>
                    </a:lnTo>
                    <a:lnTo>
                      <a:pt x="237" y="16163"/>
                    </a:lnTo>
                    <a:lnTo>
                      <a:pt x="185" y="16543"/>
                    </a:lnTo>
                    <a:lnTo>
                      <a:pt x="132" y="16937"/>
                    </a:lnTo>
                    <a:lnTo>
                      <a:pt x="93" y="17331"/>
                    </a:lnTo>
                    <a:lnTo>
                      <a:pt x="53" y="17724"/>
                    </a:lnTo>
                    <a:lnTo>
                      <a:pt x="27" y="18118"/>
                    </a:lnTo>
                    <a:lnTo>
                      <a:pt x="14" y="18511"/>
                    </a:lnTo>
                    <a:lnTo>
                      <a:pt x="1" y="18918"/>
                    </a:lnTo>
                    <a:lnTo>
                      <a:pt x="1" y="19311"/>
                    </a:lnTo>
                    <a:lnTo>
                      <a:pt x="14" y="19718"/>
                    </a:lnTo>
                    <a:lnTo>
                      <a:pt x="27" y="20112"/>
                    </a:lnTo>
                    <a:lnTo>
                      <a:pt x="53" y="20518"/>
                    </a:lnTo>
                    <a:lnTo>
                      <a:pt x="906" y="33060"/>
                    </a:lnTo>
                    <a:lnTo>
                      <a:pt x="932" y="33493"/>
                    </a:lnTo>
                    <a:lnTo>
                      <a:pt x="985" y="33939"/>
                    </a:lnTo>
                    <a:lnTo>
                      <a:pt x="1037" y="34372"/>
                    </a:lnTo>
                    <a:lnTo>
                      <a:pt x="1103" y="34792"/>
                    </a:lnTo>
                    <a:lnTo>
                      <a:pt x="1182" y="35212"/>
                    </a:lnTo>
                    <a:lnTo>
                      <a:pt x="1273" y="35618"/>
                    </a:lnTo>
                    <a:lnTo>
                      <a:pt x="1365" y="36025"/>
                    </a:lnTo>
                    <a:lnTo>
                      <a:pt x="1470" y="36419"/>
                    </a:lnTo>
                    <a:lnTo>
                      <a:pt x="1588" y="36812"/>
                    </a:lnTo>
                    <a:lnTo>
                      <a:pt x="1719" y="37193"/>
                    </a:lnTo>
                    <a:lnTo>
                      <a:pt x="1851" y="37573"/>
                    </a:lnTo>
                    <a:lnTo>
                      <a:pt x="1995" y="37940"/>
                    </a:lnTo>
                    <a:lnTo>
                      <a:pt x="2152" y="38308"/>
                    </a:lnTo>
                    <a:lnTo>
                      <a:pt x="2310" y="38662"/>
                    </a:lnTo>
                    <a:lnTo>
                      <a:pt x="2480" y="39016"/>
                    </a:lnTo>
                    <a:lnTo>
                      <a:pt x="2664" y="39357"/>
                    </a:lnTo>
                    <a:lnTo>
                      <a:pt x="2861" y="39698"/>
                    </a:lnTo>
                    <a:lnTo>
                      <a:pt x="3058" y="40026"/>
                    </a:lnTo>
                    <a:lnTo>
                      <a:pt x="3254" y="40354"/>
                    </a:lnTo>
                    <a:lnTo>
                      <a:pt x="3477" y="40669"/>
                    </a:lnTo>
                    <a:lnTo>
                      <a:pt x="3687" y="40984"/>
                    </a:lnTo>
                    <a:lnTo>
                      <a:pt x="3923" y="41286"/>
                    </a:lnTo>
                    <a:lnTo>
                      <a:pt x="4160" y="41588"/>
                    </a:lnTo>
                    <a:lnTo>
                      <a:pt x="4409" y="41876"/>
                    </a:lnTo>
                    <a:lnTo>
                      <a:pt x="4724" y="42230"/>
                    </a:lnTo>
                    <a:lnTo>
                      <a:pt x="5052" y="42571"/>
                    </a:lnTo>
                    <a:lnTo>
                      <a:pt x="5393" y="42899"/>
                    </a:lnTo>
                    <a:lnTo>
                      <a:pt x="5747" y="43214"/>
                    </a:lnTo>
                    <a:lnTo>
                      <a:pt x="6101" y="43529"/>
                    </a:lnTo>
                    <a:lnTo>
                      <a:pt x="6482" y="43831"/>
                    </a:lnTo>
                    <a:lnTo>
                      <a:pt x="6862" y="44120"/>
                    </a:lnTo>
                    <a:lnTo>
                      <a:pt x="7256" y="44395"/>
                    </a:lnTo>
                    <a:lnTo>
                      <a:pt x="7649" y="44657"/>
                    </a:lnTo>
                    <a:lnTo>
                      <a:pt x="8069" y="44907"/>
                    </a:lnTo>
                    <a:lnTo>
                      <a:pt x="8489" y="45156"/>
                    </a:lnTo>
                    <a:lnTo>
                      <a:pt x="8922" y="45392"/>
                    </a:lnTo>
                    <a:lnTo>
                      <a:pt x="9355" y="45615"/>
                    </a:lnTo>
                    <a:lnTo>
                      <a:pt x="9801" y="45825"/>
                    </a:lnTo>
                    <a:lnTo>
                      <a:pt x="10260" y="46022"/>
                    </a:lnTo>
                    <a:lnTo>
                      <a:pt x="10719" y="46205"/>
                    </a:lnTo>
                    <a:lnTo>
                      <a:pt x="11191" y="46389"/>
                    </a:lnTo>
                    <a:lnTo>
                      <a:pt x="11677" y="46547"/>
                    </a:lnTo>
                    <a:lnTo>
                      <a:pt x="12162" y="46704"/>
                    </a:lnTo>
                    <a:lnTo>
                      <a:pt x="12661" y="46848"/>
                    </a:lnTo>
                    <a:lnTo>
                      <a:pt x="13159" y="46979"/>
                    </a:lnTo>
                    <a:lnTo>
                      <a:pt x="13658" y="47098"/>
                    </a:lnTo>
                    <a:lnTo>
                      <a:pt x="14182" y="47216"/>
                    </a:lnTo>
                    <a:lnTo>
                      <a:pt x="14694" y="47307"/>
                    </a:lnTo>
                    <a:lnTo>
                      <a:pt x="15219" y="47399"/>
                    </a:lnTo>
                    <a:lnTo>
                      <a:pt x="15757" y="47465"/>
                    </a:lnTo>
                    <a:lnTo>
                      <a:pt x="16282" y="47530"/>
                    </a:lnTo>
                    <a:lnTo>
                      <a:pt x="16833" y="47583"/>
                    </a:lnTo>
                    <a:lnTo>
                      <a:pt x="17370" y="47622"/>
                    </a:lnTo>
                    <a:lnTo>
                      <a:pt x="17921" y="47662"/>
                    </a:lnTo>
                    <a:lnTo>
                      <a:pt x="18472" y="47675"/>
                    </a:lnTo>
                    <a:lnTo>
                      <a:pt x="19037" y="47675"/>
                    </a:lnTo>
                    <a:lnTo>
                      <a:pt x="19929" y="47662"/>
                    </a:lnTo>
                    <a:lnTo>
                      <a:pt x="20808" y="47622"/>
                    </a:lnTo>
                    <a:lnTo>
                      <a:pt x="21673" y="47544"/>
                    </a:lnTo>
                    <a:lnTo>
                      <a:pt x="22526" y="47439"/>
                    </a:lnTo>
                    <a:lnTo>
                      <a:pt x="23379" y="47307"/>
                    </a:lnTo>
                    <a:lnTo>
                      <a:pt x="23786" y="47229"/>
                    </a:lnTo>
                    <a:lnTo>
                      <a:pt x="24205" y="47150"/>
                    </a:lnTo>
                    <a:lnTo>
                      <a:pt x="24612" y="47058"/>
                    </a:lnTo>
                    <a:lnTo>
                      <a:pt x="25019" y="46953"/>
                    </a:lnTo>
                    <a:lnTo>
                      <a:pt x="25412" y="46848"/>
                    </a:lnTo>
                    <a:lnTo>
                      <a:pt x="25806" y="46730"/>
                    </a:lnTo>
                    <a:lnTo>
                      <a:pt x="26199" y="46612"/>
                    </a:lnTo>
                    <a:lnTo>
                      <a:pt x="26593" y="46481"/>
                    </a:lnTo>
                    <a:lnTo>
                      <a:pt x="26973" y="46350"/>
                    </a:lnTo>
                    <a:lnTo>
                      <a:pt x="27341" y="46205"/>
                    </a:lnTo>
                    <a:lnTo>
                      <a:pt x="27721" y="46061"/>
                    </a:lnTo>
                    <a:lnTo>
                      <a:pt x="28089" y="45904"/>
                    </a:lnTo>
                    <a:lnTo>
                      <a:pt x="28443" y="45733"/>
                    </a:lnTo>
                    <a:lnTo>
                      <a:pt x="28797" y="45563"/>
                    </a:lnTo>
                    <a:lnTo>
                      <a:pt x="29151" y="45392"/>
                    </a:lnTo>
                    <a:lnTo>
                      <a:pt x="29492" y="45208"/>
                    </a:lnTo>
                    <a:lnTo>
                      <a:pt x="29833" y="45012"/>
                    </a:lnTo>
                    <a:lnTo>
                      <a:pt x="30175" y="44815"/>
                    </a:lnTo>
                    <a:lnTo>
                      <a:pt x="30502" y="44605"/>
                    </a:lnTo>
                    <a:lnTo>
                      <a:pt x="30817" y="44395"/>
                    </a:lnTo>
                    <a:lnTo>
                      <a:pt x="31132" y="44172"/>
                    </a:lnTo>
                    <a:lnTo>
                      <a:pt x="31447" y="43949"/>
                    </a:lnTo>
                    <a:lnTo>
                      <a:pt x="31749" y="43713"/>
                    </a:lnTo>
                    <a:lnTo>
                      <a:pt x="32037" y="43464"/>
                    </a:lnTo>
                    <a:lnTo>
                      <a:pt x="32326" y="43214"/>
                    </a:lnTo>
                    <a:lnTo>
                      <a:pt x="32615" y="42965"/>
                    </a:lnTo>
                    <a:lnTo>
                      <a:pt x="32890" y="42703"/>
                    </a:lnTo>
                    <a:lnTo>
                      <a:pt x="33153" y="42427"/>
                    </a:lnTo>
                    <a:lnTo>
                      <a:pt x="33415" y="42152"/>
                    </a:lnTo>
                    <a:lnTo>
                      <a:pt x="33664" y="41876"/>
                    </a:lnTo>
                    <a:lnTo>
                      <a:pt x="33913" y="41588"/>
                    </a:lnTo>
                    <a:lnTo>
                      <a:pt x="34150" y="41286"/>
                    </a:lnTo>
                    <a:lnTo>
                      <a:pt x="34373" y="40984"/>
                    </a:lnTo>
                    <a:lnTo>
                      <a:pt x="34596" y="40669"/>
                    </a:lnTo>
                    <a:lnTo>
                      <a:pt x="34819" y="40354"/>
                    </a:lnTo>
                    <a:lnTo>
                      <a:pt x="35015" y="40026"/>
                    </a:lnTo>
                    <a:lnTo>
                      <a:pt x="35212" y="39698"/>
                    </a:lnTo>
                    <a:lnTo>
                      <a:pt x="35409" y="39357"/>
                    </a:lnTo>
                    <a:lnTo>
                      <a:pt x="35580" y="39016"/>
                    </a:lnTo>
                    <a:lnTo>
                      <a:pt x="35763" y="38662"/>
                    </a:lnTo>
                    <a:lnTo>
                      <a:pt x="35921" y="38308"/>
                    </a:lnTo>
                    <a:lnTo>
                      <a:pt x="36078" y="37940"/>
                    </a:lnTo>
                    <a:lnTo>
                      <a:pt x="36222" y="37573"/>
                    </a:lnTo>
                    <a:lnTo>
                      <a:pt x="36354" y="37193"/>
                    </a:lnTo>
                    <a:lnTo>
                      <a:pt x="36485" y="36812"/>
                    </a:lnTo>
                    <a:lnTo>
                      <a:pt x="36590" y="36419"/>
                    </a:lnTo>
                    <a:lnTo>
                      <a:pt x="36708" y="36025"/>
                    </a:lnTo>
                    <a:lnTo>
                      <a:pt x="36800" y="35618"/>
                    </a:lnTo>
                    <a:lnTo>
                      <a:pt x="36891" y="35212"/>
                    </a:lnTo>
                    <a:lnTo>
                      <a:pt x="36970" y="34792"/>
                    </a:lnTo>
                    <a:lnTo>
                      <a:pt x="37036" y="34372"/>
                    </a:lnTo>
                    <a:lnTo>
                      <a:pt x="37088" y="33939"/>
                    </a:lnTo>
                    <a:lnTo>
                      <a:pt x="37128" y="33493"/>
                    </a:lnTo>
                    <a:lnTo>
                      <a:pt x="37167" y="33060"/>
                    </a:lnTo>
                    <a:lnTo>
                      <a:pt x="37062" y="33349"/>
                    </a:lnTo>
                    <a:lnTo>
                      <a:pt x="36931" y="33690"/>
                    </a:lnTo>
                    <a:lnTo>
                      <a:pt x="36747" y="34136"/>
                    </a:lnTo>
                    <a:lnTo>
                      <a:pt x="36852" y="33703"/>
                    </a:lnTo>
                    <a:lnTo>
                      <a:pt x="36957" y="33270"/>
                    </a:lnTo>
                    <a:lnTo>
                      <a:pt x="37049" y="32837"/>
                    </a:lnTo>
                    <a:lnTo>
                      <a:pt x="37128" y="32391"/>
                    </a:lnTo>
                    <a:lnTo>
                      <a:pt x="37193" y="31945"/>
                    </a:lnTo>
                    <a:lnTo>
                      <a:pt x="37259" y="31499"/>
                    </a:lnTo>
                    <a:lnTo>
                      <a:pt x="37298" y="31040"/>
                    </a:lnTo>
                    <a:lnTo>
                      <a:pt x="37337" y="30581"/>
                    </a:lnTo>
                    <a:lnTo>
                      <a:pt x="38020" y="20676"/>
                    </a:lnTo>
                    <a:lnTo>
                      <a:pt x="38046" y="20046"/>
                    </a:lnTo>
                    <a:lnTo>
                      <a:pt x="38059" y="19430"/>
                    </a:lnTo>
                    <a:lnTo>
                      <a:pt x="38059" y="18826"/>
                    </a:lnTo>
                    <a:lnTo>
                      <a:pt x="38033" y="18223"/>
                    </a:lnTo>
                    <a:lnTo>
                      <a:pt x="37980" y="17619"/>
                    </a:lnTo>
                    <a:lnTo>
                      <a:pt x="37928" y="17029"/>
                    </a:lnTo>
                    <a:lnTo>
                      <a:pt x="37849" y="16438"/>
                    </a:lnTo>
                    <a:lnTo>
                      <a:pt x="37744" y="15848"/>
                    </a:lnTo>
                    <a:lnTo>
                      <a:pt x="37639" y="15271"/>
                    </a:lnTo>
                    <a:lnTo>
                      <a:pt x="37508" y="14707"/>
                    </a:lnTo>
                    <a:lnTo>
                      <a:pt x="37351" y="14143"/>
                    </a:lnTo>
                    <a:lnTo>
                      <a:pt x="37193" y="13592"/>
                    </a:lnTo>
                    <a:lnTo>
                      <a:pt x="37009" y="13041"/>
                    </a:lnTo>
                    <a:lnTo>
                      <a:pt x="36813" y="12490"/>
                    </a:lnTo>
                    <a:lnTo>
                      <a:pt x="36603" y="11965"/>
                    </a:lnTo>
                    <a:lnTo>
                      <a:pt x="36380" y="11440"/>
                    </a:lnTo>
                    <a:lnTo>
                      <a:pt x="36131" y="10915"/>
                    </a:lnTo>
                    <a:lnTo>
                      <a:pt x="35881" y="10404"/>
                    </a:lnTo>
                    <a:lnTo>
                      <a:pt x="35606" y="9905"/>
                    </a:lnTo>
                    <a:lnTo>
                      <a:pt x="35330" y="9420"/>
                    </a:lnTo>
                    <a:lnTo>
                      <a:pt x="35029" y="8934"/>
                    </a:lnTo>
                    <a:lnTo>
                      <a:pt x="34714" y="8462"/>
                    </a:lnTo>
                    <a:lnTo>
                      <a:pt x="34399" y="8003"/>
                    </a:lnTo>
                    <a:lnTo>
                      <a:pt x="34058" y="7557"/>
                    </a:lnTo>
                    <a:lnTo>
                      <a:pt x="33704" y="7111"/>
                    </a:lnTo>
                    <a:lnTo>
                      <a:pt x="33349" y="6678"/>
                    </a:lnTo>
                    <a:lnTo>
                      <a:pt x="32969" y="6258"/>
                    </a:lnTo>
                    <a:lnTo>
                      <a:pt x="32588" y="5851"/>
                    </a:lnTo>
                    <a:lnTo>
                      <a:pt x="32195" y="5458"/>
                    </a:lnTo>
                    <a:lnTo>
                      <a:pt x="31788" y="5064"/>
                    </a:lnTo>
                    <a:lnTo>
                      <a:pt x="31368" y="4697"/>
                    </a:lnTo>
                    <a:lnTo>
                      <a:pt x="30935" y="4330"/>
                    </a:lnTo>
                    <a:lnTo>
                      <a:pt x="30502" y="3988"/>
                    </a:lnTo>
                    <a:lnTo>
                      <a:pt x="30056" y="3647"/>
                    </a:lnTo>
                    <a:lnTo>
                      <a:pt x="29597" y="3319"/>
                    </a:lnTo>
                    <a:lnTo>
                      <a:pt x="29138" y="3018"/>
                    </a:lnTo>
                    <a:lnTo>
                      <a:pt x="28653" y="2716"/>
                    </a:lnTo>
                    <a:lnTo>
                      <a:pt x="28180" y="2440"/>
                    </a:lnTo>
                    <a:lnTo>
                      <a:pt x="27682" y="2165"/>
                    </a:lnTo>
                    <a:lnTo>
                      <a:pt x="27183" y="1916"/>
                    </a:lnTo>
                    <a:lnTo>
                      <a:pt x="26685" y="1680"/>
                    </a:lnTo>
                    <a:lnTo>
                      <a:pt x="26160" y="1443"/>
                    </a:lnTo>
                    <a:lnTo>
                      <a:pt x="25648" y="1233"/>
                    </a:lnTo>
                    <a:lnTo>
                      <a:pt x="25111" y="1050"/>
                    </a:lnTo>
                    <a:lnTo>
                      <a:pt x="24586" y="866"/>
                    </a:lnTo>
                    <a:lnTo>
                      <a:pt x="24048" y="709"/>
                    </a:lnTo>
                    <a:lnTo>
                      <a:pt x="23497" y="551"/>
                    </a:lnTo>
                    <a:lnTo>
                      <a:pt x="22946" y="433"/>
                    </a:lnTo>
                    <a:lnTo>
                      <a:pt x="22395" y="315"/>
                    </a:lnTo>
                    <a:lnTo>
                      <a:pt x="21831" y="223"/>
                    </a:lnTo>
                    <a:lnTo>
                      <a:pt x="21267" y="145"/>
                    </a:lnTo>
                    <a:lnTo>
                      <a:pt x="20689" y="79"/>
                    </a:lnTo>
                    <a:lnTo>
                      <a:pt x="20125" y="27"/>
                    </a:lnTo>
                    <a:lnTo>
                      <a:pt x="195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2438;p45">
                <a:extLst>
                  <a:ext uri="{FF2B5EF4-FFF2-40B4-BE49-F238E27FC236}">
                    <a16:creationId xmlns:a16="http://schemas.microsoft.com/office/drawing/2014/main" id="{C580EA18-29EA-CD75-8750-A46A7EEB7FF0}"/>
                  </a:ext>
                </a:extLst>
              </p:cNvPr>
              <p:cNvSpPr/>
              <p:nvPr/>
            </p:nvSpPr>
            <p:spPr>
              <a:xfrm>
                <a:off x="2064354" y="2534129"/>
                <a:ext cx="246328" cy="126942"/>
              </a:xfrm>
              <a:custGeom>
                <a:avLst/>
                <a:gdLst/>
                <a:ahLst/>
                <a:cxnLst/>
                <a:rect l="l" t="t" r="r" b="b"/>
                <a:pathLst>
                  <a:path w="13723" h="7072" extrusionOk="0">
                    <a:moveTo>
                      <a:pt x="3346" y="1"/>
                    </a:moveTo>
                    <a:lnTo>
                      <a:pt x="3175" y="14"/>
                    </a:lnTo>
                    <a:lnTo>
                      <a:pt x="2991" y="40"/>
                    </a:lnTo>
                    <a:lnTo>
                      <a:pt x="2821" y="66"/>
                    </a:lnTo>
                    <a:lnTo>
                      <a:pt x="2650" y="106"/>
                    </a:lnTo>
                    <a:lnTo>
                      <a:pt x="2480" y="158"/>
                    </a:lnTo>
                    <a:lnTo>
                      <a:pt x="2322" y="211"/>
                    </a:lnTo>
                    <a:lnTo>
                      <a:pt x="2152" y="276"/>
                    </a:lnTo>
                    <a:lnTo>
                      <a:pt x="2007" y="342"/>
                    </a:lnTo>
                    <a:lnTo>
                      <a:pt x="1850" y="421"/>
                    </a:lnTo>
                    <a:lnTo>
                      <a:pt x="1706" y="512"/>
                    </a:lnTo>
                    <a:lnTo>
                      <a:pt x="1561" y="604"/>
                    </a:lnTo>
                    <a:lnTo>
                      <a:pt x="1417" y="696"/>
                    </a:lnTo>
                    <a:lnTo>
                      <a:pt x="1286" y="801"/>
                    </a:lnTo>
                    <a:lnTo>
                      <a:pt x="1155" y="919"/>
                    </a:lnTo>
                    <a:lnTo>
                      <a:pt x="1037" y="1037"/>
                    </a:lnTo>
                    <a:lnTo>
                      <a:pt x="919" y="1155"/>
                    </a:lnTo>
                    <a:lnTo>
                      <a:pt x="801" y="1286"/>
                    </a:lnTo>
                    <a:lnTo>
                      <a:pt x="696" y="1418"/>
                    </a:lnTo>
                    <a:lnTo>
                      <a:pt x="604" y="1562"/>
                    </a:lnTo>
                    <a:lnTo>
                      <a:pt x="512" y="1706"/>
                    </a:lnTo>
                    <a:lnTo>
                      <a:pt x="420" y="1851"/>
                    </a:lnTo>
                    <a:lnTo>
                      <a:pt x="341" y="1995"/>
                    </a:lnTo>
                    <a:lnTo>
                      <a:pt x="276" y="2152"/>
                    </a:lnTo>
                    <a:lnTo>
                      <a:pt x="210" y="2323"/>
                    </a:lnTo>
                    <a:lnTo>
                      <a:pt x="158" y="2480"/>
                    </a:lnTo>
                    <a:lnTo>
                      <a:pt x="105" y="2651"/>
                    </a:lnTo>
                    <a:lnTo>
                      <a:pt x="66" y="2821"/>
                    </a:lnTo>
                    <a:lnTo>
                      <a:pt x="40" y="2992"/>
                    </a:lnTo>
                    <a:lnTo>
                      <a:pt x="13" y="3176"/>
                    </a:lnTo>
                    <a:lnTo>
                      <a:pt x="0" y="3346"/>
                    </a:lnTo>
                    <a:lnTo>
                      <a:pt x="0" y="3530"/>
                    </a:lnTo>
                    <a:lnTo>
                      <a:pt x="0" y="3713"/>
                    </a:lnTo>
                    <a:lnTo>
                      <a:pt x="13" y="3897"/>
                    </a:lnTo>
                    <a:lnTo>
                      <a:pt x="40" y="4068"/>
                    </a:lnTo>
                    <a:lnTo>
                      <a:pt x="66" y="4251"/>
                    </a:lnTo>
                    <a:lnTo>
                      <a:pt x="105" y="4422"/>
                    </a:lnTo>
                    <a:lnTo>
                      <a:pt x="158" y="4579"/>
                    </a:lnTo>
                    <a:lnTo>
                      <a:pt x="210" y="4750"/>
                    </a:lnTo>
                    <a:lnTo>
                      <a:pt x="276" y="4907"/>
                    </a:lnTo>
                    <a:lnTo>
                      <a:pt x="341" y="5065"/>
                    </a:lnTo>
                    <a:lnTo>
                      <a:pt x="420" y="5222"/>
                    </a:lnTo>
                    <a:lnTo>
                      <a:pt x="512" y="5366"/>
                    </a:lnTo>
                    <a:lnTo>
                      <a:pt x="604" y="5511"/>
                    </a:lnTo>
                    <a:lnTo>
                      <a:pt x="696" y="5655"/>
                    </a:lnTo>
                    <a:lnTo>
                      <a:pt x="801" y="5786"/>
                    </a:lnTo>
                    <a:lnTo>
                      <a:pt x="919" y="5904"/>
                    </a:lnTo>
                    <a:lnTo>
                      <a:pt x="1037" y="6036"/>
                    </a:lnTo>
                    <a:lnTo>
                      <a:pt x="1155" y="6154"/>
                    </a:lnTo>
                    <a:lnTo>
                      <a:pt x="1286" y="6259"/>
                    </a:lnTo>
                    <a:lnTo>
                      <a:pt x="1417" y="6364"/>
                    </a:lnTo>
                    <a:lnTo>
                      <a:pt x="1561" y="6468"/>
                    </a:lnTo>
                    <a:lnTo>
                      <a:pt x="1706" y="6560"/>
                    </a:lnTo>
                    <a:lnTo>
                      <a:pt x="1850" y="6639"/>
                    </a:lnTo>
                    <a:lnTo>
                      <a:pt x="2007" y="6718"/>
                    </a:lnTo>
                    <a:lnTo>
                      <a:pt x="2152" y="6796"/>
                    </a:lnTo>
                    <a:lnTo>
                      <a:pt x="2322" y="6849"/>
                    </a:lnTo>
                    <a:lnTo>
                      <a:pt x="2480" y="6915"/>
                    </a:lnTo>
                    <a:lnTo>
                      <a:pt x="2650" y="6954"/>
                    </a:lnTo>
                    <a:lnTo>
                      <a:pt x="2821" y="6993"/>
                    </a:lnTo>
                    <a:lnTo>
                      <a:pt x="2991" y="7033"/>
                    </a:lnTo>
                    <a:lnTo>
                      <a:pt x="3175" y="7046"/>
                    </a:lnTo>
                    <a:lnTo>
                      <a:pt x="3346" y="7059"/>
                    </a:lnTo>
                    <a:lnTo>
                      <a:pt x="3529" y="7072"/>
                    </a:lnTo>
                    <a:lnTo>
                      <a:pt x="10194" y="7072"/>
                    </a:lnTo>
                    <a:lnTo>
                      <a:pt x="10364" y="7059"/>
                    </a:lnTo>
                    <a:lnTo>
                      <a:pt x="10548" y="7046"/>
                    </a:lnTo>
                    <a:lnTo>
                      <a:pt x="10732" y="7033"/>
                    </a:lnTo>
                    <a:lnTo>
                      <a:pt x="10902" y="6993"/>
                    </a:lnTo>
                    <a:lnTo>
                      <a:pt x="11073" y="6954"/>
                    </a:lnTo>
                    <a:lnTo>
                      <a:pt x="11243" y="6915"/>
                    </a:lnTo>
                    <a:lnTo>
                      <a:pt x="11401" y="6849"/>
                    </a:lnTo>
                    <a:lnTo>
                      <a:pt x="11558" y="6796"/>
                    </a:lnTo>
                    <a:lnTo>
                      <a:pt x="11716" y="6718"/>
                    </a:lnTo>
                    <a:lnTo>
                      <a:pt x="11873" y="6639"/>
                    </a:lnTo>
                    <a:lnTo>
                      <a:pt x="12017" y="6560"/>
                    </a:lnTo>
                    <a:lnTo>
                      <a:pt x="12162" y="6468"/>
                    </a:lnTo>
                    <a:lnTo>
                      <a:pt x="12306" y="6364"/>
                    </a:lnTo>
                    <a:lnTo>
                      <a:pt x="12437" y="6259"/>
                    </a:lnTo>
                    <a:lnTo>
                      <a:pt x="12568" y="6154"/>
                    </a:lnTo>
                    <a:lnTo>
                      <a:pt x="12686" y="6036"/>
                    </a:lnTo>
                    <a:lnTo>
                      <a:pt x="12804" y="5904"/>
                    </a:lnTo>
                    <a:lnTo>
                      <a:pt x="12909" y="5786"/>
                    </a:lnTo>
                    <a:lnTo>
                      <a:pt x="13014" y="5655"/>
                    </a:lnTo>
                    <a:lnTo>
                      <a:pt x="13119" y="5511"/>
                    </a:lnTo>
                    <a:lnTo>
                      <a:pt x="13211" y="5366"/>
                    </a:lnTo>
                    <a:lnTo>
                      <a:pt x="13290" y="5222"/>
                    </a:lnTo>
                    <a:lnTo>
                      <a:pt x="13369" y="5065"/>
                    </a:lnTo>
                    <a:lnTo>
                      <a:pt x="13447" y="4907"/>
                    </a:lnTo>
                    <a:lnTo>
                      <a:pt x="13513" y="4750"/>
                    </a:lnTo>
                    <a:lnTo>
                      <a:pt x="13565" y="4579"/>
                    </a:lnTo>
                    <a:lnTo>
                      <a:pt x="13618" y="4422"/>
                    </a:lnTo>
                    <a:lnTo>
                      <a:pt x="13657" y="4251"/>
                    </a:lnTo>
                    <a:lnTo>
                      <a:pt x="13683" y="4068"/>
                    </a:lnTo>
                    <a:lnTo>
                      <a:pt x="13710" y="3897"/>
                    </a:lnTo>
                    <a:lnTo>
                      <a:pt x="13723" y="3713"/>
                    </a:lnTo>
                    <a:lnTo>
                      <a:pt x="13723" y="3530"/>
                    </a:lnTo>
                    <a:lnTo>
                      <a:pt x="13723" y="3346"/>
                    </a:lnTo>
                    <a:lnTo>
                      <a:pt x="13710" y="3176"/>
                    </a:lnTo>
                    <a:lnTo>
                      <a:pt x="13683" y="2992"/>
                    </a:lnTo>
                    <a:lnTo>
                      <a:pt x="13657" y="2821"/>
                    </a:lnTo>
                    <a:lnTo>
                      <a:pt x="13618" y="2651"/>
                    </a:lnTo>
                    <a:lnTo>
                      <a:pt x="13565" y="2480"/>
                    </a:lnTo>
                    <a:lnTo>
                      <a:pt x="13513" y="2323"/>
                    </a:lnTo>
                    <a:lnTo>
                      <a:pt x="13447" y="2152"/>
                    </a:lnTo>
                    <a:lnTo>
                      <a:pt x="13369" y="1995"/>
                    </a:lnTo>
                    <a:lnTo>
                      <a:pt x="13290" y="1851"/>
                    </a:lnTo>
                    <a:lnTo>
                      <a:pt x="13211" y="1706"/>
                    </a:lnTo>
                    <a:lnTo>
                      <a:pt x="13119" y="1562"/>
                    </a:lnTo>
                    <a:lnTo>
                      <a:pt x="13014" y="1418"/>
                    </a:lnTo>
                    <a:lnTo>
                      <a:pt x="12909" y="1286"/>
                    </a:lnTo>
                    <a:lnTo>
                      <a:pt x="12804" y="1155"/>
                    </a:lnTo>
                    <a:lnTo>
                      <a:pt x="12686" y="1037"/>
                    </a:lnTo>
                    <a:lnTo>
                      <a:pt x="12568" y="919"/>
                    </a:lnTo>
                    <a:lnTo>
                      <a:pt x="12437" y="801"/>
                    </a:lnTo>
                    <a:lnTo>
                      <a:pt x="12306" y="696"/>
                    </a:lnTo>
                    <a:lnTo>
                      <a:pt x="12162" y="604"/>
                    </a:lnTo>
                    <a:lnTo>
                      <a:pt x="12017" y="512"/>
                    </a:lnTo>
                    <a:lnTo>
                      <a:pt x="11873" y="421"/>
                    </a:lnTo>
                    <a:lnTo>
                      <a:pt x="11716" y="342"/>
                    </a:lnTo>
                    <a:lnTo>
                      <a:pt x="11558" y="276"/>
                    </a:lnTo>
                    <a:lnTo>
                      <a:pt x="11401" y="211"/>
                    </a:lnTo>
                    <a:lnTo>
                      <a:pt x="11243" y="158"/>
                    </a:lnTo>
                    <a:lnTo>
                      <a:pt x="11073" y="106"/>
                    </a:lnTo>
                    <a:lnTo>
                      <a:pt x="10902" y="66"/>
                    </a:lnTo>
                    <a:lnTo>
                      <a:pt x="10732" y="40"/>
                    </a:lnTo>
                    <a:lnTo>
                      <a:pt x="10548" y="14"/>
                    </a:lnTo>
                    <a:lnTo>
                      <a:pt x="1036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2439;p45">
                <a:extLst>
                  <a:ext uri="{FF2B5EF4-FFF2-40B4-BE49-F238E27FC236}">
                    <a16:creationId xmlns:a16="http://schemas.microsoft.com/office/drawing/2014/main" id="{6ECF0B4D-15D3-044C-2842-173D3F3235A6}"/>
                  </a:ext>
                </a:extLst>
              </p:cNvPr>
              <p:cNvSpPr/>
              <p:nvPr/>
            </p:nvSpPr>
            <p:spPr>
              <a:xfrm>
                <a:off x="2165143" y="3497038"/>
                <a:ext cx="44749" cy="533869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9742" extrusionOk="0">
                    <a:moveTo>
                      <a:pt x="0" y="0"/>
                    </a:moveTo>
                    <a:lnTo>
                      <a:pt x="0" y="29741"/>
                    </a:lnTo>
                    <a:lnTo>
                      <a:pt x="2493" y="29741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2440;p45">
                <a:extLst>
                  <a:ext uri="{FF2B5EF4-FFF2-40B4-BE49-F238E27FC236}">
                    <a16:creationId xmlns:a16="http://schemas.microsoft.com/office/drawing/2014/main" id="{801BFAC1-235E-ED8F-F9F9-95F59C0DA011}"/>
                  </a:ext>
                </a:extLst>
              </p:cNvPr>
              <p:cNvSpPr/>
              <p:nvPr/>
            </p:nvSpPr>
            <p:spPr>
              <a:xfrm>
                <a:off x="2131469" y="2564033"/>
                <a:ext cx="112098" cy="955389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53225" extrusionOk="0">
                    <a:moveTo>
                      <a:pt x="1023" y="1"/>
                    </a:moveTo>
                    <a:lnTo>
                      <a:pt x="905" y="14"/>
                    </a:lnTo>
                    <a:lnTo>
                      <a:pt x="800" y="53"/>
                    </a:lnTo>
                    <a:lnTo>
                      <a:pt x="696" y="80"/>
                    </a:lnTo>
                    <a:lnTo>
                      <a:pt x="604" y="132"/>
                    </a:lnTo>
                    <a:lnTo>
                      <a:pt x="499" y="185"/>
                    </a:lnTo>
                    <a:lnTo>
                      <a:pt x="420" y="250"/>
                    </a:lnTo>
                    <a:lnTo>
                      <a:pt x="341" y="329"/>
                    </a:lnTo>
                    <a:lnTo>
                      <a:pt x="263" y="408"/>
                    </a:lnTo>
                    <a:lnTo>
                      <a:pt x="197" y="499"/>
                    </a:lnTo>
                    <a:lnTo>
                      <a:pt x="145" y="591"/>
                    </a:lnTo>
                    <a:lnTo>
                      <a:pt x="92" y="696"/>
                    </a:lnTo>
                    <a:lnTo>
                      <a:pt x="53" y="801"/>
                    </a:lnTo>
                    <a:lnTo>
                      <a:pt x="26" y="906"/>
                    </a:lnTo>
                    <a:lnTo>
                      <a:pt x="13" y="1024"/>
                    </a:lnTo>
                    <a:lnTo>
                      <a:pt x="0" y="1129"/>
                    </a:lnTo>
                    <a:lnTo>
                      <a:pt x="0" y="50116"/>
                    </a:lnTo>
                    <a:lnTo>
                      <a:pt x="0" y="50273"/>
                    </a:lnTo>
                    <a:lnTo>
                      <a:pt x="13" y="50430"/>
                    </a:lnTo>
                    <a:lnTo>
                      <a:pt x="40" y="50588"/>
                    </a:lnTo>
                    <a:lnTo>
                      <a:pt x="66" y="50745"/>
                    </a:lnTo>
                    <a:lnTo>
                      <a:pt x="145" y="51034"/>
                    </a:lnTo>
                    <a:lnTo>
                      <a:pt x="249" y="51322"/>
                    </a:lnTo>
                    <a:lnTo>
                      <a:pt x="381" y="51598"/>
                    </a:lnTo>
                    <a:lnTo>
                      <a:pt x="538" y="51860"/>
                    </a:lnTo>
                    <a:lnTo>
                      <a:pt x="709" y="52097"/>
                    </a:lnTo>
                    <a:lnTo>
                      <a:pt x="919" y="52320"/>
                    </a:lnTo>
                    <a:lnTo>
                      <a:pt x="1142" y="52516"/>
                    </a:lnTo>
                    <a:lnTo>
                      <a:pt x="1378" y="52700"/>
                    </a:lnTo>
                    <a:lnTo>
                      <a:pt x="1640" y="52857"/>
                    </a:lnTo>
                    <a:lnTo>
                      <a:pt x="1902" y="52989"/>
                    </a:lnTo>
                    <a:lnTo>
                      <a:pt x="2191" y="53094"/>
                    </a:lnTo>
                    <a:lnTo>
                      <a:pt x="2493" y="53172"/>
                    </a:lnTo>
                    <a:lnTo>
                      <a:pt x="2650" y="53199"/>
                    </a:lnTo>
                    <a:lnTo>
                      <a:pt x="2808" y="53212"/>
                    </a:lnTo>
                    <a:lnTo>
                      <a:pt x="2965" y="53225"/>
                    </a:lnTo>
                    <a:lnTo>
                      <a:pt x="3280" y="53225"/>
                    </a:lnTo>
                    <a:lnTo>
                      <a:pt x="3437" y="53212"/>
                    </a:lnTo>
                    <a:lnTo>
                      <a:pt x="3595" y="53199"/>
                    </a:lnTo>
                    <a:lnTo>
                      <a:pt x="3752" y="53172"/>
                    </a:lnTo>
                    <a:lnTo>
                      <a:pt x="4054" y="53094"/>
                    </a:lnTo>
                    <a:lnTo>
                      <a:pt x="4329" y="52989"/>
                    </a:lnTo>
                    <a:lnTo>
                      <a:pt x="4605" y="52857"/>
                    </a:lnTo>
                    <a:lnTo>
                      <a:pt x="4867" y="52700"/>
                    </a:lnTo>
                    <a:lnTo>
                      <a:pt x="5103" y="52516"/>
                    </a:lnTo>
                    <a:lnTo>
                      <a:pt x="5326" y="52320"/>
                    </a:lnTo>
                    <a:lnTo>
                      <a:pt x="5523" y="52097"/>
                    </a:lnTo>
                    <a:lnTo>
                      <a:pt x="5707" y="51860"/>
                    </a:lnTo>
                    <a:lnTo>
                      <a:pt x="5864" y="51598"/>
                    </a:lnTo>
                    <a:lnTo>
                      <a:pt x="5996" y="51322"/>
                    </a:lnTo>
                    <a:lnTo>
                      <a:pt x="6101" y="51034"/>
                    </a:lnTo>
                    <a:lnTo>
                      <a:pt x="6179" y="50745"/>
                    </a:lnTo>
                    <a:lnTo>
                      <a:pt x="6205" y="50588"/>
                    </a:lnTo>
                    <a:lnTo>
                      <a:pt x="6219" y="50430"/>
                    </a:lnTo>
                    <a:lnTo>
                      <a:pt x="6232" y="50273"/>
                    </a:lnTo>
                    <a:lnTo>
                      <a:pt x="6245" y="50116"/>
                    </a:lnTo>
                    <a:lnTo>
                      <a:pt x="6245" y="1129"/>
                    </a:lnTo>
                    <a:lnTo>
                      <a:pt x="6232" y="1024"/>
                    </a:lnTo>
                    <a:lnTo>
                      <a:pt x="6219" y="906"/>
                    </a:lnTo>
                    <a:lnTo>
                      <a:pt x="6192" y="801"/>
                    </a:lnTo>
                    <a:lnTo>
                      <a:pt x="6153" y="696"/>
                    </a:lnTo>
                    <a:lnTo>
                      <a:pt x="6101" y="591"/>
                    </a:lnTo>
                    <a:lnTo>
                      <a:pt x="6048" y="499"/>
                    </a:lnTo>
                    <a:lnTo>
                      <a:pt x="5982" y="408"/>
                    </a:lnTo>
                    <a:lnTo>
                      <a:pt x="5904" y="329"/>
                    </a:lnTo>
                    <a:lnTo>
                      <a:pt x="5825" y="250"/>
                    </a:lnTo>
                    <a:lnTo>
                      <a:pt x="5733" y="185"/>
                    </a:lnTo>
                    <a:lnTo>
                      <a:pt x="5641" y="132"/>
                    </a:lnTo>
                    <a:lnTo>
                      <a:pt x="5550" y="80"/>
                    </a:lnTo>
                    <a:lnTo>
                      <a:pt x="5445" y="53"/>
                    </a:lnTo>
                    <a:lnTo>
                      <a:pt x="5326" y="14"/>
                    </a:lnTo>
                    <a:lnTo>
                      <a:pt x="522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2441;p45">
                <a:extLst>
                  <a:ext uri="{FF2B5EF4-FFF2-40B4-BE49-F238E27FC236}">
                    <a16:creationId xmlns:a16="http://schemas.microsoft.com/office/drawing/2014/main" id="{5FAF933F-553C-6272-F33D-E1AA4D01099B}"/>
                  </a:ext>
                </a:extLst>
              </p:cNvPr>
              <p:cNvSpPr/>
              <p:nvPr/>
            </p:nvSpPr>
            <p:spPr>
              <a:xfrm>
                <a:off x="1780583" y="3354102"/>
                <a:ext cx="813871" cy="74654"/>
              </a:xfrm>
              <a:custGeom>
                <a:avLst/>
                <a:gdLst/>
                <a:ahLst/>
                <a:cxnLst/>
                <a:rect l="l" t="t" r="r" b="b"/>
                <a:pathLst>
                  <a:path w="45341" h="4159" extrusionOk="0">
                    <a:moveTo>
                      <a:pt x="1" y="0"/>
                    </a:moveTo>
                    <a:lnTo>
                      <a:pt x="14" y="210"/>
                    </a:lnTo>
                    <a:lnTo>
                      <a:pt x="27" y="420"/>
                    </a:lnTo>
                    <a:lnTo>
                      <a:pt x="53" y="630"/>
                    </a:lnTo>
                    <a:lnTo>
                      <a:pt x="93" y="840"/>
                    </a:lnTo>
                    <a:lnTo>
                      <a:pt x="132" y="1037"/>
                    </a:lnTo>
                    <a:lnTo>
                      <a:pt x="185" y="1233"/>
                    </a:lnTo>
                    <a:lnTo>
                      <a:pt x="250" y="1430"/>
                    </a:lnTo>
                    <a:lnTo>
                      <a:pt x="329" y="1614"/>
                    </a:lnTo>
                    <a:lnTo>
                      <a:pt x="421" y="1798"/>
                    </a:lnTo>
                    <a:lnTo>
                      <a:pt x="513" y="1981"/>
                    </a:lnTo>
                    <a:lnTo>
                      <a:pt x="604" y="2152"/>
                    </a:lnTo>
                    <a:lnTo>
                      <a:pt x="709" y="2322"/>
                    </a:lnTo>
                    <a:lnTo>
                      <a:pt x="827" y="2480"/>
                    </a:lnTo>
                    <a:lnTo>
                      <a:pt x="959" y="2637"/>
                    </a:lnTo>
                    <a:lnTo>
                      <a:pt x="1090" y="2795"/>
                    </a:lnTo>
                    <a:lnTo>
                      <a:pt x="1221" y="2939"/>
                    </a:lnTo>
                    <a:lnTo>
                      <a:pt x="1365" y="3070"/>
                    </a:lnTo>
                    <a:lnTo>
                      <a:pt x="1523" y="3201"/>
                    </a:lnTo>
                    <a:lnTo>
                      <a:pt x="1680" y="3332"/>
                    </a:lnTo>
                    <a:lnTo>
                      <a:pt x="1838" y="3450"/>
                    </a:lnTo>
                    <a:lnTo>
                      <a:pt x="2008" y="3555"/>
                    </a:lnTo>
                    <a:lnTo>
                      <a:pt x="2179" y="3647"/>
                    </a:lnTo>
                    <a:lnTo>
                      <a:pt x="2362" y="3739"/>
                    </a:lnTo>
                    <a:lnTo>
                      <a:pt x="2546" y="3831"/>
                    </a:lnTo>
                    <a:lnTo>
                      <a:pt x="2730" y="3897"/>
                    </a:lnTo>
                    <a:lnTo>
                      <a:pt x="2926" y="3962"/>
                    </a:lnTo>
                    <a:lnTo>
                      <a:pt x="3123" y="4028"/>
                    </a:lnTo>
                    <a:lnTo>
                      <a:pt x="3320" y="4067"/>
                    </a:lnTo>
                    <a:lnTo>
                      <a:pt x="3530" y="4106"/>
                    </a:lnTo>
                    <a:lnTo>
                      <a:pt x="3740" y="4133"/>
                    </a:lnTo>
                    <a:lnTo>
                      <a:pt x="3950" y="4146"/>
                    </a:lnTo>
                    <a:lnTo>
                      <a:pt x="4160" y="4159"/>
                    </a:lnTo>
                    <a:lnTo>
                      <a:pt x="41181" y="4159"/>
                    </a:lnTo>
                    <a:lnTo>
                      <a:pt x="41391" y="4146"/>
                    </a:lnTo>
                    <a:lnTo>
                      <a:pt x="41601" y="4133"/>
                    </a:lnTo>
                    <a:lnTo>
                      <a:pt x="41811" y="4106"/>
                    </a:lnTo>
                    <a:lnTo>
                      <a:pt x="42021" y="4067"/>
                    </a:lnTo>
                    <a:lnTo>
                      <a:pt x="42218" y="4028"/>
                    </a:lnTo>
                    <a:lnTo>
                      <a:pt x="42415" y="3962"/>
                    </a:lnTo>
                    <a:lnTo>
                      <a:pt x="42611" y="3897"/>
                    </a:lnTo>
                    <a:lnTo>
                      <a:pt x="42795" y="3831"/>
                    </a:lnTo>
                    <a:lnTo>
                      <a:pt x="42979" y="3739"/>
                    </a:lnTo>
                    <a:lnTo>
                      <a:pt x="43162" y="3647"/>
                    </a:lnTo>
                    <a:lnTo>
                      <a:pt x="43333" y="3555"/>
                    </a:lnTo>
                    <a:lnTo>
                      <a:pt x="43503" y="3450"/>
                    </a:lnTo>
                    <a:lnTo>
                      <a:pt x="43661" y="3332"/>
                    </a:lnTo>
                    <a:lnTo>
                      <a:pt x="43818" y="3201"/>
                    </a:lnTo>
                    <a:lnTo>
                      <a:pt x="43976" y="3070"/>
                    </a:lnTo>
                    <a:lnTo>
                      <a:pt x="44120" y="2939"/>
                    </a:lnTo>
                    <a:lnTo>
                      <a:pt x="44251" y="2795"/>
                    </a:lnTo>
                    <a:lnTo>
                      <a:pt x="44382" y="2637"/>
                    </a:lnTo>
                    <a:lnTo>
                      <a:pt x="44514" y="2480"/>
                    </a:lnTo>
                    <a:lnTo>
                      <a:pt x="44632" y="2322"/>
                    </a:lnTo>
                    <a:lnTo>
                      <a:pt x="44737" y="2152"/>
                    </a:lnTo>
                    <a:lnTo>
                      <a:pt x="44828" y="1981"/>
                    </a:lnTo>
                    <a:lnTo>
                      <a:pt x="44920" y="1798"/>
                    </a:lnTo>
                    <a:lnTo>
                      <a:pt x="45012" y="1614"/>
                    </a:lnTo>
                    <a:lnTo>
                      <a:pt x="45078" y="1430"/>
                    </a:lnTo>
                    <a:lnTo>
                      <a:pt x="45143" y="1233"/>
                    </a:lnTo>
                    <a:lnTo>
                      <a:pt x="45209" y="1037"/>
                    </a:lnTo>
                    <a:lnTo>
                      <a:pt x="45248" y="840"/>
                    </a:lnTo>
                    <a:lnTo>
                      <a:pt x="45288" y="630"/>
                    </a:lnTo>
                    <a:lnTo>
                      <a:pt x="45314" y="420"/>
                    </a:lnTo>
                    <a:lnTo>
                      <a:pt x="45327" y="210"/>
                    </a:lnTo>
                    <a:lnTo>
                      <a:pt x="453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2442;p45">
                <a:extLst>
                  <a:ext uri="{FF2B5EF4-FFF2-40B4-BE49-F238E27FC236}">
                    <a16:creationId xmlns:a16="http://schemas.microsoft.com/office/drawing/2014/main" id="{B9071F43-0233-A5D1-4440-722CFCB02CDE}"/>
                  </a:ext>
                </a:extLst>
              </p:cNvPr>
              <p:cNvSpPr/>
              <p:nvPr/>
            </p:nvSpPr>
            <p:spPr>
              <a:xfrm>
                <a:off x="1847931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4" y="0"/>
                    </a:moveTo>
                    <a:lnTo>
                      <a:pt x="2231" y="13"/>
                    </a:lnTo>
                    <a:lnTo>
                      <a:pt x="1982" y="53"/>
                    </a:lnTo>
                    <a:lnTo>
                      <a:pt x="1746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090" y="433"/>
                    </a:lnTo>
                    <a:lnTo>
                      <a:pt x="906" y="577"/>
                    </a:lnTo>
                    <a:lnTo>
                      <a:pt x="723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85" y="1522"/>
                    </a:lnTo>
                    <a:lnTo>
                      <a:pt x="106" y="1758"/>
                    </a:lnTo>
                    <a:lnTo>
                      <a:pt x="40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40" y="3004"/>
                    </a:lnTo>
                    <a:lnTo>
                      <a:pt x="106" y="3241"/>
                    </a:lnTo>
                    <a:lnTo>
                      <a:pt x="185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23" y="4264"/>
                    </a:lnTo>
                    <a:lnTo>
                      <a:pt x="906" y="4421"/>
                    </a:lnTo>
                    <a:lnTo>
                      <a:pt x="1090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46" y="4881"/>
                    </a:lnTo>
                    <a:lnTo>
                      <a:pt x="1982" y="4946"/>
                    </a:lnTo>
                    <a:lnTo>
                      <a:pt x="2231" y="4985"/>
                    </a:lnTo>
                    <a:lnTo>
                      <a:pt x="2494" y="4999"/>
                    </a:lnTo>
                    <a:lnTo>
                      <a:pt x="2743" y="4985"/>
                    </a:lnTo>
                    <a:lnTo>
                      <a:pt x="2992" y="4946"/>
                    </a:lnTo>
                    <a:lnTo>
                      <a:pt x="3228" y="4881"/>
                    </a:lnTo>
                    <a:lnTo>
                      <a:pt x="3464" y="4802"/>
                    </a:lnTo>
                    <a:lnTo>
                      <a:pt x="3674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52" y="4264"/>
                    </a:lnTo>
                    <a:lnTo>
                      <a:pt x="4422" y="4080"/>
                    </a:lnTo>
                    <a:lnTo>
                      <a:pt x="4553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68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68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53" y="1102"/>
                    </a:lnTo>
                    <a:lnTo>
                      <a:pt x="4422" y="905"/>
                    </a:lnTo>
                    <a:lnTo>
                      <a:pt x="4252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74" y="302"/>
                    </a:lnTo>
                    <a:lnTo>
                      <a:pt x="3464" y="197"/>
                    </a:lnTo>
                    <a:lnTo>
                      <a:pt x="3228" y="118"/>
                    </a:lnTo>
                    <a:lnTo>
                      <a:pt x="2992" y="53"/>
                    </a:lnTo>
                    <a:lnTo>
                      <a:pt x="2743" y="13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2443;p45">
                <a:extLst>
                  <a:ext uri="{FF2B5EF4-FFF2-40B4-BE49-F238E27FC236}">
                    <a16:creationId xmlns:a16="http://schemas.microsoft.com/office/drawing/2014/main" id="{6D12AFB7-0B91-C2FA-2146-C82F3C3CD27C}"/>
                  </a:ext>
                </a:extLst>
              </p:cNvPr>
              <p:cNvSpPr/>
              <p:nvPr/>
            </p:nvSpPr>
            <p:spPr>
              <a:xfrm>
                <a:off x="1870315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7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66" y="66"/>
                    </a:lnTo>
                    <a:lnTo>
                      <a:pt x="761" y="106"/>
                    </a:lnTo>
                    <a:lnTo>
                      <a:pt x="643" y="158"/>
                    </a:lnTo>
                    <a:lnTo>
                      <a:pt x="551" y="224"/>
                    </a:lnTo>
                    <a:lnTo>
                      <a:pt x="446" y="289"/>
                    </a:lnTo>
                    <a:lnTo>
                      <a:pt x="368" y="368"/>
                    </a:lnTo>
                    <a:lnTo>
                      <a:pt x="276" y="460"/>
                    </a:lnTo>
                    <a:lnTo>
                      <a:pt x="210" y="552"/>
                    </a:lnTo>
                    <a:lnTo>
                      <a:pt x="145" y="656"/>
                    </a:lnTo>
                    <a:lnTo>
                      <a:pt x="92" y="761"/>
                    </a:lnTo>
                    <a:lnTo>
                      <a:pt x="53" y="880"/>
                    </a:lnTo>
                    <a:lnTo>
                      <a:pt x="27" y="998"/>
                    </a:lnTo>
                    <a:lnTo>
                      <a:pt x="0" y="1129"/>
                    </a:lnTo>
                    <a:lnTo>
                      <a:pt x="0" y="1247"/>
                    </a:lnTo>
                    <a:lnTo>
                      <a:pt x="0" y="1378"/>
                    </a:lnTo>
                    <a:lnTo>
                      <a:pt x="27" y="1509"/>
                    </a:lnTo>
                    <a:lnTo>
                      <a:pt x="53" y="1627"/>
                    </a:lnTo>
                    <a:lnTo>
                      <a:pt x="92" y="1732"/>
                    </a:lnTo>
                    <a:lnTo>
                      <a:pt x="145" y="1850"/>
                    </a:lnTo>
                    <a:lnTo>
                      <a:pt x="210" y="1955"/>
                    </a:lnTo>
                    <a:lnTo>
                      <a:pt x="276" y="2047"/>
                    </a:lnTo>
                    <a:lnTo>
                      <a:pt x="368" y="2139"/>
                    </a:lnTo>
                    <a:lnTo>
                      <a:pt x="446" y="2218"/>
                    </a:lnTo>
                    <a:lnTo>
                      <a:pt x="551" y="2283"/>
                    </a:lnTo>
                    <a:lnTo>
                      <a:pt x="643" y="2349"/>
                    </a:lnTo>
                    <a:lnTo>
                      <a:pt x="761" y="2401"/>
                    </a:lnTo>
                    <a:lnTo>
                      <a:pt x="866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7" y="2506"/>
                    </a:lnTo>
                    <a:lnTo>
                      <a:pt x="1365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34" y="2218"/>
                    </a:lnTo>
                    <a:lnTo>
                      <a:pt x="2126" y="2139"/>
                    </a:lnTo>
                    <a:lnTo>
                      <a:pt x="2204" y="2047"/>
                    </a:lnTo>
                    <a:lnTo>
                      <a:pt x="2283" y="1955"/>
                    </a:lnTo>
                    <a:lnTo>
                      <a:pt x="2335" y="1850"/>
                    </a:lnTo>
                    <a:lnTo>
                      <a:pt x="2388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80" y="1378"/>
                    </a:lnTo>
                    <a:lnTo>
                      <a:pt x="2493" y="1247"/>
                    </a:lnTo>
                    <a:lnTo>
                      <a:pt x="2480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388" y="761"/>
                    </a:lnTo>
                    <a:lnTo>
                      <a:pt x="2335" y="656"/>
                    </a:lnTo>
                    <a:lnTo>
                      <a:pt x="2283" y="552"/>
                    </a:lnTo>
                    <a:lnTo>
                      <a:pt x="2204" y="460"/>
                    </a:lnTo>
                    <a:lnTo>
                      <a:pt x="2126" y="368"/>
                    </a:lnTo>
                    <a:lnTo>
                      <a:pt x="2034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65" y="14"/>
                    </a:lnTo>
                    <a:lnTo>
                      <a:pt x="12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2444;p45">
                <a:extLst>
                  <a:ext uri="{FF2B5EF4-FFF2-40B4-BE49-F238E27FC236}">
                    <a16:creationId xmlns:a16="http://schemas.microsoft.com/office/drawing/2014/main" id="{0CFA8379-4EEB-D799-BF10-2301DC315B89}"/>
                  </a:ext>
                </a:extLst>
              </p:cNvPr>
              <p:cNvSpPr/>
              <p:nvPr/>
            </p:nvSpPr>
            <p:spPr>
              <a:xfrm>
                <a:off x="1855237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7475" y="1"/>
                    </a:moveTo>
                    <a:lnTo>
                      <a:pt x="512" y="2415"/>
                    </a:lnTo>
                    <a:lnTo>
                      <a:pt x="407" y="2441"/>
                    </a:lnTo>
                    <a:lnTo>
                      <a:pt x="316" y="2480"/>
                    </a:lnTo>
                    <a:lnTo>
                      <a:pt x="224" y="2546"/>
                    </a:lnTo>
                    <a:lnTo>
                      <a:pt x="145" y="2611"/>
                    </a:lnTo>
                    <a:lnTo>
                      <a:pt x="92" y="2703"/>
                    </a:lnTo>
                    <a:lnTo>
                      <a:pt x="40" y="2795"/>
                    </a:lnTo>
                    <a:lnTo>
                      <a:pt x="14" y="2900"/>
                    </a:lnTo>
                    <a:lnTo>
                      <a:pt x="1" y="3005"/>
                    </a:lnTo>
                    <a:lnTo>
                      <a:pt x="14" y="3123"/>
                    </a:lnTo>
                    <a:lnTo>
                      <a:pt x="53" y="3241"/>
                    </a:lnTo>
                    <a:lnTo>
                      <a:pt x="106" y="3333"/>
                    </a:lnTo>
                    <a:lnTo>
                      <a:pt x="184" y="3425"/>
                    </a:lnTo>
                    <a:lnTo>
                      <a:pt x="263" y="3503"/>
                    </a:lnTo>
                    <a:lnTo>
                      <a:pt x="368" y="3556"/>
                    </a:lnTo>
                    <a:lnTo>
                      <a:pt x="473" y="3582"/>
                    </a:lnTo>
                    <a:lnTo>
                      <a:pt x="604" y="3595"/>
                    </a:lnTo>
                    <a:lnTo>
                      <a:pt x="17475" y="3595"/>
                    </a:lnTo>
                    <a:lnTo>
                      <a:pt x="174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2445;p45">
                <a:extLst>
                  <a:ext uri="{FF2B5EF4-FFF2-40B4-BE49-F238E27FC236}">
                    <a16:creationId xmlns:a16="http://schemas.microsoft.com/office/drawing/2014/main" id="{41C26FB1-9B45-555E-9A5A-9C03BCB608E3}"/>
                  </a:ext>
                </a:extLst>
              </p:cNvPr>
              <p:cNvSpPr/>
              <p:nvPr/>
            </p:nvSpPr>
            <p:spPr>
              <a:xfrm>
                <a:off x="2437589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3" y="0"/>
                    </a:moveTo>
                    <a:lnTo>
                      <a:pt x="2244" y="13"/>
                    </a:lnTo>
                    <a:lnTo>
                      <a:pt x="1995" y="53"/>
                    </a:lnTo>
                    <a:lnTo>
                      <a:pt x="1759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103" y="433"/>
                    </a:lnTo>
                    <a:lnTo>
                      <a:pt x="906" y="577"/>
                    </a:lnTo>
                    <a:lnTo>
                      <a:pt x="736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98" y="1522"/>
                    </a:lnTo>
                    <a:lnTo>
                      <a:pt x="106" y="1758"/>
                    </a:lnTo>
                    <a:lnTo>
                      <a:pt x="53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53" y="3004"/>
                    </a:lnTo>
                    <a:lnTo>
                      <a:pt x="106" y="3241"/>
                    </a:lnTo>
                    <a:lnTo>
                      <a:pt x="198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36" y="4264"/>
                    </a:lnTo>
                    <a:lnTo>
                      <a:pt x="906" y="4421"/>
                    </a:lnTo>
                    <a:lnTo>
                      <a:pt x="1103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59" y="4881"/>
                    </a:lnTo>
                    <a:lnTo>
                      <a:pt x="1995" y="4946"/>
                    </a:lnTo>
                    <a:lnTo>
                      <a:pt x="2244" y="4985"/>
                    </a:lnTo>
                    <a:lnTo>
                      <a:pt x="2493" y="4999"/>
                    </a:lnTo>
                    <a:lnTo>
                      <a:pt x="2756" y="4985"/>
                    </a:lnTo>
                    <a:lnTo>
                      <a:pt x="2992" y="4946"/>
                    </a:lnTo>
                    <a:lnTo>
                      <a:pt x="3241" y="4881"/>
                    </a:lnTo>
                    <a:lnTo>
                      <a:pt x="3464" y="4802"/>
                    </a:lnTo>
                    <a:lnTo>
                      <a:pt x="3687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65" y="4264"/>
                    </a:lnTo>
                    <a:lnTo>
                      <a:pt x="4422" y="4080"/>
                    </a:lnTo>
                    <a:lnTo>
                      <a:pt x="4566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81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81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66" y="1102"/>
                    </a:lnTo>
                    <a:lnTo>
                      <a:pt x="4422" y="905"/>
                    </a:lnTo>
                    <a:lnTo>
                      <a:pt x="4265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87" y="302"/>
                    </a:lnTo>
                    <a:lnTo>
                      <a:pt x="3464" y="197"/>
                    </a:lnTo>
                    <a:lnTo>
                      <a:pt x="3241" y="118"/>
                    </a:lnTo>
                    <a:lnTo>
                      <a:pt x="2992" y="53"/>
                    </a:lnTo>
                    <a:lnTo>
                      <a:pt x="2756" y="13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2446;p45">
                <a:extLst>
                  <a:ext uri="{FF2B5EF4-FFF2-40B4-BE49-F238E27FC236}">
                    <a16:creationId xmlns:a16="http://schemas.microsoft.com/office/drawing/2014/main" id="{523C9FC4-2678-387B-850A-3EDF10CAAAA9}"/>
                  </a:ext>
                </a:extLst>
              </p:cNvPr>
              <p:cNvSpPr/>
              <p:nvPr/>
            </p:nvSpPr>
            <p:spPr>
              <a:xfrm>
                <a:off x="2459972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6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79" y="66"/>
                    </a:lnTo>
                    <a:lnTo>
                      <a:pt x="761" y="106"/>
                    </a:lnTo>
                    <a:lnTo>
                      <a:pt x="656" y="158"/>
                    </a:lnTo>
                    <a:lnTo>
                      <a:pt x="551" y="224"/>
                    </a:lnTo>
                    <a:lnTo>
                      <a:pt x="459" y="289"/>
                    </a:lnTo>
                    <a:lnTo>
                      <a:pt x="367" y="368"/>
                    </a:lnTo>
                    <a:lnTo>
                      <a:pt x="289" y="460"/>
                    </a:lnTo>
                    <a:lnTo>
                      <a:pt x="210" y="552"/>
                    </a:lnTo>
                    <a:lnTo>
                      <a:pt x="158" y="656"/>
                    </a:lnTo>
                    <a:lnTo>
                      <a:pt x="105" y="761"/>
                    </a:lnTo>
                    <a:lnTo>
                      <a:pt x="53" y="880"/>
                    </a:lnTo>
                    <a:lnTo>
                      <a:pt x="26" y="998"/>
                    </a:lnTo>
                    <a:lnTo>
                      <a:pt x="13" y="1129"/>
                    </a:lnTo>
                    <a:lnTo>
                      <a:pt x="0" y="1247"/>
                    </a:lnTo>
                    <a:lnTo>
                      <a:pt x="13" y="1378"/>
                    </a:lnTo>
                    <a:lnTo>
                      <a:pt x="26" y="1509"/>
                    </a:lnTo>
                    <a:lnTo>
                      <a:pt x="53" y="1627"/>
                    </a:lnTo>
                    <a:lnTo>
                      <a:pt x="105" y="1732"/>
                    </a:lnTo>
                    <a:lnTo>
                      <a:pt x="158" y="1850"/>
                    </a:lnTo>
                    <a:lnTo>
                      <a:pt x="210" y="1955"/>
                    </a:lnTo>
                    <a:lnTo>
                      <a:pt x="289" y="2047"/>
                    </a:lnTo>
                    <a:lnTo>
                      <a:pt x="367" y="2139"/>
                    </a:lnTo>
                    <a:lnTo>
                      <a:pt x="459" y="2218"/>
                    </a:lnTo>
                    <a:lnTo>
                      <a:pt x="551" y="2283"/>
                    </a:lnTo>
                    <a:lnTo>
                      <a:pt x="656" y="2349"/>
                    </a:lnTo>
                    <a:lnTo>
                      <a:pt x="761" y="2401"/>
                    </a:lnTo>
                    <a:lnTo>
                      <a:pt x="879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6" y="2506"/>
                    </a:lnTo>
                    <a:lnTo>
                      <a:pt x="1378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47" y="2218"/>
                    </a:lnTo>
                    <a:lnTo>
                      <a:pt x="2125" y="2139"/>
                    </a:lnTo>
                    <a:lnTo>
                      <a:pt x="2217" y="2047"/>
                    </a:lnTo>
                    <a:lnTo>
                      <a:pt x="2283" y="1955"/>
                    </a:lnTo>
                    <a:lnTo>
                      <a:pt x="2348" y="1850"/>
                    </a:lnTo>
                    <a:lnTo>
                      <a:pt x="2401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93" y="1378"/>
                    </a:lnTo>
                    <a:lnTo>
                      <a:pt x="2493" y="1247"/>
                    </a:lnTo>
                    <a:lnTo>
                      <a:pt x="2493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401" y="761"/>
                    </a:lnTo>
                    <a:lnTo>
                      <a:pt x="2348" y="656"/>
                    </a:lnTo>
                    <a:lnTo>
                      <a:pt x="2283" y="552"/>
                    </a:lnTo>
                    <a:lnTo>
                      <a:pt x="2217" y="460"/>
                    </a:lnTo>
                    <a:lnTo>
                      <a:pt x="2125" y="368"/>
                    </a:lnTo>
                    <a:lnTo>
                      <a:pt x="2047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78" y="14"/>
                    </a:lnTo>
                    <a:lnTo>
                      <a:pt x="12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2447;p45">
                <a:extLst>
                  <a:ext uri="{FF2B5EF4-FFF2-40B4-BE49-F238E27FC236}">
                    <a16:creationId xmlns:a16="http://schemas.microsoft.com/office/drawing/2014/main" id="{2E5224CC-1117-07AA-4A0E-1EE84B4D8A04}"/>
                  </a:ext>
                </a:extLst>
              </p:cNvPr>
              <p:cNvSpPr/>
              <p:nvPr/>
            </p:nvSpPr>
            <p:spPr>
              <a:xfrm>
                <a:off x="2206105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" y="1"/>
                    </a:moveTo>
                    <a:lnTo>
                      <a:pt x="1" y="3595"/>
                    </a:lnTo>
                    <a:lnTo>
                      <a:pt x="16872" y="3595"/>
                    </a:lnTo>
                    <a:lnTo>
                      <a:pt x="16990" y="3582"/>
                    </a:lnTo>
                    <a:lnTo>
                      <a:pt x="17108" y="3556"/>
                    </a:lnTo>
                    <a:lnTo>
                      <a:pt x="17213" y="3503"/>
                    </a:lnTo>
                    <a:lnTo>
                      <a:pt x="17292" y="3425"/>
                    </a:lnTo>
                    <a:lnTo>
                      <a:pt x="17370" y="3333"/>
                    </a:lnTo>
                    <a:lnTo>
                      <a:pt x="17423" y="3241"/>
                    </a:lnTo>
                    <a:lnTo>
                      <a:pt x="17462" y="3123"/>
                    </a:lnTo>
                    <a:lnTo>
                      <a:pt x="17475" y="3005"/>
                    </a:lnTo>
                    <a:lnTo>
                      <a:pt x="17462" y="2900"/>
                    </a:lnTo>
                    <a:lnTo>
                      <a:pt x="17436" y="2795"/>
                    </a:lnTo>
                    <a:lnTo>
                      <a:pt x="17384" y="2703"/>
                    </a:lnTo>
                    <a:lnTo>
                      <a:pt x="17331" y="2611"/>
                    </a:lnTo>
                    <a:lnTo>
                      <a:pt x="17252" y="2546"/>
                    </a:lnTo>
                    <a:lnTo>
                      <a:pt x="17161" y="2480"/>
                    </a:lnTo>
                    <a:lnTo>
                      <a:pt x="17069" y="2441"/>
                    </a:lnTo>
                    <a:lnTo>
                      <a:pt x="16964" y="24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2448;p45">
                <a:extLst>
                  <a:ext uri="{FF2B5EF4-FFF2-40B4-BE49-F238E27FC236}">
                    <a16:creationId xmlns:a16="http://schemas.microsoft.com/office/drawing/2014/main" id="{85EBF45F-520B-CF65-DA69-7AC4181ED590}"/>
                  </a:ext>
                </a:extLst>
              </p:cNvPr>
              <p:cNvSpPr/>
              <p:nvPr/>
            </p:nvSpPr>
            <p:spPr>
              <a:xfrm>
                <a:off x="2161374" y="3978601"/>
                <a:ext cx="44749" cy="112116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6246" extrusionOk="0">
                    <a:moveTo>
                      <a:pt x="0" y="1"/>
                    </a:moveTo>
                    <a:lnTo>
                      <a:pt x="420" y="6245"/>
                    </a:lnTo>
                    <a:lnTo>
                      <a:pt x="2073" y="6245"/>
                    </a:lnTo>
                    <a:lnTo>
                      <a:pt x="24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2449;p45">
                <a:extLst>
                  <a:ext uri="{FF2B5EF4-FFF2-40B4-BE49-F238E27FC236}">
                    <a16:creationId xmlns:a16="http://schemas.microsoft.com/office/drawing/2014/main" id="{E2DCDC1F-76FE-FE83-264B-447EC3C986FA}"/>
                  </a:ext>
                </a:extLst>
              </p:cNvPr>
              <p:cNvSpPr/>
              <p:nvPr/>
            </p:nvSpPr>
            <p:spPr>
              <a:xfrm>
                <a:off x="2162792" y="4068333"/>
                <a:ext cx="41931" cy="10455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825" extrusionOk="0">
                    <a:moveTo>
                      <a:pt x="1050" y="0"/>
                    </a:moveTo>
                    <a:lnTo>
                      <a:pt x="931" y="26"/>
                    </a:lnTo>
                    <a:lnTo>
                      <a:pt x="827" y="53"/>
                    </a:lnTo>
                    <a:lnTo>
                      <a:pt x="722" y="92"/>
                    </a:lnTo>
                    <a:lnTo>
                      <a:pt x="617" y="131"/>
                    </a:lnTo>
                    <a:lnTo>
                      <a:pt x="512" y="197"/>
                    </a:lnTo>
                    <a:lnTo>
                      <a:pt x="433" y="263"/>
                    </a:lnTo>
                    <a:lnTo>
                      <a:pt x="341" y="341"/>
                    </a:lnTo>
                    <a:lnTo>
                      <a:pt x="276" y="420"/>
                    </a:lnTo>
                    <a:lnTo>
                      <a:pt x="197" y="512"/>
                    </a:lnTo>
                    <a:lnTo>
                      <a:pt x="144" y="604"/>
                    </a:lnTo>
                    <a:lnTo>
                      <a:pt x="92" y="709"/>
                    </a:lnTo>
                    <a:lnTo>
                      <a:pt x="52" y="814"/>
                    </a:lnTo>
                    <a:lnTo>
                      <a:pt x="26" y="932"/>
                    </a:lnTo>
                    <a:lnTo>
                      <a:pt x="13" y="1037"/>
                    </a:lnTo>
                    <a:lnTo>
                      <a:pt x="0" y="1168"/>
                    </a:lnTo>
                    <a:lnTo>
                      <a:pt x="0" y="4657"/>
                    </a:lnTo>
                    <a:lnTo>
                      <a:pt x="13" y="4775"/>
                    </a:lnTo>
                    <a:lnTo>
                      <a:pt x="26" y="4894"/>
                    </a:lnTo>
                    <a:lnTo>
                      <a:pt x="52" y="4999"/>
                    </a:lnTo>
                    <a:lnTo>
                      <a:pt x="92" y="5103"/>
                    </a:lnTo>
                    <a:lnTo>
                      <a:pt x="144" y="5208"/>
                    </a:lnTo>
                    <a:lnTo>
                      <a:pt x="197" y="5300"/>
                    </a:lnTo>
                    <a:lnTo>
                      <a:pt x="276" y="5392"/>
                    </a:lnTo>
                    <a:lnTo>
                      <a:pt x="341" y="5484"/>
                    </a:lnTo>
                    <a:lnTo>
                      <a:pt x="433" y="5550"/>
                    </a:lnTo>
                    <a:lnTo>
                      <a:pt x="512" y="5615"/>
                    </a:lnTo>
                    <a:lnTo>
                      <a:pt x="617" y="5681"/>
                    </a:lnTo>
                    <a:lnTo>
                      <a:pt x="722" y="5733"/>
                    </a:lnTo>
                    <a:lnTo>
                      <a:pt x="827" y="5773"/>
                    </a:lnTo>
                    <a:lnTo>
                      <a:pt x="931" y="5799"/>
                    </a:lnTo>
                    <a:lnTo>
                      <a:pt x="1050" y="5812"/>
                    </a:lnTo>
                    <a:lnTo>
                      <a:pt x="1168" y="5825"/>
                    </a:lnTo>
                    <a:lnTo>
                      <a:pt x="1286" y="5812"/>
                    </a:lnTo>
                    <a:lnTo>
                      <a:pt x="1404" y="5799"/>
                    </a:lnTo>
                    <a:lnTo>
                      <a:pt x="1509" y="5773"/>
                    </a:lnTo>
                    <a:lnTo>
                      <a:pt x="1627" y="5733"/>
                    </a:lnTo>
                    <a:lnTo>
                      <a:pt x="1719" y="5681"/>
                    </a:lnTo>
                    <a:lnTo>
                      <a:pt x="1824" y="5615"/>
                    </a:lnTo>
                    <a:lnTo>
                      <a:pt x="1915" y="5550"/>
                    </a:lnTo>
                    <a:lnTo>
                      <a:pt x="1994" y="5484"/>
                    </a:lnTo>
                    <a:lnTo>
                      <a:pt x="2073" y="5392"/>
                    </a:lnTo>
                    <a:lnTo>
                      <a:pt x="2138" y="5300"/>
                    </a:lnTo>
                    <a:lnTo>
                      <a:pt x="2191" y="5208"/>
                    </a:lnTo>
                    <a:lnTo>
                      <a:pt x="2243" y="5103"/>
                    </a:lnTo>
                    <a:lnTo>
                      <a:pt x="2283" y="4999"/>
                    </a:lnTo>
                    <a:lnTo>
                      <a:pt x="2309" y="4894"/>
                    </a:lnTo>
                    <a:lnTo>
                      <a:pt x="2322" y="4775"/>
                    </a:lnTo>
                    <a:lnTo>
                      <a:pt x="2335" y="4657"/>
                    </a:lnTo>
                    <a:lnTo>
                      <a:pt x="2335" y="1168"/>
                    </a:lnTo>
                    <a:lnTo>
                      <a:pt x="2322" y="1037"/>
                    </a:lnTo>
                    <a:lnTo>
                      <a:pt x="2309" y="932"/>
                    </a:lnTo>
                    <a:lnTo>
                      <a:pt x="2283" y="814"/>
                    </a:lnTo>
                    <a:lnTo>
                      <a:pt x="2243" y="709"/>
                    </a:lnTo>
                    <a:lnTo>
                      <a:pt x="2191" y="604"/>
                    </a:lnTo>
                    <a:lnTo>
                      <a:pt x="2138" y="512"/>
                    </a:lnTo>
                    <a:lnTo>
                      <a:pt x="2073" y="420"/>
                    </a:lnTo>
                    <a:lnTo>
                      <a:pt x="1994" y="341"/>
                    </a:lnTo>
                    <a:lnTo>
                      <a:pt x="1915" y="263"/>
                    </a:lnTo>
                    <a:lnTo>
                      <a:pt x="1824" y="197"/>
                    </a:lnTo>
                    <a:lnTo>
                      <a:pt x="1719" y="131"/>
                    </a:lnTo>
                    <a:lnTo>
                      <a:pt x="1627" y="92"/>
                    </a:lnTo>
                    <a:lnTo>
                      <a:pt x="1509" y="53"/>
                    </a:lnTo>
                    <a:lnTo>
                      <a:pt x="1404" y="26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2450;p45">
                <a:extLst>
                  <a:ext uri="{FF2B5EF4-FFF2-40B4-BE49-F238E27FC236}">
                    <a16:creationId xmlns:a16="http://schemas.microsoft.com/office/drawing/2014/main" id="{61A2102E-87DE-BA90-FC78-736BD6B95C05}"/>
                  </a:ext>
                </a:extLst>
              </p:cNvPr>
              <p:cNvSpPr/>
              <p:nvPr/>
            </p:nvSpPr>
            <p:spPr>
              <a:xfrm>
                <a:off x="1891747" y="1544617"/>
                <a:ext cx="591309" cy="702240"/>
              </a:xfrm>
              <a:custGeom>
                <a:avLst/>
                <a:gdLst/>
                <a:ahLst/>
                <a:cxnLst/>
                <a:rect l="l" t="t" r="r" b="b"/>
                <a:pathLst>
                  <a:path w="32942" h="39122" extrusionOk="0">
                    <a:moveTo>
                      <a:pt x="19009" y="1"/>
                    </a:moveTo>
                    <a:lnTo>
                      <a:pt x="18695" y="27"/>
                    </a:lnTo>
                    <a:lnTo>
                      <a:pt x="18406" y="93"/>
                    </a:lnTo>
                    <a:lnTo>
                      <a:pt x="18130" y="171"/>
                    </a:lnTo>
                    <a:lnTo>
                      <a:pt x="17881" y="276"/>
                    </a:lnTo>
                    <a:lnTo>
                      <a:pt x="17645" y="407"/>
                    </a:lnTo>
                    <a:lnTo>
                      <a:pt x="17422" y="552"/>
                    </a:lnTo>
                    <a:lnTo>
                      <a:pt x="17238" y="709"/>
                    </a:lnTo>
                    <a:lnTo>
                      <a:pt x="17055" y="893"/>
                    </a:lnTo>
                    <a:lnTo>
                      <a:pt x="16897" y="1090"/>
                    </a:lnTo>
                    <a:lnTo>
                      <a:pt x="16766" y="1299"/>
                    </a:lnTo>
                    <a:lnTo>
                      <a:pt x="16648" y="1523"/>
                    </a:lnTo>
                    <a:lnTo>
                      <a:pt x="16556" y="1746"/>
                    </a:lnTo>
                    <a:lnTo>
                      <a:pt x="16478" y="1982"/>
                    </a:lnTo>
                    <a:lnTo>
                      <a:pt x="16412" y="2231"/>
                    </a:lnTo>
                    <a:lnTo>
                      <a:pt x="16373" y="2480"/>
                    </a:lnTo>
                    <a:lnTo>
                      <a:pt x="16359" y="2729"/>
                    </a:lnTo>
                    <a:lnTo>
                      <a:pt x="16281" y="2848"/>
                    </a:lnTo>
                    <a:lnTo>
                      <a:pt x="16254" y="2848"/>
                    </a:lnTo>
                    <a:lnTo>
                      <a:pt x="15874" y="2874"/>
                    </a:lnTo>
                    <a:lnTo>
                      <a:pt x="15507" y="2913"/>
                    </a:lnTo>
                    <a:lnTo>
                      <a:pt x="15152" y="2952"/>
                    </a:lnTo>
                    <a:lnTo>
                      <a:pt x="14798" y="2992"/>
                    </a:lnTo>
                    <a:lnTo>
                      <a:pt x="14457" y="3044"/>
                    </a:lnTo>
                    <a:lnTo>
                      <a:pt x="14116" y="3110"/>
                    </a:lnTo>
                    <a:lnTo>
                      <a:pt x="13788" y="3175"/>
                    </a:lnTo>
                    <a:lnTo>
                      <a:pt x="13460" y="3254"/>
                    </a:lnTo>
                    <a:lnTo>
                      <a:pt x="13145" y="3333"/>
                    </a:lnTo>
                    <a:lnTo>
                      <a:pt x="12830" y="3425"/>
                    </a:lnTo>
                    <a:lnTo>
                      <a:pt x="12516" y="3517"/>
                    </a:lnTo>
                    <a:lnTo>
                      <a:pt x="12214" y="3622"/>
                    </a:lnTo>
                    <a:lnTo>
                      <a:pt x="11925" y="3726"/>
                    </a:lnTo>
                    <a:lnTo>
                      <a:pt x="11637" y="3845"/>
                    </a:lnTo>
                    <a:lnTo>
                      <a:pt x="11348" y="3963"/>
                    </a:lnTo>
                    <a:lnTo>
                      <a:pt x="11072" y="4094"/>
                    </a:lnTo>
                    <a:lnTo>
                      <a:pt x="10810" y="4238"/>
                    </a:lnTo>
                    <a:lnTo>
                      <a:pt x="10548" y="4382"/>
                    </a:lnTo>
                    <a:lnTo>
                      <a:pt x="10285" y="4527"/>
                    </a:lnTo>
                    <a:lnTo>
                      <a:pt x="10036" y="4684"/>
                    </a:lnTo>
                    <a:lnTo>
                      <a:pt x="9800" y="4842"/>
                    </a:lnTo>
                    <a:lnTo>
                      <a:pt x="9551" y="5012"/>
                    </a:lnTo>
                    <a:lnTo>
                      <a:pt x="9328" y="5183"/>
                    </a:lnTo>
                    <a:lnTo>
                      <a:pt x="9105" y="5366"/>
                    </a:lnTo>
                    <a:lnTo>
                      <a:pt x="8882" y="5550"/>
                    </a:lnTo>
                    <a:lnTo>
                      <a:pt x="8672" y="5747"/>
                    </a:lnTo>
                    <a:lnTo>
                      <a:pt x="8462" y="5944"/>
                    </a:lnTo>
                    <a:lnTo>
                      <a:pt x="8252" y="6154"/>
                    </a:lnTo>
                    <a:lnTo>
                      <a:pt x="8068" y="6363"/>
                    </a:lnTo>
                    <a:lnTo>
                      <a:pt x="7871" y="6586"/>
                    </a:lnTo>
                    <a:lnTo>
                      <a:pt x="7688" y="6809"/>
                    </a:lnTo>
                    <a:lnTo>
                      <a:pt x="7517" y="7032"/>
                    </a:lnTo>
                    <a:lnTo>
                      <a:pt x="7347" y="7269"/>
                    </a:lnTo>
                    <a:lnTo>
                      <a:pt x="7176" y="7505"/>
                    </a:lnTo>
                    <a:lnTo>
                      <a:pt x="7019" y="7754"/>
                    </a:lnTo>
                    <a:lnTo>
                      <a:pt x="6874" y="8003"/>
                    </a:lnTo>
                    <a:lnTo>
                      <a:pt x="6730" y="8266"/>
                    </a:lnTo>
                    <a:lnTo>
                      <a:pt x="6586" y="8515"/>
                    </a:lnTo>
                    <a:lnTo>
                      <a:pt x="6323" y="9066"/>
                    </a:lnTo>
                    <a:lnTo>
                      <a:pt x="6087" y="9617"/>
                    </a:lnTo>
                    <a:lnTo>
                      <a:pt x="5877" y="10194"/>
                    </a:lnTo>
                    <a:lnTo>
                      <a:pt x="5681" y="10798"/>
                    </a:lnTo>
                    <a:lnTo>
                      <a:pt x="5523" y="11414"/>
                    </a:lnTo>
                    <a:lnTo>
                      <a:pt x="5379" y="12057"/>
                    </a:lnTo>
                    <a:lnTo>
                      <a:pt x="5261" y="12713"/>
                    </a:lnTo>
                    <a:lnTo>
                      <a:pt x="5169" y="13395"/>
                    </a:lnTo>
                    <a:lnTo>
                      <a:pt x="5090" y="14077"/>
                    </a:lnTo>
                    <a:lnTo>
                      <a:pt x="5051" y="14799"/>
                    </a:lnTo>
                    <a:lnTo>
                      <a:pt x="5025" y="15520"/>
                    </a:lnTo>
                    <a:lnTo>
                      <a:pt x="5025" y="16255"/>
                    </a:lnTo>
                    <a:lnTo>
                      <a:pt x="5051" y="17016"/>
                    </a:lnTo>
                    <a:lnTo>
                      <a:pt x="5025" y="17803"/>
                    </a:lnTo>
                    <a:lnTo>
                      <a:pt x="4985" y="18577"/>
                    </a:lnTo>
                    <a:lnTo>
                      <a:pt x="4920" y="19351"/>
                    </a:lnTo>
                    <a:lnTo>
                      <a:pt x="4841" y="20112"/>
                    </a:lnTo>
                    <a:lnTo>
                      <a:pt x="4736" y="20873"/>
                    </a:lnTo>
                    <a:lnTo>
                      <a:pt x="4618" y="21634"/>
                    </a:lnTo>
                    <a:lnTo>
                      <a:pt x="4461" y="22382"/>
                    </a:lnTo>
                    <a:lnTo>
                      <a:pt x="4303" y="23130"/>
                    </a:lnTo>
                    <a:lnTo>
                      <a:pt x="4106" y="23877"/>
                    </a:lnTo>
                    <a:lnTo>
                      <a:pt x="3896" y="24612"/>
                    </a:lnTo>
                    <a:lnTo>
                      <a:pt x="3673" y="25334"/>
                    </a:lnTo>
                    <a:lnTo>
                      <a:pt x="3424" y="26068"/>
                    </a:lnTo>
                    <a:lnTo>
                      <a:pt x="3149" y="26790"/>
                    </a:lnTo>
                    <a:lnTo>
                      <a:pt x="2860" y="27498"/>
                    </a:lnTo>
                    <a:lnTo>
                      <a:pt x="2545" y="28220"/>
                    </a:lnTo>
                    <a:lnTo>
                      <a:pt x="2204" y="28928"/>
                    </a:lnTo>
                    <a:lnTo>
                      <a:pt x="2020" y="29309"/>
                    </a:lnTo>
                    <a:lnTo>
                      <a:pt x="1811" y="29715"/>
                    </a:lnTo>
                    <a:lnTo>
                      <a:pt x="1338" y="30594"/>
                    </a:lnTo>
                    <a:lnTo>
                      <a:pt x="1102" y="31067"/>
                    </a:lnTo>
                    <a:lnTo>
                      <a:pt x="879" y="31552"/>
                    </a:lnTo>
                    <a:lnTo>
                      <a:pt x="656" y="32050"/>
                    </a:lnTo>
                    <a:lnTo>
                      <a:pt x="459" y="32549"/>
                    </a:lnTo>
                    <a:lnTo>
                      <a:pt x="289" y="33047"/>
                    </a:lnTo>
                    <a:lnTo>
                      <a:pt x="223" y="33310"/>
                    </a:lnTo>
                    <a:lnTo>
                      <a:pt x="158" y="33559"/>
                    </a:lnTo>
                    <a:lnTo>
                      <a:pt x="105" y="33808"/>
                    </a:lnTo>
                    <a:lnTo>
                      <a:pt x="53" y="34058"/>
                    </a:lnTo>
                    <a:lnTo>
                      <a:pt x="26" y="34307"/>
                    </a:lnTo>
                    <a:lnTo>
                      <a:pt x="13" y="34556"/>
                    </a:lnTo>
                    <a:lnTo>
                      <a:pt x="0" y="34792"/>
                    </a:lnTo>
                    <a:lnTo>
                      <a:pt x="13" y="35042"/>
                    </a:lnTo>
                    <a:lnTo>
                      <a:pt x="39" y="35278"/>
                    </a:lnTo>
                    <a:lnTo>
                      <a:pt x="79" y="35501"/>
                    </a:lnTo>
                    <a:lnTo>
                      <a:pt x="144" y="35737"/>
                    </a:lnTo>
                    <a:lnTo>
                      <a:pt x="210" y="35960"/>
                    </a:lnTo>
                    <a:lnTo>
                      <a:pt x="315" y="36183"/>
                    </a:lnTo>
                    <a:lnTo>
                      <a:pt x="420" y="36393"/>
                    </a:lnTo>
                    <a:lnTo>
                      <a:pt x="538" y="36563"/>
                    </a:lnTo>
                    <a:lnTo>
                      <a:pt x="656" y="36734"/>
                    </a:lnTo>
                    <a:lnTo>
                      <a:pt x="787" y="36891"/>
                    </a:lnTo>
                    <a:lnTo>
                      <a:pt x="932" y="37036"/>
                    </a:lnTo>
                    <a:lnTo>
                      <a:pt x="1089" y="37180"/>
                    </a:lnTo>
                    <a:lnTo>
                      <a:pt x="1246" y="37311"/>
                    </a:lnTo>
                    <a:lnTo>
                      <a:pt x="1417" y="37429"/>
                    </a:lnTo>
                    <a:lnTo>
                      <a:pt x="1587" y="37547"/>
                    </a:lnTo>
                    <a:lnTo>
                      <a:pt x="1771" y="37652"/>
                    </a:lnTo>
                    <a:lnTo>
                      <a:pt x="1968" y="37757"/>
                    </a:lnTo>
                    <a:lnTo>
                      <a:pt x="2152" y="37849"/>
                    </a:lnTo>
                    <a:lnTo>
                      <a:pt x="2362" y="37928"/>
                    </a:lnTo>
                    <a:lnTo>
                      <a:pt x="2558" y="38006"/>
                    </a:lnTo>
                    <a:lnTo>
                      <a:pt x="2768" y="38072"/>
                    </a:lnTo>
                    <a:lnTo>
                      <a:pt x="3201" y="38190"/>
                    </a:lnTo>
                    <a:lnTo>
                      <a:pt x="3634" y="38269"/>
                    </a:lnTo>
                    <a:lnTo>
                      <a:pt x="4080" y="38334"/>
                    </a:lnTo>
                    <a:lnTo>
                      <a:pt x="4513" y="38374"/>
                    </a:lnTo>
                    <a:lnTo>
                      <a:pt x="4959" y="38374"/>
                    </a:lnTo>
                    <a:lnTo>
                      <a:pt x="5379" y="38361"/>
                    </a:lnTo>
                    <a:lnTo>
                      <a:pt x="5799" y="38334"/>
                    </a:lnTo>
                    <a:lnTo>
                      <a:pt x="6205" y="38282"/>
                    </a:lnTo>
                    <a:lnTo>
                      <a:pt x="6573" y="38203"/>
                    </a:lnTo>
                    <a:lnTo>
                      <a:pt x="6874" y="38125"/>
                    </a:lnTo>
                    <a:lnTo>
                      <a:pt x="7163" y="38033"/>
                    </a:lnTo>
                    <a:lnTo>
                      <a:pt x="7452" y="37941"/>
                    </a:lnTo>
                    <a:lnTo>
                      <a:pt x="7727" y="37836"/>
                    </a:lnTo>
                    <a:lnTo>
                      <a:pt x="7990" y="37705"/>
                    </a:lnTo>
                    <a:lnTo>
                      <a:pt x="8252" y="37574"/>
                    </a:lnTo>
                    <a:lnTo>
                      <a:pt x="8514" y="37442"/>
                    </a:lnTo>
                    <a:lnTo>
                      <a:pt x="8764" y="37285"/>
                    </a:lnTo>
                    <a:lnTo>
                      <a:pt x="8987" y="37521"/>
                    </a:lnTo>
                    <a:lnTo>
                      <a:pt x="9236" y="37731"/>
                    </a:lnTo>
                    <a:lnTo>
                      <a:pt x="9472" y="37928"/>
                    </a:lnTo>
                    <a:lnTo>
                      <a:pt x="9721" y="38111"/>
                    </a:lnTo>
                    <a:lnTo>
                      <a:pt x="9984" y="38282"/>
                    </a:lnTo>
                    <a:lnTo>
                      <a:pt x="10246" y="38426"/>
                    </a:lnTo>
                    <a:lnTo>
                      <a:pt x="10522" y="38571"/>
                    </a:lnTo>
                    <a:lnTo>
                      <a:pt x="10784" y="38689"/>
                    </a:lnTo>
                    <a:lnTo>
                      <a:pt x="11059" y="38794"/>
                    </a:lnTo>
                    <a:lnTo>
                      <a:pt x="11348" y="38885"/>
                    </a:lnTo>
                    <a:lnTo>
                      <a:pt x="11637" y="38951"/>
                    </a:lnTo>
                    <a:lnTo>
                      <a:pt x="11925" y="39017"/>
                    </a:lnTo>
                    <a:lnTo>
                      <a:pt x="12214" y="39056"/>
                    </a:lnTo>
                    <a:lnTo>
                      <a:pt x="12502" y="39095"/>
                    </a:lnTo>
                    <a:lnTo>
                      <a:pt x="12791" y="39108"/>
                    </a:lnTo>
                    <a:lnTo>
                      <a:pt x="13093" y="39122"/>
                    </a:lnTo>
                    <a:lnTo>
                      <a:pt x="13395" y="39108"/>
                    </a:lnTo>
                    <a:lnTo>
                      <a:pt x="13683" y="39095"/>
                    </a:lnTo>
                    <a:lnTo>
                      <a:pt x="13985" y="39056"/>
                    </a:lnTo>
                    <a:lnTo>
                      <a:pt x="14274" y="39017"/>
                    </a:lnTo>
                    <a:lnTo>
                      <a:pt x="14575" y="38951"/>
                    </a:lnTo>
                    <a:lnTo>
                      <a:pt x="14877" y="38885"/>
                    </a:lnTo>
                    <a:lnTo>
                      <a:pt x="15166" y="38807"/>
                    </a:lnTo>
                    <a:lnTo>
                      <a:pt x="15454" y="38715"/>
                    </a:lnTo>
                    <a:lnTo>
                      <a:pt x="15743" y="38623"/>
                    </a:lnTo>
                    <a:lnTo>
                      <a:pt x="16031" y="38505"/>
                    </a:lnTo>
                    <a:lnTo>
                      <a:pt x="16320" y="38387"/>
                    </a:lnTo>
                    <a:lnTo>
                      <a:pt x="16596" y="38256"/>
                    </a:lnTo>
                    <a:lnTo>
                      <a:pt x="16871" y="38111"/>
                    </a:lnTo>
                    <a:lnTo>
                      <a:pt x="17133" y="37967"/>
                    </a:lnTo>
                    <a:lnTo>
                      <a:pt x="17409" y="37810"/>
                    </a:lnTo>
                    <a:lnTo>
                      <a:pt x="17671" y="37639"/>
                    </a:lnTo>
                    <a:lnTo>
                      <a:pt x="17684" y="37652"/>
                    </a:lnTo>
                    <a:lnTo>
                      <a:pt x="17881" y="37757"/>
                    </a:lnTo>
                    <a:lnTo>
                      <a:pt x="18078" y="37862"/>
                    </a:lnTo>
                    <a:lnTo>
                      <a:pt x="18275" y="37954"/>
                    </a:lnTo>
                    <a:lnTo>
                      <a:pt x="18485" y="38046"/>
                    </a:lnTo>
                    <a:lnTo>
                      <a:pt x="18681" y="38111"/>
                    </a:lnTo>
                    <a:lnTo>
                      <a:pt x="18891" y="38190"/>
                    </a:lnTo>
                    <a:lnTo>
                      <a:pt x="19088" y="38243"/>
                    </a:lnTo>
                    <a:lnTo>
                      <a:pt x="19298" y="38295"/>
                    </a:lnTo>
                    <a:lnTo>
                      <a:pt x="19705" y="38374"/>
                    </a:lnTo>
                    <a:lnTo>
                      <a:pt x="20125" y="38426"/>
                    </a:lnTo>
                    <a:lnTo>
                      <a:pt x="20531" y="38453"/>
                    </a:lnTo>
                    <a:lnTo>
                      <a:pt x="20951" y="38439"/>
                    </a:lnTo>
                    <a:lnTo>
                      <a:pt x="21358" y="38400"/>
                    </a:lnTo>
                    <a:lnTo>
                      <a:pt x="21751" y="38321"/>
                    </a:lnTo>
                    <a:lnTo>
                      <a:pt x="22145" y="38216"/>
                    </a:lnTo>
                    <a:lnTo>
                      <a:pt x="22538" y="38085"/>
                    </a:lnTo>
                    <a:lnTo>
                      <a:pt x="22919" y="37928"/>
                    </a:lnTo>
                    <a:lnTo>
                      <a:pt x="23103" y="37836"/>
                    </a:lnTo>
                    <a:lnTo>
                      <a:pt x="23273" y="37731"/>
                    </a:lnTo>
                    <a:lnTo>
                      <a:pt x="23457" y="37626"/>
                    </a:lnTo>
                    <a:lnTo>
                      <a:pt x="23627" y="37508"/>
                    </a:lnTo>
                    <a:lnTo>
                      <a:pt x="23798" y="37390"/>
                    </a:lnTo>
                    <a:lnTo>
                      <a:pt x="23968" y="37259"/>
                    </a:lnTo>
                    <a:lnTo>
                      <a:pt x="24244" y="37429"/>
                    </a:lnTo>
                    <a:lnTo>
                      <a:pt x="24533" y="37587"/>
                    </a:lnTo>
                    <a:lnTo>
                      <a:pt x="24834" y="37731"/>
                    </a:lnTo>
                    <a:lnTo>
                      <a:pt x="25149" y="37875"/>
                    </a:lnTo>
                    <a:lnTo>
                      <a:pt x="25477" y="38006"/>
                    </a:lnTo>
                    <a:lnTo>
                      <a:pt x="25805" y="38125"/>
                    </a:lnTo>
                    <a:lnTo>
                      <a:pt x="26159" y="38243"/>
                    </a:lnTo>
                    <a:lnTo>
                      <a:pt x="26514" y="38334"/>
                    </a:lnTo>
                    <a:lnTo>
                      <a:pt x="26868" y="38426"/>
                    </a:lnTo>
                    <a:lnTo>
                      <a:pt x="27222" y="38492"/>
                    </a:lnTo>
                    <a:lnTo>
                      <a:pt x="27589" y="38557"/>
                    </a:lnTo>
                    <a:lnTo>
                      <a:pt x="27957" y="38597"/>
                    </a:lnTo>
                    <a:lnTo>
                      <a:pt x="28311" y="38623"/>
                    </a:lnTo>
                    <a:lnTo>
                      <a:pt x="28678" y="38636"/>
                    </a:lnTo>
                    <a:lnTo>
                      <a:pt x="29032" y="38636"/>
                    </a:lnTo>
                    <a:lnTo>
                      <a:pt x="29387" y="38610"/>
                    </a:lnTo>
                    <a:lnTo>
                      <a:pt x="29728" y="38571"/>
                    </a:lnTo>
                    <a:lnTo>
                      <a:pt x="30056" y="38505"/>
                    </a:lnTo>
                    <a:lnTo>
                      <a:pt x="30384" y="38426"/>
                    </a:lnTo>
                    <a:lnTo>
                      <a:pt x="30698" y="38334"/>
                    </a:lnTo>
                    <a:lnTo>
                      <a:pt x="30987" y="38203"/>
                    </a:lnTo>
                    <a:lnTo>
                      <a:pt x="31276" y="38059"/>
                    </a:lnTo>
                    <a:lnTo>
                      <a:pt x="31538" y="37902"/>
                    </a:lnTo>
                    <a:lnTo>
                      <a:pt x="31787" y="37705"/>
                    </a:lnTo>
                    <a:lnTo>
                      <a:pt x="31905" y="37600"/>
                    </a:lnTo>
                    <a:lnTo>
                      <a:pt x="32023" y="37495"/>
                    </a:lnTo>
                    <a:lnTo>
                      <a:pt x="32128" y="37377"/>
                    </a:lnTo>
                    <a:lnTo>
                      <a:pt x="32233" y="37246"/>
                    </a:lnTo>
                    <a:lnTo>
                      <a:pt x="32325" y="37128"/>
                    </a:lnTo>
                    <a:lnTo>
                      <a:pt x="32417" y="36983"/>
                    </a:lnTo>
                    <a:lnTo>
                      <a:pt x="32496" y="36839"/>
                    </a:lnTo>
                    <a:lnTo>
                      <a:pt x="32574" y="36695"/>
                    </a:lnTo>
                    <a:lnTo>
                      <a:pt x="32640" y="36537"/>
                    </a:lnTo>
                    <a:lnTo>
                      <a:pt x="32706" y="36380"/>
                    </a:lnTo>
                    <a:lnTo>
                      <a:pt x="32758" y="36209"/>
                    </a:lnTo>
                    <a:lnTo>
                      <a:pt x="32811" y="36026"/>
                    </a:lnTo>
                    <a:lnTo>
                      <a:pt x="32850" y="35842"/>
                    </a:lnTo>
                    <a:lnTo>
                      <a:pt x="32889" y="35645"/>
                    </a:lnTo>
                    <a:lnTo>
                      <a:pt x="32916" y="35448"/>
                    </a:lnTo>
                    <a:lnTo>
                      <a:pt x="32942" y="35238"/>
                    </a:lnTo>
                    <a:lnTo>
                      <a:pt x="32942" y="35002"/>
                    </a:lnTo>
                    <a:lnTo>
                      <a:pt x="32942" y="34779"/>
                    </a:lnTo>
                    <a:lnTo>
                      <a:pt x="32942" y="34543"/>
                    </a:lnTo>
                    <a:lnTo>
                      <a:pt x="32916" y="34320"/>
                    </a:lnTo>
                    <a:lnTo>
                      <a:pt x="32889" y="34097"/>
                    </a:lnTo>
                    <a:lnTo>
                      <a:pt x="32850" y="33887"/>
                    </a:lnTo>
                    <a:lnTo>
                      <a:pt x="32811" y="33664"/>
                    </a:lnTo>
                    <a:lnTo>
                      <a:pt x="32758" y="33454"/>
                    </a:lnTo>
                    <a:lnTo>
                      <a:pt x="32627" y="33021"/>
                    </a:lnTo>
                    <a:lnTo>
                      <a:pt x="32470" y="32615"/>
                    </a:lnTo>
                    <a:lnTo>
                      <a:pt x="32286" y="32208"/>
                    </a:lnTo>
                    <a:lnTo>
                      <a:pt x="32089" y="31801"/>
                    </a:lnTo>
                    <a:lnTo>
                      <a:pt x="31879" y="31408"/>
                    </a:lnTo>
                    <a:lnTo>
                      <a:pt x="31656" y="31014"/>
                    </a:lnTo>
                    <a:lnTo>
                      <a:pt x="31197" y="30240"/>
                    </a:lnTo>
                    <a:lnTo>
                      <a:pt x="30751" y="29453"/>
                    </a:lnTo>
                    <a:lnTo>
                      <a:pt x="30528" y="29059"/>
                    </a:lnTo>
                    <a:lnTo>
                      <a:pt x="30318" y="28666"/>
                    </a:lnTo>
                    <a:lnTo>
                      <a:pt x="30174" y="28351"/>
                    </a:lnTo>
                    <a:lnTo>
                      <a:pt x="30029" y="28023"/>
                    </a:lnTo>
                    <a:lnTo>
                      <a:pt x="29898" y="27695"/>
                    </a:lnTo>
                    <a:lnTo>
                      <a:pt x="29767" y="27367"/>
                    </a:lnTo>
                    <a:lnTo>
                      <a:pt x="29636" y="26960"/>
                    </a:lnTo>
                    <a:lnTo>
                      <a:pt x="29518" y="26540"/>
                    </a:lnTo>
                    <a:lnTo>
                      <a:pt x="29413" y="26108"/>
                    </a:lnTo>
                    <a:lnTo>
                      <a:pt x="29321" y="25661"/>
                    </a:lnTo>
                    <a:lnTo>
                      <a:pt x="29242" y="25215"/>
                    </a:lnTo>
                    <a:lnTo>
                      <a:pt x="29177" y="24756"/>
                    </a:lnTo>
                    <a:lnTo>
                      <a:pt x="29111" y="24297"/>
                    </a:lnTo>
                    <a:lnTo>
                      <a:pt x="29072" y="23825"/>
                    </a:lnTo>
                    <a:lnTo>
                      <a:pt x="29032" y="23366"/>
                    </a:lnTo>
                    <a:lnTo>
                      <a:pt x="29006" y="22893"/>
                    </a:lnTo>
                    <a:lnTo>
                      <a:pt x="28967" y="21962"/>
                    </a:lnTo>
                    <a:lnTo>
                      <a:pt x="28954" y="21057"/>
                    </a:lnTo>
                    <a:lnTo>
                      <a:pt x="28941" y="20178"/>
                    </a:lnTo>
                    <a:lnTo>
                      <a:pt x="28954" y="19496"/>
                    </a:lnTo>
                    <a:lnTo>
                      <a:pt x="28980" y="18840"/>
                    </a:lnTo>
                    <a:lnTo>
                      <a:pt x="29019" y="18184"/>
                    </a:lnTo>
                    <a:lnTo>
                      <a:pt x="29072" y="17554"/>
                    </a:lnTo>
                    <a:lnTo>
                      <a:pt x="29177" y="16268"/>
                    </a:lnTo>
                    <a:lnTo>
                      <a:pt x="29216" y="15639"/>
                    </a:lnTo>
                    <a:lnTo>
                      <a:pt x="29255" y="14996"/>
                    </a:lnTo>
                    <a:lnTo>
                      <a:pt x="29255" y="14340"/>
                    </a:lnTo>
                    <a:lnTo>
                      <a:pt x="29242" y="13671"/>
                    </a:lnTo>
                    <a:lnTo>
                      <a:pt x="29216" y="13330"/>
                    </a:lnTo>
                    <a:lnTo>
                      <a:pt x="29190" y="12975"/>
                    </a:lnTo>
                    <a:lnTo>
                      <a:pt x="29150" y="12634"/>
                    </a:lnTo>
                    <a:lnTo>
                      <a:pt x="29098" y="12280"/>
                    </a:lnTo>
                    <a:lnTo>
                      <a:pt x="29032" y="11913"/>
                    </a:lnTo>
                    <a:lnTo>
                      <a:pt x="28967" y="11545"/>
                    </a:lnTo>
                    <a:lnTo>
                      <a:pt x="28875" y="11165"/>
                    </a:lnTo>
                    <a:lnTo>
                      <a:pt x="28783" y="10785"/>
                    </a:lnTo>
                    <a:lnTo>
                      <a:pt x="28678" y="10391"/>
                    </a:lnTo>
                    <a:lnTo>
                      <a:pt x="28547" y="9997"/>
                    </a:lnTo>
                    <a:lnTo>
                      <a:pt x="28403" y="9591"/>
                    </a:lnTo>
                    <a:lnTo>
                      <a:pt x="28245" y="9171"/>
                    </a:lnTo>
                    <a:lnTo>
                      <a:pt x="28140" y="8935"/>
                    </a:lnTo>
                    <a:lnTo>
                      <a:pt x="28035" y="8685"/>
                    </a:lnTo>
                    <a:lnTo>
                      <a:pt x="27904" y="8462"/>
                    </a:lnTo>
                    <a:lnTo>
                      <a:pt x="27773" y="8226"/>
                    </a:lnTo>
                    <a:lnTo>
                      <a:pt x="27629" y="8016"/>
                    </a:lnTo>
                    <a:lnTo>
                      <a:pt x="27484" y="7807"/>
                    </a:lnTo>
                    <a:lnTo>
                      <a:pt x="27327" y="7597"/>
                    </a:lnTo>
                    <a:lnTo>
                      <a:pt x="27169" y="7400"/>
                    </a:lnTo>
                    <a:lnTo>
                      <a:pt x="26841" y="7032"/>
                    </a:lnTo>
                    <a:lnTo>
                      <a:pt x="26514" y="6691"/>
                    </a:lnTo>
                    <a:lnTo>
                      <a:pt x="26172" y="6377"/>
                    </a:lnTo>
                    <a:lnTo>
                      <a:pt x="25831" y="6088"/>
                    </a:lnTo>
                    <a:lnTo>
                      <a:pt x="25503" y="5839"/>
                    </a:lnTo>
                    <a:lnTo>
                      <a:pt x="25202" y="5629"/>
                    </a:lnTo>
                    <a:lnTo>
                      <a:pt x="24926" y="5445"/>
                    </a:lnTo>
                    <a:lnTo>
                      <a:pt x="24690" y="5288"/>
                    </a:lnTo>
                    <a:lnTo>
                      <a:pt x="24336" y="5091"/>
                    </a:lnTo>
                    <a:lnTo>
                      <a:pt x="24191" y="5025"/>
                    </a:lnTo>
                    <a:lnTo>
                      <a:pt x="24244" y="4789"/>
                    </a:lnTo>
                    <a:lnTo>
                      <a:pt x="24270" y="4553"/>
                    </a:lnTo>
                    <a:lnTo>
                      <a:pt x="24270" y="4304"/>
                    </a:lnTo>
                    <a:lnTo>
                      <a:pt x="24244" y="4068"/>
                    </a:lnTo>
                    <a:lnTo>
                      <a:pt x="24205" y="3831"/>
                    </a:lnTo>
                    <a:lnTo>
                      <a:pt x="24126" y="3608"/>
                    </a:lnTo>
                    <a:lnTo>
                      <a:pt x="24034" y="3385"/>
                    </a:lnTo>
                    <a:lnTo>
                      <a:pt x="23916" y="3175"/>
                    </a:lnTo>
                    <a:lnTo>
                      <a:pt x="23772" y="2992"/>
                    </a:lnTo>
                    <a:lnTo>
                      <a:pt x="23614" y="2821"/>
                    </a:lnTo>
                    <a:lnTo>
                      <a:pt x="23522" y="2743"/>
                    </a:lnTo>
                    <a:lnTo>
                      <a:pt x="23431" y="2664"/>
                    </a:lnTo>
                    <a:lnTo>
                      <a:pt x="23326" y="2598"/>
                    </a:lnTo>
                    <a:lnTo>
                      <a:pt x="23221" y="2546"/>
                    </a:lnTo>
                    <a:lnTo>
                      <a:pt x="23103" y="2493"/>
                    </a:lnTo>
                    <a:lnTo>
                      <a:pt x="22985" y="2441"/>
                    </a:lnTo>
                    <a:lnTo>
                      <a:pt x="22866" y="2401"/>
                    </a:lnTo>
                    <a:lnTo>
                      <a:pt x="22735" y="2375"/>
                    </a:lnTo>
                    <a:lnTo>
                      <a:pt x="22591" y="2349"/>
                    </a:lnTo>
                    <a:lnTo>
                      <a:pt x="22460" y="2336"/>
                    </a:lnTo>
                    <a:lnTo>
                      <a:pt x="22302" y="2323"/>
                    </a:lnTo>
                    <a:lnTo>
                      <a:pt x="22158" y="2336"/>
                    </a:lnTo>
                    <a:lnTo>
                      <a:pt x="22040" y="2349"/>
                    </a:lnTo>
                    <a:lnTo>
                      <a:pt x="21922" y="2362"/>
                    </a:lnTo>
                    <a:lnTo>
                      <a:pt x="21883" y="2126"/>
                    </a:lnTo>
                    <a:lnTo>
                      <a:pt x="21804" y="1890"/>
                    </a:lnTo>
                    <a:lnTo>
                      <a:pt x="21725" y="1654"/>
                    </a:lnTo>
                    <a:lnTo>
                      <a:pt x="21620" y="1431"/>
                    </a:lnTo>
                    <a:lnTo>
                      <a:pt x="21489" y="1221"/>
                    </a:lnTo>
                    <a:lnTo>
                      <a:pt x="21358" y="1024"/>
                    </a:lnTo>
                    <a:lnTo>
                      <a:pt x="21200" y="827"/>
                    </a:lnTo>
                    <a:lnTo>
                      <a:pt x="21030" y="657"/>
                    </a:lnTo>
                    <a:lnTo>
                      <a:pt x="20833" y="499"/>
                    </a:lnTo>
                    <a:lnTo>
                      <a:pt x="20623" y="368"/>
                    </a:lnTo>
                    <a:lnTo>
                      <a:pt x="20400" y="250"/>
                    </a:lnTo>
                    <a:lnTo>
                      <a:pt x="20151" y="145"/>
                    </a:lnTo>
                    <a:lnTo>
                      <a:pt x="19888" y="66"/>
                    </a:lnTo>
                    <a:lnTo>
                      <a:pt x="19613" y="27"/>
                    </a:lnTo>
                    <a:lnTo>
                      <a:pt x="1932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2451;p45">
                <a:extLst>
                  <a:ext uri="{FF2B5EF4-FFF2-40B4-BE49-F238E27FC236}">
                    <a16:creationId xmlns:a16="http://schemas.microsoft.com/office/drawing/2014/main" id="{D4E60E1E-9ACB-87D3-EA3E-AC2CCE7063FE}"/>
                  </a:ext>
                </a:extLst>
              </p:cNvPr>
              <p:cNvSpPr/>
              <p:nvPr/>
            </p:nvSpPr>
            <p:spPr>
              <a:xfrm>
                <a:off x="1989700" y="3428739"/>
                <a:ext cx="395636" cy="44767"/>
              </a:xfrm>
              <a:custGeom>
                <a:avLst/>
                <a:gdLst/>
                <a:ahLst/>
                <a:cxnLst/>
                <a:rect l="l" t="t" r="r" b="b"/>
                <a:pathLst>
                  <a:path w="22041" h="2494" extrusionOk="0">
                    <a:moveTo>
                      <a:pt x="1" y="1"/>
                    </a:moveTo>
                    <a:lnTo>
                      <a:pt x="14" y="250"/>
                    </a:lnTo>
                    <a:lnTo>
                      <a:pt x="53" y="499"/>
                    </a:lnTo>
                    <a:lnTo>
                      <a:pt x="106" y="736"/>
                    </a:lnTo>
                    <a:lnTo>
                      <a:pt x="197" y="972"/>
                    </a:lnTo>
                    <a:lnTo>
                      <a:pt x="302" y="1182"/>
                    </a:lnTo>
                    <a:lnTo>
                      <a:pt x="420" y="1392"/>
                    </a:lnTo>
                    <a:lnTo>
                      <a:pt x="565" y="1588"/>
                    </a:lnTo>
                    <a:lnTo>
                      <a:pt x="735" y="1759"/>
                    </a:lnTo>
                    <a:lnTo>
                      <a:pt x="906" y="1916"/>
                    </a:lnTo>
                    <a:lnTo>
                      <a:pt x="1103" y="2061"/>
                    </a:lnTo>
                    <a:lnTo>
                      <a:pt x="1299" y="2192"/>
                    </a:lnTo>
                    <a:lnTo>
                      <a:pt x="1522" y="2297"/>
                    </a:lnTo>
                    <a:lnTo>
                      <a:pt x="1759" y="2375"/>
                    </a:lnTo>
                    <a:lnTo>
                      <a:pt x="1995" y="2441"/>
                    </a:lnTo>
                    <a:lnTo>
                      <a:pt x="2244" y="2480"/>
                    </a:lnTo>
                    <a:lnTo>
                      <a:pt x="2493" y="2494"/>
                    </a:lnTo>
                    <a:lnTo>
                      <a:pt x="19548" y="2494"/>
                    </a:lnTo>
                    <a:lnTo>
                      <a:pt x="19797" y="2480"/>
                    </a:lnTo>
                    <a:lnTo>
                      <a:pt x="20046" y="2441"/>
                    </a:lnTo>
                    <a:lnTo>
                      <a:pt x="20282" y="2375"/>
                    </a:lnTo>
                    <a:lnTo>
                      <a:pt x="20519" y="2297"/>
                    </a:lnTo>
                    <a:lnTo>
                      <a:pt x="20729" y="2192"/>
                    </a:lnTo>
                    <a:lnTo>
                      <a:pt x="20938" y="2061"/>
                    </a:lnTo>
                    <a:lnTo>
                      <a:pt x="21135" y="1916"/>
                    </a:lnTo>
                    <a:lnTo>
                      <a:pt x="21306" y="1759"/>
                    </a:lnTo>
                    <a:lnTo>
                      <a:pt x="21476" y="1588"/>
                    </a:lnTo>
                    <a:lnTo>
                      <a:pt x="21621" y="1392"/>
                    </a:lnTo>
                    <a:lnTo>
                      <a:pt x="21739" y="1182"/>
                    </a:lnTo>
                    <a:lnTo>
                      <a:pt x="21844" y="972"/>
                    </a:lnTo>
                    <a:lnTo>
                      <a:pt x="21922" y="736"/>
                    </a:lnTo>
                    <a:lnTo>
                      <a:pt x="21988" y="499"/>
                    </a:lnTo>
                    <a:lnTo>
                      <a:pt x="22027" y="250"/>
                    </a:lnTo>
                    <a:lnTo>
                      <a:pt x="2204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14" name="CasellaDiTesto 213">
                <a:extLst>
                  <a:ext uri="{FF2B5EF4-FFF2-40B4-BE49-F238E27FC236}">
                    <a16:creationId xmlns:a16="http://schemas.microsoft.com/office/drawing/2014/main" id="{676582FF-8E0E-022E-29A9-B2E33672A363}"/>
                  </a:ext>
                </a:extLst>
              </p:cNvPr>
              <p:cNvSpPr txBox="1"/>
              <p:nvPr/>
            </p:nvSpPr>
            <p:spPr>
              <a:xfrm>
                <a:off x="5173426" y="4867428"/>
                <a:ext cx="39705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8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*È stato preso il valore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8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800" i="1" dirty="0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it-IT" sz="80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sz="8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 migliore per ogni algoritmo tra le varie normalizzazioni</a:t>
                </a:r>
              </a:p>
            </p:txBody>
          </p:sp>
        </mc:Choice>
        <mc:Fallback xmlns="">
          <p:sp>
            <p:nvSpPr>
              <p:cNvPr id="214" name="CasellaDiTesto 213">
                <a:extLst>
                  <a:ext uri="{FF2B5EF4-FFF2-40B4-BE49-F238E27FC236}">
                    <a16:creationId xmlns:a16="http://schemas.microsoft.com/office/drawing/2014/main" id="{676582FF-8E0E-022E-29A9-B2E33672A3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3426" y="4867428"/>
                <a:ext cx="3970574" cy="215444"/>
              </a:xfrm>
              <a:prstGeom prst="rect">
                <a:avLst/>
              </a:prstGeom>
              <a:blipFill>
                <a:blip r:embed="rId3"/>
                <a:stretch>
                  <a:fillRect b="-111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00737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B4E66B1-2605-82D9-AFD5-56550A0F14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F149302-F9C3-541C-183A-BFCDBA484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8350"/>
            <a:ext cx="8229600" cy="371400"/>
          </a:xfrm>
        </p:spPr>
        <p:txBody>
          <a:bodyPr>
            <a:normAutofit fontScale="90000"/>
          </a:bodyPr>
          <a:lstStyle/>
          <a:p>
            <a:r>
              <a:rPr lang="it-IT" dirty="0"/>
              <a:t>Risultati – Modalità Automatica</a:t>
            </a:r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689C685C-4FCB-AAFB-A5EC-73F8A1118E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06307011"/>
              </p:ext>
            </p:extLst>
          </p:nvPr>
        </p:nvGraphicFramePr>
        <p:xfrm>
          <a:off x="1524000" y="728936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00" name="Google Shape;2338;p45">
            <a:extLst>
              <a:ext uri="{FF2B5EF4-FFF2-40B4-BE49-F238E27FC236}">
                <a16:creationId xmlns:a16="http://schemas.microsoft.com/office/drawing/2014/main" id="{C6B14670-21F6-D1C9-8383-DCFEE87FE67F}"/>
              </a:ext>
            </a:extLst>
          </p:cNvPr>
          <p:cNvGrpSpPr>
            <a:grpSpLocks noChangeAspect="1"/>
          </p:cNvGrpSpPr>
          <p:nvPr/>
        </p:nvGrpSpPr>
        <p:grpSpPr>
          <a:xfrm>
            <a:off x="529335" y="3168072"/>
            <a:ext cx="1655459" cy="1530275"/>
            <a:chOff x="3124753" y="2097067"/>
            <a:chExt cx="2904005" cy="2684408"/>
          </a:xfrm>
        </p:grpSpPr>
        <p:sp>
          <p:nvSpPr>
            <p:cNvPr id="101" name="Google Shape;2339;p45">
              <a:extLst>
                <a:ext uri="{FF2B5EF4-FFF2-40B4-BE49-F238E27FC236}">
                  <a16:creationId xmlns:a16="http://schemas.microsoft.com/office/drawing/2014/main" id="{D1F6417E-F176-A999-C12C-6BD14369C321}"/>
                </a:ext>
              </a:extLst>
            </p:cNvPr>
            <p:cNvSpPr/>
            <p:nvPr/>
          </p:nvSpPr>
          <p:spPr>
            <a:xfrm>
              <a:off x="3938625" y="4524375"/>
              <a:ext cx="1247700" cy="2571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" name="Google Shape;2340;p45">
              <a:extLst>
                <a:ext uri="{FF2B5EF4-FFF2-40B4-BE49-F238E27FC236}">
                  <a16:creationId xmlns:a16="http://schemas.microsoft.com/office/drawing/2014/main" id="{98746AA2-C0C6-5892-45F3-FA34561E1092}"/>
                </a:ext>
              </a:extLst>
            </p:cNvPr>
            <p:cNvGrpSpPr/>
            <p:nvPr/>
          </p:nvGrpSpPr>
          <p:grpSpPr>
            <a:xfrm>
              <a:off x="3124761" y="2266506"/>
              <a:ext cx="1173544" cy="1038290"/>
              <a:chOff x="3039603" y="2097081"/>
              <a:chExt cx="1372888" cy="1214659"/>
            </a:xfrm>
          </p:grpSpPr>
          <p:sp>
            <p:nvSpPr>
              <p:cNvPr id="162" name="Google Shape;2341;p45">
                <a:extLst>
                  <a:ext uri="{FF2B5EF4-FFF2-40B4-BE49-F238E27FC236}">
                    <a16:creationId xmlns:a16="http://schemas.microsoft.com/office/drawing/2014/main" id="{35678BE2-B6F1-D6DF-EA9D-33D43A54E0D9}"/>
                  </a:ext>
                </a:extLst>
              </p:cNvPr>
              <p:cNvSpPr/>
              <p:nvPr/>
            </p:nvSpPr>
            <p:spPr>
              <a:xfrm>
                <a:off x="3039603" y="2097081"/>
                <a:ext cx="1372888" cy="1214659"/>
              </a:xfrm>
              <a:custGeom>
                <a:avLst/>
                <a:gdLst/>
                <a:ahLst/>
                <a:cxnLst/>
                <a:rect l="l" t="t" r="r" b="b"/>
                <a:pathLst>
                  <a:path w="76484" h="67669" extrusionOk="0">
                    <a:moveTo>
                      <a:pt x="0" y="1"/>
                    </a:moveTo>
                    <a:lnTo>
                      <a:pt x="0" y="67668"/>
                    </a:lnTo>
                    <a:lnTo>
                      <a:pt x="76484" y="67668"/>
                    </a:lnTo>
                    <a:lnTo>
                      <a:pt x="764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2342;p45">
                <a:extLst>
                  <a:ext uri="{FF2B5EF4-FFF2-40B4-BE49-F238E27FC236}">
                    <a16:creationId xmlns:a16="http://schemas.microsoft.com/office/drawing/2014/main" id="{F840DB11-5012-1E00-F861-FFB7758135E8}"/>
                  </a:ext>
                </a:extLst>
              </p:cNvPr>
              <p:cNvSpPr/>
              <p:nvPr/>
            </p:nvSpPr>
            <p:spPr>
              <a:xfrm>
                <a:off x="3527987" y="2179974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0"/>
                    </a:moveTo>
                    <a:lnTo>
                      <a:pt x="447" y="14"/>
                    </a:lnTo>
                    <a:lnTo>
                      <a:pt x="342" y="53"/>
                    </a:lnTo>
                    <a:lnTo>
                      <a:pt x="250" y="105"/>
                    </a:lnTo>
                    <a:lnTo>
                      <a:pt x="171" y="171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65"/>
                    </a:lnTo>
                    <a:lnTo>
                      <a:pt x="1" y="17121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14"/>
                    </a:lnTo>
                    <a:lnTo>
                      <a:pt x="250" y="17580"/>
                    </a:lnTo>
                    <a:lnTo>
                      <a:pt x="342" y="17632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32"/>
                    </a:lnTo>
                    <a:lnTo>
                      <a:pt x="44159" y="17580"/>
                    </a:lnTo>
                    <a:lnTo>
                      <a:pt x="44238" y="17514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21"/>
                    </a:lnTo>
                    <a:lnTo>
                      <a:pt x="44408" y="565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71"/>
                    </a:lnTo>
                    <a:lnTo>
                      <a:pt x="44159" y="105"/>
                    </a:lnTo>
                    <a:lnTo>
                      <a:pt x="44067" y="53"/>
                    </a:lnTo>
                    <a:lnTo>
                      <a:pt x="43962" y="14"/>
                    </a:lnTo>
                    <a:lnTo>
                      <a:pt x="438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2343;p45">
                <a:extLst>
                  <a:ext uri="{FF2B5EF4-FFF2-40B4-BE49-F238E27FC236}">
                    <a16:creationId xmlns:a16="http://schemas.microsoft.com/office/drawing/2014/main" id="{36AEC953-D161-8214-B000-6F2F69EB29AC}"/>
                  </a:ext>
                </a:extLst>
              </p:cNvPr>
              <p:cNvSpPr/>
              <p:nvPr/>
            </p:nvSpPr>
            <p:spPr>
              <a:xfrm>
                <a:off x="3557425" y="2204943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2344;p45">
                <a:extLst>
                  <a:ext uri="{FF2B5EF4-FFF2-40B4-BE49-F238E27FC236}">
                    <a16:creationId xmlns:a16="http://schemas.microsoft.com/office/drawing/2014/main" id="{E7FA55F9-FC1A-C157-39C1-2EA4E80756EA}"/>
                  </a:ext>
                </a:extLst>
              </p:cNvPr>
              <p:cNvSpPr/>
              <p:nvPr/>
            </p:nvSpPr>
            <p:spPr>
              <a:xfrm>
                <a:off x="3557425" y="2256746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2345;p45">
                <a:extLst>
                  <a:ext uri="{FF2B5EF4-FFF2-40B4-BE49-F238E27FC236}">
                    <a16:creationId xmlns:a16="http://schemas.microsoft.com/office/drawing/2014/main" id="{2844F209-475B-EB8A-A3EB-27A4FFF56659}"/>
                  </a:ext>
                </a:extLst>
              </p:cNvPr>
              <p:cNvSpPr/>
              <p:nvPr/>
            </p:nvSpPr>
            <p:spPr>
              <a:xfrm>
                <a:off x="3557425" y="2310435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0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2346;p45">
                <a:extLst>
                  <a:ext uri="{FF2B5EF4-FFF2-40B4-BE49-F238E27FC236}">
                    <a16:creationId xmlns:a16="http://schemas.microsoft.com/office/drawing/2014/main" id="{AAA8EBD7-CB9F-5EAB-4117-2092EF9D06A5}"/>
                  </a:ext>
                </a:extLst>
              </p:cNvPr>
              <p:cNvSpPr/>
              <p:nvPr/>
            </p:nvSpPr>
            <p:spPr>
              <a:xfrm>
                <a:off x="3527987" y="2544270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2"/>
                    </a:lnTo>
                    <a:lnTo>
                      <a:pt x="171" y="158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80"/>
                    </a:lnTo>
                    <a:lnTo>
                      <a:pt x="342" y="17619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19"/>
                    </a:lnTo>
                    <a:lnTo>
                      <a:pt x="44159" y="17580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58"/>
                    </a:lnTo>
                    <a:lnTo>
                      <a:pt x="44159" y="92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2347;p45">
                <a:extLst>
                  <a:ext uri="{FF2B5EF4-FFF2-40B4-BE49-F238E27FC236}">
                    <a16:creationId xmlns:a16="http://schemas.microsoft.com/office/drawing/2014/main" id="{E606166B-54E3-1536-D1CA-66BC026135F4}"/>
                  </a:ext>
                </a:extLst>
              </p:cNvPr>
              <p:cNvSpPr/>
              <p:nvPr/>
            </p:nvSpPr>
            <p:spPr>
              <a:xfrm>
                <a:off x="3557425" y="2569005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2348;p45">
                <a:extLst>
                  <a:ext uri="{FF2B5EF4-FFF2-40B4-BE49-F238E27FC236}">
                    <a16:creationId xmlns:a16="http://schemas.microsoft.com/office/drawing/2014/main" id="{82E31BF2-3CBE-30E7-7D9E-6E3F60DB0620}"/>
                  </a:ext>
                </a:extLst>
              </p:cNvPr>
              <p:cNvSpPr/>
              <p:nvPr/>
            </p:nvSpPr>
            <p:spPr>
              <a:xfrm>
                <a:off x="3557425" y="2620808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2349;p45">
                <a:extLst>
                  <a:ext uri="{FF2B5EF4-FFF2-40B4-BE49-F238E27FC236}">
                    <a16:creationId xmlns:a16="http://schemas.microsoft.com/office/drawing/2014/main" id="{9B0FB756-63B1-723F-6F00-DFFF312A9376}"/>
                  </a:ext>
                </a:extLst>
              </p:cNvPr>
              <p:cNvSpPr/>
              <p:nvPr/>
            </p:nvSpPr>
            <p:spPr>
              <a:xfrm>
                <a:off x="3557425" y="2674730"/>
                <a:ext cx="721303" cy="161801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14" extrusionOk="0">
                    <a:moveTo>
                      <a:pt x="1" y="1"/>
                    </a:moveTo>
                    <a:lnTo>
                      <a:pt x="1" y="9013"/>
                    </a:lnTo>
                    <a:lnTo>
                      <a:pt x="40184" y="9013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2350;p45">
                <a:extLst>
                  <a:ext uri="{FF2B5EF4-FFF2-40B4-BE49-F238E27FC236}">
                    <a16:creationId xmlns:a16="http://schemas.microsoft.com/office/drawing/2014/main" id="{BE84788C-6109-E110-7474-9821705CA0C2}"/>
                  </a:ext>
                </a:extLst>
              </p:cNvPr>
              <p:cNvSpPr/>
              <p:nvPr/>
            </p:nvSpPr>
            <p:spPr>
              <a:xfrm>
                <a:off x="3527987" y="2908565"/>
                <a:ext cx="797142" cy="316979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59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3"/>
                    </a:lnTo>
                    <a:lnTo>
                      <a:pt x="171" y="158"/>
                    </a:lnTo>
                    <a:lnTo>
                      <a:pt x="106" y="237"/>
                    </a:lnTo>
                    <a:lnTo>
                      <a:pt x="53" y="342"/>
                    </a:lnTo>
                    <a:lnTo>
                      <a:pt x="14" y="434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67"/>
                    </a:lnTo>
                    <a:lnTo>
                      <a:pt x="342" y="17620"/>
                    </a:lnTo>
                    <a:lnTo>
                      <a:pt x="447" y="17659"/>
                    </a:lnTo>
                    <a:lnTo>
                      <a:pt x="43962" y="17659"/>
                    </a:lnTo>
                    <a:lnTo>
                      <a:pt x="44067" y="17620"/>
                    </a:lnTo>
                    <a:lnTo>
                      <a:pt x="44159" y="17567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34"/>
                    </a:lnTo>
                    <a:lnTo>
                      <a:pt x="44356" y="342"/>
                    </a:lnTo>
                    <a:lnTo>
                      <a:pt x="44317" y="237"/>
                    </a:lnTo>
                    <a:lnTo>
                      <a:pt x="44238" y="158"/>
                    </a:lnTo>
                    <a:lnTo>
                      <a:pt x="44159" y="93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2351;p45">
                <a:extLst>
                  <a:ext uri="{FF2B5EF4-FFF2-40B4-BE49-F238E27FC236}">
                    <a16:creationId xmlns:a16="http://schemas.microsoft.com/office/drawing/2014/main" id="{FA05587B-55EA-ABB2-5D1C-4F9B0FB5F2A6}"/>
                  </a:ext>
                </a:extLst>
              </p:cNvPr>
              <p:cNvSpPr/>
              <p:nvPr/>
            </p:nvSpPr>
            <p:spPr>
              <a:xfrm>
                <a:off x="3557425" y="2933300"/>
                <a:ext cx="214538" cy="3345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4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2352;p45">
                <a:extLst>
                  <a:ext uri="{FF2B5EF4-FFF2-40B4-BE49-F238E27FC236}">
                    <a16:creationId xmlns:a16="http://schemas.microsoft.com/office/drawing/2014/main" id="{370914DF-31FD-A1DF-72BB-BA1D9D4E7289}"/>
                  </a:ext>
                </a:extLst>
              </p:cNvPr>
              <p:cNvSpPr/>
              <p:nvPr/>
            </p:nvSpPr>
            <p:spPr>
              <a:xfrm>
                <a:off x="3557425" y="2985104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2353;p45">
                <a:extLst>
                  <a:ext uri="{FF2B5EF4-FFF2-40B4-BE49-F238E27FC236}">
                    <a16:creationId xmlns:a16="http://schemas.microsoft.com/office/drawing/2014/main" id="{1FC75948-9F18-25E9-CA25-709BFF8BE5CF}"/>
                  </a:ext>
                </a:extLst>
              </p:cNvPr>
              <p:cNvSpPr/>
              <p:nvPr/>
            </p:nvSpPr>
            <p:spPr>
              <a:xfrm>
                <a:off x="3557425" y="3038792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1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2354;p45">
                <a:extLst>
                  <a:ext uri="{FF2B5EF4-FFF2-40B4-BE49-F238E27FC236}">
                    <a16:creationId xmlns:a16="http://schemas.microsoft.com/office/drawing/2014/main" id="{AE3453A2-6BF3-0A3F-DAEE-CDC8365A93B0}"/>
                  </a:ext>
                </a:extLst>
              </p:cNvPr>
              <p:cNvSpPr/>
              <p:nvPr/>
            </p:nvSpPr>
            <p:spPr>
              <a:xfrm>
                <a:off x="3294386" y="2851825"/>
                <a:ext cx="107395" cy="4828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0" extrusionOk="0">
                    <a:moveTo>
                      <a:pt x="1339" y="0"/>
                    </a:moveTo>
                    <a:lnTo>
                      <a:pt x="1208" y="13"/>
                    </a:lnTo>
                    <a:lnTo>
                      <a:pt x="1076" y="26"/>
                    </a:lnTo>
                    <a:lnTo>
                      <a:pt x="945" y="66"/>
                    </a:lnTo>
                    <a:lnTo>
                      <a:pt x="827" y="105"/>
                    </a:lnTo>
                    <a:lnTo>
                      <a:pt x="709" y="157"/>
                    </a:lnTo>
                    <a:lnTo>
                      <a:pt x="591" y="223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5"/>
                    </a:lnTo>
                    <a:lnTo>
                      <a:pt x="224" y="590"/>
                    </a:lnTo>
                    <a:lnTo>
                      <a:pt x="158" y="708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7"/>
                    </a:lnTo>
                    <a:lnTo>
                      <a:pt x="1" y="1351"/>
                    </a:lnTo>
                    <a:lnTo>
                      <a:pt x="1" y="1482"/>
                    </a:lnTo>
                    <a:lnTo>
                      <a:pt x="27" y="1614"/>
                    </a:lnTo>
                    <a:lnTo>
                      <a:pt x="53" y="1745"/>
                    </a:lnTo>
                    <a:lnTo>
                      <a:pt x="106" y="1863"/>
                    </a:lnTo>
                    <a:lnTo>
                      <a:pt x="158" y="1981"/>
                    </a:lnTo>
                    <a:lnTo>
                      <a:pt x="224" y="2099"/>
                    </a:lnTo>
                    <a:lnTo>
                      <a:pt x="302" y="2204"/>
                    </a:lnTo>
                    <a:lnTo>
                      <a:pt x="394" y="2296"/>
                    </a:lnTo>
                    <a:lnTo>
                      <a:pt x="486" y="2388"/>
                    </a:lnTo>
                    <a:lnTo>
                      <a:pt x="591" y="2466"/>
                    </a:lnTo>
                    <a:lnTo>
                      <a:pt x="709" y="2532"/>
                    </a:lnTo>
                    <a:lnTo>
                      <a:pt x="827" y="2584"/>
                    </a:lnTo>
                    <a:lnTo>
                      <a:pt x="945" y="2624"/>
                    </a:lnTo>
                    <a:lnTo>
                      <a:pt x="1076" y="2663"/>
                    </a:lnTo>
                    <a:lnTo>
                      <a:pt x="1208" y="2689"/>
                    </a:lnTo>
                    <a:lnTo>
                      <a:pt x="4776" y="2689"/>
                    </a:lnTo>
                    <a:lnTo>
                      <a:pt x="4907" y="2663"/>
                    </a:lnTo>
                    <a:lnTo>
                      <a:pt x="5038" y="2624"/>
                    </a:lnTo>
                    <a:lnTo>
                      <a:pt x="5156" y="2584"/>
                    </a:lnTo>
                    <a:lnTo>
                      <a:pt x="5275" y="2532"/>
                    </a:lnTo>
                    <a:lnTo>
                      <a:pt x="5393" y="2466"/>
                    </a:lnTo>
                    <a:lnTo>
                      <a:pt x="5498" y="2388"/>
                    </a:lnTo>
                    <a:lnTo>
                      <a:pt x="5589" y="2296"/>
                    </a:lnTo>
                    <a:lnTo>
                      <a:pt x="5681" y="2204"/>
                    </a:lnTo>
                    <a:lnTo>
                      <a:pt x="5747" y="2099"/>
                    </a:lnTo>
                    <a:lnTo>
                      <a:pt x="5826" y="1981"/>
                    </a:lnTo>
                    <a:lnTo>
                      <a:pt x="5878" y="1863"/>
                    </a:lnTo>
                    <a:lnTo>
                      <a:pt x="5917" y="1745"/>
                    </a:lnTo>
                    <a:lnTo>
                      <a:pt x="5957" y="1614"/>
                    </a:lnTo>
                    <a:lnTo>
                      <a:pt x="5970" y="1482"/>
                    </a:lnTo>
                    <a:lnTo>
                      <a:pt x="5983" y="1351"/>
                    </a:lnTo>
                    <a:lnTo>
                      <a:pt x="5970" y="1207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8"/>
                    </a:lnTo>
                    <a:lnTo>
                      <a:pt x="5747" y="590"/>
                    </a:lnTo>
                    <a:lnTo>
                      <a:pt x="5681" y="485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3"/>
                    </a:lnTo>
                    <a:lnTo>
                      <a:pt x="5275" y="157"/>
                    </a:lnTo>
                    <a:lnTo>
                      <a:pt x="5156" y="105"/>
                    </a:lnTo>
                    <a:lnTo>
                      <a:pt x="5038" y="66"/>
                    </a:lnTo>
                    <a:lnTo>
                      <a:pt x="4907" y="26"/>
                    </a:lnTo>
                    <a:lnTo>
                      <a:pt x="4776" y="13"/>
                    </a:lnTo>
                    <a:lnTo>
                      <a:pt x="46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2355;p45">
                <a:extLst>
                  <a:ext uri="{FF2B5EF4-FFF2-40B4-BE49-F238E27FC236}">
                    <a16:creationId xmlns:a16="http://schemas.microsoft.com/office/drawing/2014/main" id="{3F26D767-8A03-C99A-11AF-4C4A4CB76840}"/>
                  </a:ext>
                </a:extLst>
              </p:cNvPr>
              <p:cNvSpPr/>
              <p:nvPr/>
            </p:nvSpPr>
            <p:spPr>
              <a:xfrm>
                <a:off x="3300040" y="285794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46"/>
                    </a:lnTo>
                    <a:lnTo>
                      <a:pt x="119" y="525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00"/>
                    </a:lnTo>
                    <a:lnTo>
                      <a:pt x="1" y="905"/>
                    </a:lnTo>
                    <a:lnTo>
                      <a:pt x="1" y="1010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3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84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94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94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84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1010"/>
                    </a:lnTo>
                    <a:lnTo>
                      <a:pt x="2008" y="905"/>
                    </a:lnTo>
                    <a:lnTo>
                      <a:pt x="1995" y="800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25"/>
                    </a:lnTo>
                    <a:lnTo>
                      <a:pt x="1837" y="446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2356;p45">
                <a:extLst>
                  <a:ext uri="{FF2B5EF4-FFF2-40B4-BE49-F238E27FC236}">
                    <a16:creationId xmlns:a16="http://schemas.microsoft.com/office/drawing/2014/main" id="{8936B6C1-9E68-BC17-9543-5F942B218C8F}"/>
                  </a:ext>
                </a:extLst>
              </p:cNvPr>
              <p:cNvSpPr/>
              <p:nvPr/>
            </p:nvSpPr>
            <p:spPr>
              <a:xfrm>
                <a:off x="3304043" y="286194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30"/>
                    </a:lnTo>
                    <a:lnTo>
                      <a:pt x="1" y="695"/>
                    </a:lnTo>
                    <a:lnTo>
                      <a:pt x="1" y="787"/>
                    </a:lnTo>
                    <a:lnTo>
                      <a:pt x="1" y="866"/>
                    </a:lnTo>
                    <a:lnTo>
                      <a:pt x="14" y="932"/>
                    </a:lnTo>
                    <a:lnTo>
                      <a:pt x="66" y="1089"/>
                    </a:lnTo>
                    <a:lnTo>
                      <a:pt x="132" y="1220"/>
                    </a:lnTo>
                    <a:lnTo>
                      <a:pt x="224" y="1338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61"/>
                    </a:lnTo>
                    <a:lnTo>
                      <a:pt x="866" y="1561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38"/>
                    </a:lnTo>
                    <a:lnTo>
                      <a:pt x="1431" y="1220"/>
                    </a:lnTo>
                    <a:lnTo>
                      <a:pt x="1496" y="1089"/>
                    </a:lnTo>
                    <a:lnTo>
                      <a:pt x="1549" y="932"/>
                    </a:lnTo>
                    <a:lnTo>
                      <a:pt x="1562" y="866"/>
                    </a:lnTo>
                    <a:lnTo>
                      <a:pt x="1562" y="787"/>
                    </a:lnTo>
                    <a:lnTo>
                      <a:pt x="1562" y="695"/>
                    </a:lnTo>
                    <a:lnTo>
                      <a:pt x="1549" y="630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2357;p45">
                <a:extLst>
                  <a:ext uri="{FF2B5EF4-FFF2-40B4-BE49-F238E27FC236}">
                    <a16:creationId xmlns:a16="http://schemas.microsoft.com/office/drawing/2014/main" id="{206A8ACF-303C-14F0-9F26-7A75D8CDEB95}"/>
                  </a:ext>
                </a:extLst>
              </p:cNvPr>
              <p:cNvSpPr/>
              <p:nvPr/>
            </p:nvSpPr>
            <p:spPr>
              <a:xfrm>
                <a:off x="3294386" y="291680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71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99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9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9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99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71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2358;p45">
                <a:extLst>
                  <a:ext uri="{FF2B5EF4-FFF2-40B4-BE49-F238E27FC236}">
                    <a16:creationId xmlns:a16="http://schemas.microsoft.com/office/drawing/2014/main" id="{4433EAA6-5294-2747-F6DD-B6F9322084C6}"/>
                  </a:ext>
                </a:extLst>
              </p:cNvPr>
              <p:cNvSpPr/>
              <p:nvPr/>
            </p:nvSpPr>
            <p:spPr>
              <a:xfrm>
                <a:off x="3360083" y="2922925"/>
                <a:ext cx="36062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2"/>
                    </a:lnTo>
                    <a:lnTo>
                      <a:pt x="368" y="237"/>
                    </a:lnTo>
                    <a:lnTo>
                      <a:pt x="290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8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08"/>
                    </a:lnTo>
                    <a:lnTo>
                      <a:pt x="40" y="1313"/>
                    </a:lnTo>
                    <a:lnTo>
                      <a:pt x="80" y="1405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90" y="1720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20"/>
                    </a:lnTo>
                    <a:lnTo>
                      <a:pt x="1785" y="1654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405"/>
                    </a:lnTo>
                    <a:lnTo>
                      <a:pt x="1969" y="1313"/>
                    </a:lnTo>
                    <a:lnTo>
                      <a:pt x="1995" y="1208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8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1" y="237"/>
                    </a:lnTo>
                    <a:lnTo>
                      <a:pt x="1562" y="172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2359;p45">
                <a:extLst>
                  <a:ext uri="{FF2B5EF4-FFF2-40B4-BE49-F238E27FC236}">
                    <a16:creationId xmlns:a16="http://schemas.microsoft.com/office/drawing/2014/main" id="{0E79CA0B-1306-5E55-75A7-16E7E5F388A3}"/>
                  </a:ext>
                </a:extLst>
              </p:cNvPr>
              <p:cNvSpPr/>
              <p:nvPr/>
            </p:nvSpPr>
            <p:spPr>
              <a:xfrm>
                <a:off x="3364085" y="292692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27"/>
                    </a:lnTo>
                    <a:lnTo>
                      <a:pt x="473" y="67"/>
                    </a:lnTo>
                    <a:lnTo>
                      <a:pt x="342" y="145"/>
                    </a:lnTo>
                    <a:lnTo>
                      <a:pt x="224" y="237"/>
                    </a:lnTo>
                    <a:lnTo>
                      <a:pt x="132" y="355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6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510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510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6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55"/>
                    </a:lnTo>
                    <a:lnTo>
                      <a:pt x="1326" y="237"/>
                    </a:lnTo>
                    <a:lnTo>
                      <a:pt x="1221" y="145"/>
                    </a:lnTo>
                    <a:lnTo>
                      <a:pt x="1090" y="67"/>
                    </a:lnTo>
                    <a:lnTo>
                      <a:pt x="932" y="27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2360;p45">
                <a:extLst>
                  <a:ext uri="{FF2B5EF4-FFF2-40B4-BE49-F238E27FC236}">
                    <a16:creationId xmlns:a16="http://schemas.microsoft.com/office/drawing/2014/main" id="{35B31EEF-B774-9B30-A5AC-188780FBF79D}"/>
                  </a:ext>
                </a:extLst>
              </p:cNvPr>
              <p:cNvSpPr/>
              <p:nvPr/>
            </p:nvSpPr>
            <p:spPr>
              <a:xfrm>
                <a:off x="3294386" y="2982267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5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6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6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5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2361;p45">
                <a:extLst>
                  <a:ext uri="{FF2B5EF4-FFF2-40B4-BE49-F238E27FC236}">
                    <a16:creationId xmlns:a16="http://schemas.microsoft.com/office/drawing/2014/main" id="{C03A101A-FC06-8B79-ABB5-B60DC7294F1D}"/>
                  </a:ext>
                </a:extLst>
              </p:cNvPr>
              <p:cNvSpPr/>
              <p:nvPr/>
            </p:nvSpPr>
            <p:spPr>
              <a:xfrm>
                <a:off x="3300040" y="298840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33"/>
                    </a:lnTo>
                    <a:lnTo>
                      <a:pt x="119" y="525"/>
                    </a:lnTo>
                    <a:lnTo>
                      <a:pt x="79" y="604"/>
                    </a:lnTo>
                    <a:lnTo>
                      <a:pt x="40" y="708"/>
                    </a:lnTo>
                    <a:lnTo>
                      <a:pt x="14" y="800"/>
                    </a:lnTo>
                    <a:lnTo>
                      <a:pt x="1" y="892"/>
                    </a:lnTo>
                    <a:lnTo>
                      <a:pt x="1" y="997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2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71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81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81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71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2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997"/>
                    </a:lnTo>
                    <a:lnTo>
                      <a:pt x="2008" y="892"/>
                    </a:lnTo>
                    <a:lnTo>
                      <a:pt x="1995" y="800"/>
                    </a:lnTo>
                    <a:lnTo>
                      <a:pt x="1968" y="708"/>
                    </a:lnTo>
                    <a:lnTo>
                      <a:pt x="1929" y="604"/>
                    </a:lnTo>
                    <a:lnTo>
                      <a:pt x="1890" y="525"/>
                    </a:lnTo>
                    <a:lnTo>
                      <a:pt x="1837" y="433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2362;p45">
                <a:extLst>
                  <a:ext uri="{FF2B5EF4-FFF2-40B4-BE49-F238E27FC236}">
                    <a16:creationId xmlns:a16="http://schemas.microsoft.com/office/drawing/2014/main" id="{E474E83F-77A8-D9D9-A220-5C01D5A2C524}"/>
                  </a:ext>
                </a:extLst>
              </p:cNvPr>
              <p:cNvSpPr/>
              <p:nvPr/>
            </p:nvSpPr>
            <p:spPr>
              <a:xfrm>
                <a:off x="3304043" y="299240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2"/>
                    </a:lnTo>
                    <a:lnTo>
                      <a:pt x="66" y="1076"/>
                    </a:lnTo>
                    <a:lnTo>
                      <a:pt x="132" y="1220"/>
                    </a:lnTo>
                    <a:lnTo>
                      <a:pt x="224" y="1325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25"/>
                    </a:lnTo>
                    <a:lnTo>
                      <a:pt x="1431" y="1220"/>
                    </a:lnTo>
                    <a:lnTo>
                      <a:pt x="1496" y="1076"/>
                    </a:lnTo>
                    <a:lnTo>
                      <a:pt x="1549" y="932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2363;p45">
                <a:extLst>
                  <a:ext uri="{FF2B5EF4-FFF2-40B4-BE49-F238E27FC236}">
                    <a16:creationId xmlns:a16="http://schemas.microsoft.com/office/drawing/2014/main" id="{4A4190AC-7615-6989-5FF3-0D6B90EAF9AC}"/>
                  </a:ext>
                </a:extLst>
              </p:cNvPr>
              <p:cNvSpPr/>
              <p:nvPr/>
            </p:nvSpPr>
            <p:spPr>
              <a:xfrm>
                <a:off x="3294386" y="304726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2364;p45">
                <a:extLst>
                  <a:ext uri="{FF2B5EF4-FFF2-40B4-BE49-F238E27FC236}">
                    <a16:creationId xmlns:a16="http://schemas.microsoft.com/office/drawing/2014/main" id="{D0BD7657-D814-840F-7413-DDCE929118E3}"/>
                  </a:ext>
                </a:extLst>
              </p:cNvPr>
              <p:cNvSpPr/>
              <p:nvPr/>
            </p:nvSpPr>
            <p:spPr>
              <a:xfrm>
                <a:off x="3360083" y="3053385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90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2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392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90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2365;p45">
                <a:extLst>
                  <a:ext uri="{FF2B5EF4-FFF2-40B4-BE49-F238E27FC236}">
                    <a16:creationId xmlns:a16="http://schemas.microsoft.com/office/drawing/2014/main" id="{89C25D70-9D8F-8A3D-3B32-350E3E92FEAC}"/>
                  </a:ext>
                </a:extLst>
              </p:cNvPr>
              <p:cNvSpPr/>
              <p:nvPr/>
            </p:nvSpPr>
            <p:spPr>
              <a:xfrm>
                <a:off x="3364085" y="305738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14"/>
                    </a:lnTo>
                    <a:lnTo>
                      <a:pt x="473" y="67"/>
                    </a:lnTo>
                    <a:lnTo>
                      <a:pt x="342" y="132"/>
                    </a:lnTo>
                    <a:lnTo>
                      <a:pt x="224" y="237"/>
                    </a:lnTo>
                    <a:lnTo>
                      <a:pt x="132" y="342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5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5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42"/>
                    </a:lnTo>
                    <a:lnTo>
                      <a:pt x="1326" y="237"/>
                    </a:lnTo>
                    <a:lnTo>
                      <a:pt x="1221" y="132"/>
                    </a:lnTo>
                    <a:lnTo>
                      <a:pt x="1090" y="67"/>
                    </a:lnTo>
                    <a:lnTo>
                      <a:pt x="932" y="14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2366;p45">
                <a:extLst>
                  <a:ext uri="{FF2B5EF4-FFF2-40B4-BE49-F238E27FC236}">
                    <a16:creationId xmlns:a16="http://schemas.microsoft.com/office/drawing/2014/main" id="{9ECCEF73-203D-6ABD-51CE-B82C4306BB95}"/>
                  </a:ext>
                </a:extLst>
              </p:cNvPr>
              <p:cNvSpPr/>
              <p:nvPr/>
            </p:nvSpPr>
            <p:spPr>
              <a:xfrm>
                <a:off x="3294386" y="3112728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5"/>
                    </a:lnTo>
                    <a:lnTo>
                      <a:pt x="27" y="1064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087"/>
                    </a:lnTo>
                    <a:lnTo>
                      <a:pt x="302" y="2192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192"/>
                    </a:lnTo>
                    <a:lnTo>
                      <a:pt x="5747" y="2087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64"/>
                    </a:lnTo>
                    <a:lnTo>
                      <a:pt x="5917" y="945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2367;p45">
                <a:extLst>
                  <a:ext uri="{FF2B5EF4-FFF2-40B4-BE49-F238E27FC236}">
                    <a16:creationId xmlns:a16="http://schemas.microsoft.com/office/drawing/2014/main" id="{5FA075E6-218F-E597-A9FF-782E452A4DF9}"/>
                  </a:ext>
                </a:extLst>
              </p:cNvPr>
              <p:cNvSpPr/>
              <p:nvPr/>
            </p:nvSpPr>
            <p:spPr>
              <a:xfrm>
                <a:off x="3300040" y="3118616"/>
                <a:ext cx="36044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5" y="132"/>
                    </a:lnTo>
                    <a:lnTo>
                      <a:pt x="447" y="185"/>
                    </a:lnTo>
                    <a:lnTo>
                      <a:pt x="368" y="237"/>
                    </a:lnTo>
                    <a:lnTo>
                      <a:pt x="289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39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14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21"/>
                    </a:lnTo>
                    <a:lnTo>
                      <a:pt x="40" y="1313"/>
                    </a:lnTo>
                    <a:lnTo>
                      <a:pt x="79" y="1405"/>
                    </a:lnTo>
                    <a:lnTo>
                      <a:pt x="119" y="1496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89" y="1719"/>
                    </a:lnTo>
                    <a:lnTo>
                      <a:pt x="368" y="1785"/>
                    </a:lnTo>
                    <a:lnTo>
                      <a:pt x="447" y="1851"/>
                    </a:lnTo>
                    <a:lnTo>
                      <a:pt x="525" y="1903"/>
                    </a:lnTo>
                    <a:lnTo>
                      <a:pt x="617" y="1942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299" y="1969"/>
                    </a:lnTo>
                    <a:lnTo>
                      <a:pt x="1391" y="1942"/>
                    </a:lnTo>
                    <a:lnTo>
                      <a:pt x="1483" y="1903"/>
                    </a:lnTo>
                    <a:lnTo>
                      <a:pt x="1562" y="1851"/>
                    </a:lnTo>
                    <a:lnTo>
                      <a:pt x="1640" y="1785"/>
                    </a:lnTo>
                    <a:lnTo>
                      <a:pt x="1719" y="1719"/>
                    </a:lnTo>
                    <a:lnTo>
                      <a:pt x="1785" y="1654"/>
                    </a:lnTo>
                    <a:lnTo>
                      <a:pt x="1837" y="1575"/>
                    </a:lnTo>
                    <a:lnTo>
                      <a:pt x="1890" y="1496"/>
                    </a:lnTo>
                    <a:lnTo>
                      <a:pt x="1929" y="1405"/>
                    </a:lnTo>
                    <a:lnTo>
                      <a:pt x="1968" y="1313"/>
                    </a:lnTo>
                    <a:lnTo>
                      <a:pt x="1995" y="1221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14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39"/>
                    </a:lnTo>
                    <a:lnTo>
                      <a:pt x="1837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0" y="237"/>
                    </a:lnTo>
                    <a:lnTo>
                      <a:pt x="1562" y="185"/>
                    </a:lnTo>
                    <a:lnTo>
                      <a:pt x="1483" y="132"/>
                    </a:lnTo>
                    <a:lnTo>
                      <a:pt x="1391" y="80"/>
                    </a:lnTo>
                    <a:lnTo>
                      <a:pt x="1299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2368;p45">
                <a:extLst>
                  <a:ext uri="{FF2B5EF4-FFF2-40B4-BE49-F238E27FC236}">
                    <a16:creationId xmlns:a16="http://schemas.microsoft.com/office/drawing/2014/main" id="{598B5D21-A047-ECC4-793D-BE6349A103A7}"/>
                  </a:ext>
                </a:extLst>
              </p:cNvPr>
              <p:cNvSpPr/>
              <p:nvPr/>
            </p:nvSpPr>
            <p:spPr>
              <a:xfrm>
                <a:off x="3304043" y="3122870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52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1"/>
                    </a:lnTo>
                    <a:lnTo>
                      <a:pt x="66" y="1076"/>
                    </a:lnTo>
                    <a:lnTo>
                      <a:pt x="132" y="1207"/>
                    </a:lnTo>
                    <a:lnTo>
                      <a:pt x="224" y="1325"/>
                    </a:lnTo>
                    <a:lnTo>
                      <a:pt x="342" y="1417"/>
                    </a:lnTo>
                    <a:lnTo>
                      <a:pt x="473" y="1496"/>
                    </a:lnTo>
                    <a:lnTo>
                      <a:pt x="617" y="1535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35"/>
                    </a:lnTo>
                    <a:lnTo>
                      <a:pt x="1089" y="1496"/>
                    </a:lnTo>
                    <a:lnTo>
                      <a:pt x="1221" y="1417"/>
                    </a:lnTo>
                    <a:lnTo>
                      <a:pt x="1326" y="1325"/>
                    </a:lnTo>
                    <a:lnTo>
                      <a:pt x="1431" y="1207"/>
                    </a:lnTo>
                    <a:lnTo>
                      <a:pt x="1496" y="1076"/>
                    </a:lnTo>
                    <a:lnTo>
                      <a:pt x="1549" y="931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52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2369;p45">
                <a:extLst>
                  <a:ext uri="{FF2B5EF4-FFF2-40B4-BE49-F238E27FC236}">
                    <a16:creationId xmlns:a16="http://schemas.microsoft.com/office/drawing/2014/main" id="{C9ECF1A9-C937-6D28-701E-0B0EC810250B}"/>
                  </a:ext>
                </a:extLst>
              </p:cNvPr>
              <p:cNvSpPr/>
              <p:nvPr/>
            </p:nvSpPr>
            <p:spPr>
              <a:xfrm>
                <a:off x="3294386" y="3177725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54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54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2370;p45">
                <a:extLst>
                  <a:ext uri="{FF2B5EF4-FFF2-40B4-BE49-F238E27FC236}">
                    <a16:creationId xmlns:a16="http://schemas.microsoft.com/office/drawing/2014/main" id="{731E12C7-5664-53AF-EB6A-0926A3219F26}"/>
                  </a:ext>
                </a:extLst>
              </p:cNvPr>
              <p:cNvSpPr/>
              <p:nvPr/>
            </p:nvSpPr>
            <p:spPr>
              <a:xfrm>
                <a:off x="3360083" y="3183846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89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998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1"/>
                    </a:lnTo>
                    <a:lnTo>
                      <a:pt x="119" y="1483"/>
                    </a:lnTo>
                    <a:lnTo>
                      <a:pt x="171" y="1562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7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7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62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998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89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2371;p45">
                <a:extLst>
                  <a:ext uri="{FF2B5EF4-FFF2-40B4-BE49-F238E27FC236}">
                    <a16:creationId xmlns:a16="http://schemas.microsoft.com/office/drawing/2014/main" id="{888305AC-8CEE-02E8-345C-AB156AF0F355}"/>
                  </a:ext>
                </a:extLst>
              </p:cNvPr>
              <p:cNvSpPr/>
              <p:nvPr/>
            </p:nvSpPr>
            <p:spPr>
              <a:xfrm>
                <a:off x="3364085" y="3187849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696" y="1"/>
                    </a:moveTo>
                    <a:lnTo>
                      <a:pt x="618" y="14"/>
                    </a:lnTo>
                    <a:lnTo>
                      <a:pt x="473" y="66"/>
                    </a:lnTo>
                    <a:lnTo>
                      <a:pt x="342" y="132"/>
                    </a:lnTo>
                    <a:lnTo>
                      <a:pt x="224" y="224"/>
                    </a:lnTo>
                    <a:lnTo>
                      <a:pt x="132" y="342"/>
                    </a:lnTo>
                    <a:lnTo>
                      <a:pt x="67" y="473"/>
                    </a:lnTo>
                    <a:lnTo>
                      <a:pt x="14" y="617"/>
                    </a:lnTo>
                    <a:lnTo>
                      <a:pt x="1" y="696"/>
                    </a:lnTo>
                    <a:lnTo>
                      <a:pt x="1" y="775"/>
                    </a:lnTo>
                    <a:lnTo>
                      <a:pt x="1" y="867"/>
                    </a:lnTo>
                    <a:lnTo>
                      <a:pt x="14" y="932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26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26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32"/>
                    </a:lnTo>
                    <a:lnTo>
                      <a:pt x="1562" y="867"/>
                    </a:lnTo>
                    <a:lnTo>
                      <a:pt x="1562" y="775"/>
                    </a:lnTo>
                    <a:lnTo>
                      <a:pt x="1562" y="696"/>
                    </a:lnTo>
                    <a:lnTo>
                      <a:pt x="1549" y="617"/>
                    </a:lnTo>
                    <a:lnTo>
                      <a:pt x="1496" y="473"/>
                    </a:lnTo>
                    <a:lnTo>
                      <a:pt x="1431" y="342"/>
                    </a:lnTo>
                    <a:lnTo>
                      <a:pt x="1326" y="224"/>
                    </a:lnTo>
                    <a:lnTo>
                      <a:pt x="1221" y="132"/>
                    </a:lnTo>
                    <a:lnTo>
                      <a:pt x="1090" y="66"/>
                    </a:lnTo>
                    <a:lnTo>
                      <a:pt x="932" y="14"/>
                    </a:lnTo>
                    <a:lnTo>
                      <a:pt x="854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2372;p45">
                <a:extLst>
                  <a:ext uri="{FF2B5EF4-FFF2-40B4-BE49-F238E27FC236}">
                    <a16:creationId xmlns:a16="http://schemas.microsoft.com/office/drawing/2014/main" id="{4569F782-23DB-78FB-3A3C-BC5A2FE55DF0}"/>
                  </a:ext>
                </a:extLst>
              </p:cNvPr>
              <p:cNvSpPr/>
              <p:nvPr/>
            </p:nvSpPr>
            <p:spPr>
              <a:xfrm>
                <a:off x="3126248" y="2186095"/>
                <a:ext cx="42183" cy="41931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36" extrusionOk="0">
                    <a:moveTo>
                      <a:pt x="1050" y="1"/>
                    </a:moveTo>
                    <a:lnTo>
                      <a:pt x="932" y="14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32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0"/>
                    </a:lnTo>
                    <a:lnTo>
                      <a:pt x="198" y="512"/>
                    </a:lnTo>
                    <a:lnTo>
                      <a:pt x="132" y="604"/>
                    </a:lnTo>
                    <a:lnTo>
                      <a:pt x="93" y="709"/>
                    </a:lnTo>
                    <a:lnTo>
                      <a:pt x="53" y="814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86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3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44"/>
                    </a:lnTo>
                    <a:lnTo>
                      <a:pt x="814" y="2283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83"/>
                    </a:lnTo>
                    <a:lnTo>
                      <a:pt x="1628" y="2244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3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86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14"/>
                    </a:lnTo>
                    <a:lnTo>
                      <a:pt x="2244" y="709"/>
                    </a:lnTo>
                    <a:lnTo>
                      <a:pt x="2205" y="604"/>
                    </a:lnTo>
                    <a:lnTo>
                      <a:pt x="2139" y="512"/>
                    </a:lnTo>
                    <a:lnTo>
                      <a:pt x="2074" y="420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32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14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2373;p45">
                <a:extLst>
                  <a:ext uri="{FF2B5EF4-FFF2-40B4-BE49-F238E27FC236}">
                    <a16:creationId xmlns:a16="http://schemas.microsoft.com/office/drawing/2014/main" id="{4ECF3597-FBE5-FB08-AFFA-2B7398AFCCD5}"/>
                  </a:ext>
                </a:extLst>
              </p:cNvPr>
              <p:cNvSpPr/>
              <p:nvPr/>
            </p:nvSpPr>
            <p:spPr>
              <a:xfrm>
                <a:off x="3190311" y="2188680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2374;p45">
                <a:extLst>
                  <a:ext uri="{FF2B5EF4-FFF2-40B4-BE49-F238E27FC236}">
                    <a16:creationId xmlns:a16="http://schemas.microsoft.com/office/drawing/2014/main" id="{A5A5ECA8-B53A-B2F0-8B91-DA46A05D1FE7}"/>
                  </a:ext>
                </a:extLst>
              </p:cNvPr>
              <p:cNvSpPr/>
              <p:nvPr/>
            </p:nvSpPr>
            <p:spPr>
              <a:xfrm>
                <a:off x="3126248" y="2272758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2375;p45">
                <a:extLst>
                  <a:ext uri="{FF2B5EF4-FFF2-40B4-BE49-F238E27FC236}">
                    <a16:creationId xmlns:a16="http://schemas.microsoft.com/office/drawing/2014/main" id="{BFF0F05A-283A-0D1E-4359-D140165AD896}"/>
                  </a:ext>
                </a:extLst>
              </p:cNvPr>
              <p:cNvSpPr/>
              <p:nvPr/>
            </p:nvSpPr>
            <p:spPr>
              <a:xfrm>
                <a:off x="3190311" y="2275343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2376;p45">
                <a:extLst>
                  <a:ext uri="{FF2B5EF4-FFF2-40B4-BE49-F238E27FC236}">
                    <a16:creationId xmlns:a16="http://schemas.microsoft.com/office/drawing/2014/main" id="{10FAD881-7008-26DB-E78F-9436C1E76B7D}"/>
                  </a:ext>
                </a:extLst>
              </p:cNvPr>
              <p:cNvSpPr/>
              <p:nvPr/>
            </p:nvSpPr>
            <p:spPr>
              <a:xfrm>
                <a:off x="3126248" y="2416394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050" y="1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198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1"/>
                    </a:lnTo>
                    <a:lnTo>
                      <a:pt x="198" y="513"/>
                    </a:lnTo>
                    <a:lnTo>
                      <a:pt x="132" y="618"/>
                    </a:lnTo>
                    <a:lnTo>
                      <a:pt x="93" y="709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9"/>
                    </a:lnTo>
                    <a:lnTo>
                      <a:pt x="1" y="1287"/>
                    </a:lnTo>
                    <a:lnTo>
                      <a:pt x="14" y="1405"/>
                    </a:lnTo>
                    <a:lnTo>
                      <a:pt x="53" y="1523"/>
                    </a:lnTo>
                    <a:lnTo>
                      <a:pt x="93" y="1628"/>
                    </a:lnTo>
                    <a:lnTo>
                      <a:pt x="132" y="1733"/>
                    </a:lnTo>
                    <a:lnTo>
                      <a:pt x="198" y="1825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4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4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5"/>
                    </a:lnTo>
                    <a:lnTo>
                      <a:pt x="2205" y="1733"/>
                    </a:lnTo>
                    <a:lnTo>
                      <a:pt x="2244" y="1628"/>
                    </a:lnTo>
                    <a:lnTo>
                      <a:pt x="2283" y="1523"/>
                    </a:lnTo>
                    <a:lnTo>
                      <a:pt x="2323" y="1405"/>
                    </a:lnTo>
                    <a:lnTo>
                      <a:pt x="2336" y="1287"/>
                    </a:lnTo>
                    <a:lnTo>
                      <a:pt x="2349" y="1169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09"/>
                    </a:lnTo>
                    <a:lnTo>
                      <a:pt x="2205" y="618"/>
                    </a:lnTo>
                    <a:lnTo>
                      <a:pt x="2139" y="513"/>
                    </a:lnTo>
                    <a:lnTo>
                      <a:pt x="2074" y="421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8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2377;p45">
                <a:extLst>
                  <a:ext uri="{FF2B5EF4-FFF2-40B4-BE49-F238E27FC236}">
                    <a16:creationId xmlns:a16="http://schemas.microsoft.com/office/drawing/2014/main" id="{BBBCBFD3-71E6-B186-7658-EAC9E5F36CC8}"/>
                  </a:ext>
                </a:extLst>
              </p:cNvPr>
              <p:cNvSpPr/>
              <p:nvPr/>
            </p:nvSpPr>
            <p:spPr>
              <a:xfrm>
                <a:off x="3190311" y="2418996"/>
                <a:ext cx="207951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7" extrusionOk="0">
                    <a:moveTo>
                      <a:pt x="0" y="0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2378;p45">
                <a:extLst>
                  <a:ext uri="{FF2B5EF4-FFF2-40B4-BE49-F238E27FC236}">
                    <a16:creationId xmlns:a16="http://schemas.microsoft.com/office/drawing/2014/main" id="{D56A9119-F7D9-C871-23F8-7D42626B0C98}"/>
                  </a:ext>
                </a:extLst>
              </p:cNvPr>
              <p:cNvSpPr/>
              <p:nvPr/>
            </p:nvSpPr>
            <p:spPr>
              <a:xfrm>
                <a:off x="3126248" y="2503056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168" y="1"/>
                    </a:moveTo>
                    <a:lnTo>
                      <a:pt x="1050" y="14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211"/>
                    </a:lnTo>
                    <a:lnTo>
                      <a:pt x="421" y="276"/>
                    </a:lnTo>
                    <a:lnTo>
                      <a:pt x="342" y="342"/>
                    </a:lnTo>
                    <a:lnTo>
                      <a:pt x="263" y="434"/>
                    </a:lnTo>
                    <a:lnTo>
                      <a:pt x="198" y="526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300"/>
                    </a:lnTo>
                    <a:lnTo>
                      <a:pt x="14" y="1418"/>
                    </a:lnTo>
                    <a:lnTo>
                      <a:pt x="53" y="1523"/>
                    </a:lnTo>
                    <a:lnTo>
                      <a:pt x="93" y="1641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8"/>
                    </a:lnTo>
                    <a:lnTo>
                      <a:pt x="421" y="2087"/>
                    </a:lnTo>
                    <a:lnTo>
                      <a:pt x="512" y="2152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49"/>
                    </a:lnTo>
                    <a:lnTo>
                      <a:pt x="1286" y="2349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52"/>
                    </a:lnTo>
                    <a:lnTo>
                      <a:pt x="1916" y="2087"/>
                    </a:lnTo>
                    <a:lnTo>
                      <a:pt x="1995" y="2008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41"/>
                    </a:lnTo>
                    <a:lnTo>
                      <a:pt x="2283" y="1523"/>
                    </a:lnTo>
                    <a:lnTo>
                      <a:pt x="2323" y="1418"/>
                    </a:lnTo>
                    <a:lnTo>
                      <a:pt x="2336" y="1300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6"/>
                    </a:lnTo>
                    <a:lnTo>
                      <a:pt x="2074" y="434"/>
                    </a:lnTo>
                    <a:lnTo>
                      <a:pt x="1995" y="342"/>
                    </a:lnTo>
                    <a:lnTo>
                      <a:pt x="1916" y="276"/>
                    </a:lnTo>
                    <a:lnTo>
                      <a:pt x="1824" y="211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4"/>
                    </a:lnTo>
                    <a:lnTo>
                      <a:pt x="116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379;p45">
                <a:extLst>
                  <a:ext uri="{FF2B5EF4-FFF2-40B4-BE49-F238E27FC236}">
                    <a16:creationId xmlns:a16="http://schemas.microsoft.com/office/drawing/2014/main" id="{B3825BB6-69EC-C291-2938-250CF2DB870C}"/>
                  </a:ext>
                </a:extLst>
              </p:cNvPr>
              <p:cNvSpPr/>
              <p:nvPr/>
            </p:nvSpPr>
            <p:spPr>
              <a:xfrm>
                <a:off x="3190311" y="2505659"/>
                <a:ext cx="207951" cy="36977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0" extrusionOk="0">
                    <a:moveTo>
                      <a:pt x="0" y="0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380;p45">
                <a:extLst>
                  <a:ext uri="{FF2B5EF4-FFF2-40B4-BE49-F238E27FC236}">
                    <a16:creationId xmlns:a16="http://schemas.microsoft.com/office/drawing/2014/main" id="{D68B8205-51DE-5A5E-A06D-3A397226C3B6}"/>
                  </a:ext>
                </a:extLst>
              </p:cNvPr>
              <p:cNvSpPr/>
              <p:nvPr/>
            </p:nvSpPr>
            <p:spPr>
              <a:xfrm>
                <a:off x="3126248" y="2646710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050" y="0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73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73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381;p45">
                <a:extLst>
                  <a:ext uri="{FF2B5EF4-FFF2-40B4-BE49-F238E27FC236}">
                    <a16:creationId xmlns:a16="http://schemas.microsoft.com/office/drawing/2014/main" id="{AA4C687C-DB51-D1E3-68FB-AFEFBFA4D035}"/>
                  </a:ext>
                </a:extLst>
              </p:cNvPr>
              <p:cNvSpPr/>
              <p:nvPr/>
            </p:nvSpPr>
            <p:spPr>
              <a:xfrm>
                <a:off x="3190311" y="2649295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382;p45">
                <a:extLst>
                  <a:ext uri="{FF2B5EF4-FFF2-40B4-BE49-F238E27FC236}">
                    <a16:creationId xmlns:a16="http://schemas.microsoft.com/office/drawing/2014/main" id="{3B8ECB57-FD61-ED94-95E4-3DEB2767EDD9}"/>
                  </a:ext>
                </a:extLst>
              </p:cNvPr>
              <p:cNvSpPr/>
              <p:nvPr/>
            </p:nvSpPr>
            <p:spPr>
              <a:xfrm>
                <a:off x="3126248" y="2733373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6"/>
                    </a:lnTo>
                    <a:lnTo>
                      <a:pt x="814" y="66"/>
                    </a:lnTo>
                    <a:lnTo>
                      <a:pt x="709" y="105"/>
                    </a:lnTo>
                    <a:lnTo>
                      <a:pt x="604" y="144"/>
                    </a:lnTo>
                    <a:lnTo>
                      <a:pt x="512" y="210"/>
                    </a:lnTo>
                    <a:lnTo>
                      <a:pt x="421" y="276"/>
                    </a:lnTo>
                    <a:lnTo>
                      <a:pt x="342" y="354"/>
                    </a:lnTo>
                    <a:lnTo>
                      <a:pt x="263" y="433"/>
                    </a:lnTo>
                    <a:lnTo>
                      <a:pt x="198" y="525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35"/>
                    </a:lnTo>
                    <a:lnTo>
                      <a:pt x="93" y="1640"/>
                    </a:lnTo>
                    <a:lnTo>
                      <a:pt x="132" y="1745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7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17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35"/>
                    </a:lnTo>
                    <a:lnTo>
                      <a:pt x="1050" y="2348"/>
                    </a:lnTo>
                    <a:lnTo>
                      <a:pt x="1286" y="2348"/>
                    </a:lnTo>
                    <a:lnTo>
                      <a:pt x="1405" y="2335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17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7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45"/>
                    </a:lnTo>
                    <a:lnTo>
                      <a:pt x="2244" y="1640"/>
                    </a:lnTo>
                    <a:lnTo>
                      <a:pt x="2283" y="1535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5"/>
                    </a:lnTo>
                    <a:lnTo>
                      <a:pt x="2074" y="433"/>
                    </a:lnTo>
                    <a:lnTo>
                      <a:pt x="1995" y="354"/>
                    </a:lnTo>
                    <a:lnTo>
                      <a:pt x="1916" y="276"/>
                    </a:lnTo>
                    <a:lnTo>
                      <a:pt x="1824" y="210"/>
                    </a:lnTo>
                    <a:lnTo>
                      <a:pt x="1732" y="144"/>
                    </a:lnTo>
                    <a:lnTo>
                      <a:pt x="1628" y="105"/>
                    </a:lnTo>
                    <a:lnTo>
                      <a:pt x="1523" y="66"/>
                    </a:lnTo>
                    <a:lnTo>
                      <a:pt x="1405" y="26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383;p45">
                <a:extLst>
                  <a:ext uri="{FF2B5EF4-FFF2-40B4-BE49-F238E27FC236}">
                    <a16:creationId xmlns:a16="http://schemas.microsoft.com/office/drawing/2014/main" id="{2220735E-6D8A-5998-3FE7-A65B2D902069}"/>
                  </a:ext>
                </a:extLst>
              </p:cNvPr>
              <p:cNvSpPr/>
              <p:nvPr/>
            </p:nvSpPr>
            <p:spPr>
              <a:xfrm>
                <a:off x="3190311" y="2736191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384;p45">
                <a:extLst>
                  <a:ext uri="{FF2B5EF4-FFF2-40B4-BE49-F238E27FC236}">
                    <a16:creationId xmlns:a16="http://schemas.microsoft.com/office/drawing/2014/main" id="{D5DB75A7-D8A8-6F96-895B-5D66E9DA4EA9}"/>
                  </a:ext>
                </a:extLst>
              </p:cNvPr>
              <p:cNvSpPr/>
              <p:nvPr/>
            </p:nvSpPr>
            <p:spPr>
              <a:xfrm>
                <a:off x="3076562" y="236719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0"/>
                    </a:moveTo>
                    <a:lnTo>
                      <a:pt x="20689" y="0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385;p45">
                <a:extLst>
                  <a:ext uri="{FF2B5EF4-FFF2-40B4-BE49-F238E27FC236}">
                    <a16:creationId xmlns:a16="http://schemas.microsoft.com/office/drawing/2014/main" id="{F4CDC931-1E5F-1659-8245-FA667720C0EB}"/>
                  </a:ext>
                </a:extLst>
              </p:cNvPr>
              <p:cNvSpPr/>
              <p:nvPr/>
            </p:nvSpPr>
            <p:spPr>
              <a:xfrm>
                <a:off x="3076562" y="259607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386;p45">
                <a:extLst>
                  <a:ext uri="{FF2B5EF4-FFF2-40B4-BE49-F238E27FC236}">
                    <a16:creationId xmlns:a16="http://schemas.microsoft.com/office/drawing/2014/main" id="{99AE4A9A-4904-26B9-355D-C4AA6A36313E}"/>
                  </a:ext>
                </a:extLst>
              </p:cNvPr>
              <p:cNvSpPr/>
              <p:nvPr/>
            </p:nvSpPr>
            <p:spPr>
              <a:xfrm>
                <a:off x="3076562" y="281366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387;p45">
                <a:extLst>
                  <a:ext uri="{FF2B5EF4-FFF2-40B4-BE49-F238E27FC236}">
                    <a16:creationId xmlns:a16="http://schemas.microsoft.com/office/drawing/2014/main" id="{7E446F47-DDB5-055D-C02A-A5095220EAC5}"/>
                  </a:ext>
                </a:extLst>
              </p:cNvPr>
              <p:cNvSpPr/>
              <p:nvPr/>
            </p:nvSpPr>
            <p:spPr>
              <a:xfrm>
                <a:off x="3128133" y="2857461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1"/>
                    </a:lnTo>
                    <a:lnTo>
                      <a:pt x="7479" y="2061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388;p45">
                <a:extLst>
                  <a:ext uri="{FF2B5EF4-FFF2-40B4-BE49-F238E27FC236}">
                    <a16:creationId xmlns:a16="http://schemas.microsoft.com/office/drawing/2014/main" id="{13ED0AB7-088B-575B-7892-EC68DD87871E}"/>
                  </a:ext>
                </a:extLst>
              </p:cNvPr>
              <p:cNvSpPr/>
              <p:nvPr/>
            </p:nvSpPr>
            <p:spPr>
              <a:xfrm>
                <a:off x="3128133" y="2922691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389;p45">
                <a:extLst>
                  <a:ext uri="{FF2B5EF4-FFF2-40B4-BE49-F238E27FC236}">
                    <a16:creationId xmlns:a16="http://schemas.microsoft.com/office/drawing/2014/main" id="{0ED2F511-59A5-7CF0-8A64-7D5FC101D6D3}"/>
                  </a:ext>
                </a:extLst>
              </p:cNvPr>
              <p:cNvSpPr/>
              <p:nvPr/>
            </p:nvSpPr>
            <p:spPr>
              <a:xfrm>
                <a:off x="3128133" y="2987688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390;p45">
                <a:extLst>
                  <a:ext uri="{FF2B5EF4-FFF2-40B4-BE49-F238E27FC236}">
                    <a16:creationId xmlns:a16="http://schemas.microsoft.com/office/drawing/2014/main" id="{3378EC11-3D2E-8803-ECA3-5275AB9091CA}"/>
                  </a:ext>
                </a:extLst>
              </p:cNvPr>
              <p:cNvSpPr/>
              <p:nvPr/>
            </p:nvSpPr>
            <p:spPr>
              <a:xfrm>
                <a:off x="3128133" y="3052685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0"/>
                    </a:lnTo>
                    <a:lnTo>
                      <a:pt x="7479" y="2060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391;p45">
                <a:extLst>
                  <a:ext uri="{FF2B5EF4-FFF2-40B4-BE49-F238E27FC236}">
                    <a16:creationId xmlns:a16="http://schemas.microsoft.com/office/drawing/2014/main" id="{5612BF2E-07FC-9E4B-253D-2A960375913C}"/>
                  </a:ext>
                </a:extLst>
              </p:cNvPr>
              <p:cNvSpPr/>
              <p:nvPr/>
            </p:nvSpPr>
            <p:spPr>
              <a:xfrm>
                <a:off x="3128133" y="3117916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392;p45">
                <a:extLst>
                  <a:ext uri="{FF2B5EF4-FFF2-40B4-BE49-F238E27FC236}">
                    <a16:creationId xmlns:a16="http://schemas.microsoft.com/office/drawing/2014/main" id="{7B51C27E-B6E7-4738-0BB5-2EA6EABFB2A1}"/>
                  </a:ext>
                </a:extLst>
              </p:cNvPr>
              <p:cNvSpPr/>
              <p:nvPr/>
            </p:nvSpPr>
            <p:spPr>
              <a:xfrm>
                <a:off x="3128133" y="3182913"/>
                <a:ext cx="134248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7" extrusionOk="0">
                    <a:moveTo>
                      <a:pt x="1" y="0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" name="Google Shape;2393;p45">
              <a:extLst>
                <a:ext uri="{FF2B5EF4-FFF2-40B4-BE49-F238E27FC236}">
                  <a16:creationId xmlns:a16="http://schemas.microsoft.com/office/drawing/2014/main" id="{26A7F8E9-5C12-9DF4-A6CD-AFC849395BAB}"/>
                </a:ext>
              </a:extLst>
            </p:cNvPr>
            <p:cNvGrpSpPr/>
            <p:nvPr/>
          </p:nvGrpSpPr>
          <p:grpSpPr>
            <a:xfrm>
              <a:off x="4962121" y="2452285"/>
              <a:ext cx="1066388" cy="666717"/>
              <a:chOff x="5097171" y="2413221"/>
              <a:chExt cx="931587" cy="582388"/>
            </a:xfrm>
          </p:grpSpPr>
          <p:sp>
            <p:nvSpPr>
              <p:cNvPr id="139" name="Google Shape;2394;p45">
                <a:extLst>
                  <a:ext uri="{FF2B5EF4-FFF2-40B4-BE49-F238E27FC236}">
                    <a16:creationId xmlns:a16="http://schemas.microsoft.com/office/drawing/2014/main" id="{7B194B9E-4A44-C010-E71C-344DAB0451C2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extrusionOk="0">
                    <a:moveTo>
                      <a:pt x="0" y="1"/>
                    </a:moveTo>
                    <a:lnTo>
                      <a:pt x="0" y="29518"/>
                    </a:lnTo>
                    <a:lnTo>
                      <a:pt x="51899" y="29518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2395;p45">
                <a:extLst>
                  <a:ext uri="{FF2B5EF4-FFF2-40B4-BE49-F238E27FC236}">
                    <a16:creationId xmlns:a16="http://schemas.microsoft.com/office/drawing/2014/main" id="{FAA52C74-FBED-E599-F1FD-32ADD81773CC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fill="none" extrusionOk="0">
                    <a:moveTo>
                      <a:pt x="51899" y="29518"/>
                    </a:moveTo>
                    <a:lnTo>
                      <a:pt x="0" y="29518"/>
                    </a:lnTo>
                    <a:lnTo>
                      <a:pt x="0" y="1"/>
                    </a:lnTo>
                    <a:lnTo>
                      <a:pt x="51899" y="1"/>
                    </a:lnTo>
                    <a:lnTo>
                      <a:pt x="51899" y="2951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2396;p45">
                <a:extLst>
                  <a:ext uri="{FF2B5EF4-FFF2-40B4-BE49-F238E27FC236}">
                    <a16:creationId xmlns:a16="http://schemas.microsoft.com/office/drawing/2014/main" id="{28DEDA36-3309-CC9F-3C20-00F8EFE9A340}"/>
                  </a:ext>
                </a:extLst>
              </p:cNvPr>
              <p:cNvSpPr/>
              <p:nvPr/>
            </p:nvSpPr>
            <p:spPr>
              <a:xfrm>
                <a:off x="5097171" y="2865364"/>
                <a:ext cx="931587" cy="130245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7256" extrusionOk="0">
                    <a:moveTo>
                      <a:pt x="0" y="0"/>
                    </a:moveTo>
                    <a:lnTo>
                      <a:pt x="0" y="7255"/>
                    </a:lnTo>
                    <a:lnTo>
                      <a:pt x="51899" y="7255"/>
                    </a:lnTo>
                    <a:lnTo>
                      <a:pt x="518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2397;p45">
                <a:extLst>
                  <a:ext uri="{FF2B5EF4-FFF2-40B4-BE49-F238E27FC236}">
                    <a16:creationId xmlns:a16="http://schemas.microsoft.com/office/drawing/2014/main" id="{27238EC7-67D7-26B8-E8E9-3878D049C3F9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745338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41523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41522" y="1391"/>
                    </a:lnTo>
                    <a:lnTo>
                      <a:pt x="4152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2398;p45">
                <a:extLst>
                  <a:ext uri="{FF2B5EF4-FFF2-40B4-BE49-F238E27FC236}">
                    <a16:creationId xmlns:a16="http://schemas.microsoft.com/office/drawing/2014/main" id="{5B06A30A-8F3A-01EF-F2DC-507EC27EB0C8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372552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0755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20755" y="1391"/>
                    </a:lnTo>
                    <a:lnTo>
                      <a:pt x="2075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2399;p45">
                <a:extLst>
                  <a:ext uri="{FF2B5EF4-FFF2-40B4-BE49-F238E27FC236}">
                    <a16:creationId xmlns:a16="http://schemas.microsoft.com/office/drawing/2014/main" id="{3B0AAA74-B925-FF6A-9346-036A79055459}"/>
                  </a:ext>
                </a:extLst>
              </p:cNvPr>
              <p:cNvSpPr/>
              <p:nvPr/>
            </p:nvSpPr>
            <p:spPr>
              <a:xfrm>
                <a:off x="5956689" y="2917885"/>
                <a:ext cx="11093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42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171" y="341"/>
                    </a:lnTo>
                    <a:lnTo>
                      <a:pt x="171" y="184"/>
                    </a:lnTo>
                    <a:lnTo>
                      <a:pt x="617" y="184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2400;p45">
                <a:extLst>
                  <a:ext uri="{FF2B5EF4-FFF2-40B4-BE49-F238E27FC236}">
                    <a16:creationId xmlns:a16="http://schemas.microsoft.com/office/drawing/2014/main" id="{F8AD3456-9A0E-14A5-CEBD-576D6AC85A2C}"/>
                  </a:ext>
                </a:extLst>
              </p:cNvPr>
              <p:cNvSpPr/>
              <p:nvPr/>
            </p:nvSpPr>
            <p:spPr>
              <a:xfrm>
                <a:off x="5989196" y="2917885"/>
                <a:ext cx="11075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42" extrusionOk="0">
                    <a:moveTo>
                      <a:pt x="0" y="0"/>
                    </a:moveTo>
                    <a:lnTo>
                      <a:pt x="0" y="184"/>
                    </a:lnTo>
                    <a:lnTo>
                      <a:pt x="446" y="184"/>
                    </a:lnTo>
                    <a:lnTo>
                      <a:pt x="446" y="341"/>
                    </a:lnTo>
                    <a:lnTo>
                      <a:pt x="617" y="341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2401;p45">
                <a:extLst>
                  <a:ext uri="{FF2B5EF4-FFF2-40B4-BE49-F238E27FC236}">
                    <a16:creationId xmlns:a16="http://schemas.microsoft.com/office/drawing/2014/main" id="{7345ED27-0565-A286-E081-F1632414A72D}"/>
                  </a:ext>
                </a:extLst>
              </p:cNvPr>
              <p:cNvSpPr/>
              <p:nvPr/>
            </p:nvSpPr>
            <p:spPr>
              <a:xfrm>
                <a:off x="5989196" y="2936948"/>
                <a:ext cx="11075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29" extrusionOk="0">
                    <a:moveTo>
                      <a:pt x="446" y="1"/>
                    </a:moveTo>
                    <a:lnTo>
                      <a:pt x="446" y="158"/>
                    </a:lnTo>
                    <a:lnTo>
                      <a:pt x="0" y="158"/>
                    </a:lnTo>
                    <a:lnTo>
                      <a:pt x="0" y="329"/>
                    </a:lnTo>
                    <a:lnTo>
                      <a:pt x="617" y="329"/>
                    </a:lnTo>
                    <a:lnTo>
                      <a:pt x="6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2402;p45">
                <a:extLst>
                  <a:ext uri="{FF2B5EF4-FFF2-40B4-BE49-F238E27FC236}">
                    <a16:creationId xmlns:a16="http://schemas.microsoft.com/office/drawing/2014/main" id="{B54E7400-0E2E-51F0-C52A-9ED7187FE9D9}"/>
                  </a:ext>
                </a:extLst>
              </p:cNvPr>
              <p:cNvSpPr/>
              <p:nvPr/>
            </p:nvSpPr>
            <p:spPr>
              <a:xfrm>
                <a:off x="5956689" y="2936948"/>
                <a:ext cx="11093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29" extrusionOk="0">
                    <a:moveTo>
                      <a:pt x="1" y="1"/>
                    </a:moveTo>
                    <a:lnTo>
                      <a:pt x="1" y="329"/>
                    </a:lnTo>
                    <a:lnTo>
                      <a:pt x="617" y="329"/>
                    </a:lnTo>
                    <a:lnTo>
                      <a:pt x="617" y="158"/>
                    </a:lnTo>
                    <a:lnTo>
                      <a:pt x="171" y="158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2403;p45">
                <a:extLst>
                  <a:ext uri="{FF2B5EF4-FFF2-40B4-BE49-F238E27FC236}">
                    <a16:creationId xmlns:a16="http://schemas.microsoft.com/office/drawing/2014/main" id="{877707BE-9F1E-E01D-4524-6F1AA38B5774}"/>
                  </a:ext>
                </a:extLst>
              </p:cNvPr>
              <p:cNvSpPr/>
              <p:nvPr/>
            </p:nvSpPr>
            <p:spPr>
              <a:xfrm>
                <a:off x="5890292" y="2917885"/>
                <a:ext cx="47101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1391" extrusionOk="0">
                    <a:moveTo>
                      <a:pt x="0" y="0"/>
                    </a:moveTo>
                    <a:lnTo>
                      <a:pt x="0" y="1391"/>
                    </a:lnTo>
                    <a:lnTo>
                      <a:pt x="2624" y="1391"/>
                    </a:lnTo>
                    <a:lnTo>
                      <a:pt x="26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2404;p45">
                <a:extLst>
                  <a:ext uri="{FF2B5EF4-FFF2-40B4-BE49-F238E27FC236}">
                    <a16:creationId xmlns:a16="http://schemas.microsoft.com/office/drawing/2014/main" id="{6FDBB901-144E-A1BC-9971-8E4820E54D15}"/>
                  </a:ext>
                </a:extLst>
              </p:cNvPr>
              <p:cNvSpPr/>
              <p:nvPr/>
            </p:nvSpPr>
            <p:spPr>
              <a:xfrm>
                <a:off x="5907237" y="2922121"/>
                <a:ext cx="15796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880" h="932" extrusionOk="0">
                    <a:moveTo>
                      <a:pt x="1" y="0"/>
                    </a:moveTo>
                    <a:lnTo>
                      <a:pt x="1" y="459"/>
                    </a:lnTo>
                    <a:lnTo>
                      <a:pt x="1" y="932"/>
                    </a:lnTo>
                    <a:lnTo>
                      <a:pt x="447" y="695"/>
                    </a:lnTo>
                    <a:lnTo>
                      <a:pt x="880" y="459"/>
                    </a:lnTo>
                    <a:lnTo>
                      <a:pt x="447" y="22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2405;p45">
                <a:extLst>
                  <a:ext uri="{FF2B5EF4-FFF2-40B4-BE49-F238E27FC236}">
                    <a16:creationId xmlns:a16="http://schemas.microsoft.com/office/drawing/2014/main" id="{BBF93228-E06D-75A6-45C8-5A48F81AD6B9}"/>
                  </a:ext>
                </a:extLst>
              </p:cNvPr>
              <p:cNvSpPr/>
              <p:nvPr/>
            </p:nvSpPr>
            <p:spPr>
              <a:xfrm>
                <a:off x="5097171" y="2413221"/>
                <a:ext cx="931587" cy="52540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27" extrusionOk="0">
                    <a:moveTo>
                      <a:pt x="0" y="1"/>
                    </a:moveTo>
                    <a:lnTo>
                      <a:pt x="0" y="2927"/>
                    </a:lnTo>
                    <a:lnTo>
                      <a:pt x="51899" y="2927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2406;p45">
                <a:extLst>
                  <a:ext uri="{FF2B5EF4-FFF2-40B4-BE49-F238E27FC236}">
                    <a16:creationId xmlns:a16="http://schemas.microsoft.com/office/drawing/2014/main" id="{ADDD89AE-2DF4-D14E-A1D1-8388EFC7F318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2407;p45">
                <a:extLst>
                  <a:ext uri="{FF2B5EF4-FFF2-40B4-BE49-F238E27FC236}">
                    <a16:creationId xmlns:a16="http://schemas.microsoft.com/office/drawing/2014/main" id="{EE49B28C-500E-ABF2-9606-3267BF6F7BA7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fill="none" extrusionOk="0">
                    <a:moveTo>
                      <a:pt x="5720" y="1"/>
                    </a:moveTo>
                    <a:lnTo>
                      <a:pt x="5720" y="1"/>
                    </a:lnTo>
                    <a:lnTo>
                      <a:pt x="5982" y="1"/>
                    </a:lnTo>
                    <a:lnTo>
                      <a:pt x="6245" y="14"/>
                    </a:lnTo>
                    <a:lnTo>
                      <a:pt x="6507" y="53"/>
                    </a:lnTo>
                    <a:lnTo>
                      <a:pt x="6756" y="93"/>
                    </a:lnTo>
                    <a:lnTo>
                      <a:pt x="7019" y="145"/>
                    </a:lnTo>
                    <a:lnTo>
                      <a:pt x="7268" y="197"/>
                    </a:lnTo>
                    <a:lnTo>
                      <a:pt x="7504" y="276"/>
                    </a:lnTo>
                    <a:lnTo>
                      <a:pt x="7740" y="355"/>
                    </a:lnTo>
                    <a:lnTo>
                      <a:pt x="7976" y="460"/>
                    </a:lnTo>
                    <a:lnTo>
                      <a:pt x="8213" y="552"/>
                    </a:lnTo>
                    <a:lnTo>
                      <a:pt x="8436" y="670"/>
                    </a:lnTo>
                    <a:lnTo>
                      <a:pt x="8659" y="801"/>
                    </a:lnTo>
                    <a:lnTo>
                      <a:pt x="8868" y="932"/>
                    </a:lnTo>
                    <a:lnTo>
                      <a:pt x="9078" y="1063"/>
                    </a:lnTo>
                    <a:lnTo>
                      <a:pt x="9275" y="1221"/>
                    </a:lnTo>
                    <a:lnTo>
                      <a:pt x="9472" y="1378"/>
                    </a:lnTo>
                    <a:lnTo>
                      <a:pt x="9656" y="1549"/>
                    </a:lnTo>
                    <a:lnTo>
                      <a:pt x="9839" y="1719"/>
                    </a:lnTo>
                    <a:lnTo>
                      <a:pt x="10010" y="1903"/>
                    </a:lnTo>
                    <a:lnTo>
                      <a:pt x="10167" y="2087"/>
                    </a:lnTo>
                    <a:lnTo>
                      <a:pt x="10325" y="2283"/>
                    </a:lnTo>
                    <a:lnTo>
                      <a:pt x="10482" y="2493"/>
                    </a:lnTo>
                    <a:lnTo>
                      <a:pt x="10613" y="2703"/>
                    </a:lnTo>
                    <a:lnTo>
                      <a:pt x="10745" y="2913"/>
                    </a:lnTo>
                    <a:lnTo>
                      <a:pt x="10863" y="3136"/>
                    </a:lnTo>
                    <a:lnTo>
                      <a:pt x="10981" y="3372"/>
                    </a:lnTo>
                    <a:lnTo>
                      <a:pt x="11072" y="3595"/>
                    </a:lnTo>
                    <a:lnTo>
                      <a:pt x="11164" y="3845"/>
                    </a:lnTo>
                    <a:lnTo>
                      <a:pt x="11256" y="4081"/>
                    </a:lnTo>
                    <a:lnTo>
                      <a:pt x="11322" y="4330"/>
                    </a:lnTo>
                    <a:lnTo>
                      <a:pt x="11374" y="4579"/>
                    </a:lnTo>
                    <a:lnTo>
                      <a:pt x="11427" y="4842"/>
                    </a:lnTo>
                    <a:lnTo>
                      <a:pt x="11427" y="4842"/>
                    </a:lnTo>
                    <a:lnTo>
                      <a:pt x="11610" y="4789"/>
                    </a:lnTo>
                    <a:lnTo>
                      <a:pt x="11794" y="4763"/>
                    </a:lnTo>
                    <a:lnTo>
                      <a:pt x="11991" y="4750"/>
                    </a:lnTo>
                    <a:lnTo>
                      <a:pt x="12188" y="4737"/>
                    </a:lnTo>
                    <a:lnTo>
                      <a:pt x="12188" y="4737"/>
                    </a:lnTo>
                    <a:lnTo>
                      <a:pt x="12384" y="4750"/>
                    </a:lnTo>
                    <a:lnTo>
                      <a:pt x="12581" y="4763"/>
                    </a:lnTo>
                    <a:lnTo>
                      <a:pt x="12778" y="4789"/>
                    </a:lnTo>
                    <a:lnTo>
                      <a:pt x="12988" y="4842"/>
                    </a:lnTo>
                    <a:lnTo>
                      <a:pt x="12988" y="4842"/>
                    </a:lnTo>
                    <a:lnTo>
                      <a:pt x="13040" y="4579"/>
                    </a:lnTo>
                    <a:lnTo>
                      <a:pt x="13093" y="4330"/>
                    </a:lnTo>
                    <a:lnTo>
                      <a:pt x="13172" y="4081"/>
                    </a:lnTo>
                    <a:lnTo>
                      <a:pt x="13250" y="3845"/>
                    </a:lnTo>
                    <a:lnTo>
                      <a:pt x="13342" y="3608"/>
                    </a:lnTo>
                    <a:lnTo>
                      <a:pt x="13434" y="3385"/>
                    </a:lnTo>
                    <a:lnTo>
                      <a:pt x="13552" y="3162"/>
                    </a:lnTo>
                    <a:lnTo>
                      <a:pt x="13670" y="2939"/>
                    </a:lnTo>
                    <a:lnTo>
                      <a:pt x="13801" y="2729"/>
                    </a:lnTo>
                    <a:lnTo>
                      <a:pt x="13932" y="2520"/>
                    </a:lnTo>
                    <a:lnTo>
                      <a:pt x="14077" y="2323"/>
                    </a:lnTo>
                    <a:lnTo>
                      <a:pt x="14234" y="2126"/>
                    </a:lnTo>
                    <a:lnTo>
                      <a:pt x="14392" y="1942"/>
                    </a:lnTo>
                    <a:lnTo>
                      <a:pt x="14562" y="1759"/>
                    </a:lnTo>
                    <a:lnTo>
                      <a:pt x="14746" y="1588"/>
                    </a:lnTo>
                    <a:lnTo>
                      <a:pt x="14929" y="1431"/>
                    </a:lnTo>
                    <a:lnTo>
                      <a:pt x="15113" y="1273"/>
                    </a:lnTo>
                    <a:lnTo>
                      <a:pt x="15310" y="1129"/>
                    </a:lnTo>
                    <a:lnTo>
                      <a:pt x="15520" y="985"/>
                    </a:lnTo>
                    <a:lnTo>
                      <a:pt x="15730" y="853"/>
                    </a:lnTo>
                    <a:lnTo>
                      <a:pt x="15940" y="735"/>
                    </a:lnTo>
                    <a:lnTo>
                      <a:pt x="16163" y="617"/>
                    </a:lnTo>
                    <a:lnTo>
                      <a:pt x="16399" y="525"/>
                    </a:lnTo>
                    <a:lnTo>
                      <a:pt x="16622" y="420"/>
                    </a:lnTo>
                    <a:lnTo>
                      <a:pt x="16858" y="342"/>
                    </a:lnTo>
                    <a:lnTo>
                      <a:pt x="17107" y="276"/>
                    </a:lnTo>
                    <a:lnTo>
                      <a:pt x="17343" y="211"/>
                    </a:lnTo>
                    <a:lnTo>
                      <a:pt x="17593" y="158"/>
                    </a:lnTo>
                    <a:lnTo>
                      <a:pt x="17855" y="119"/>
                    </a:lnTo>
                    <a:lnTo>
                      <a:pt x="18104" y="79"/>
                    </a:lnTo>
                    <a:lnTo>
                      <a:pt x="18367" y="66"/>
                    </a:lnTo>
                    <a:lnTo>
                      <a:pt x="18629" y="53"/>
                    </a:lnTo>
                    <a:lnTo>
                      <a:pt x="18629" y="53"/>
                    </a:lnTo>
                    <a:lnTo>
                      <a:pt x="18918" y="66"/>
                    </a:lnTo>
                    <a:lnTo>
                      <a:pt x="19219" y="93"/>
                    </a:lnTo>
                    <a:lnTo>
                      <a:pt x="19508" y="119"/>
                    </a:lnTo>
                    <a:lnTo>
                      <a:pt x="19783" y="171"/>
                    </a:lnTo>
                    <a:lnTo>
                      <a:pt x="20059" y="237"/>
                    </a:lnTo>
                    <a:lnTo>
                      <a:pt x="20334" y="316"/>
                    </a:lnTo>
                    <a:lnTo>
                      <a:pt x="20610" y="394"/>
                    </a:lnTo>
                    <a:lnTo>
                      <a:pt x="20859" y="499"/>
                    </a:lnTo>
                    <a:lnTo>
                      <a:pt x="21122" y="617"/>
                    </a:lnTo>
                    <a:lnTo>
                      <a:pt x="21371" y="735"/>
                    </a:lnTo>
                    <a:lnTo>
                      <a:pt x="21607" y="880"/>
                    </a:lnTo>
                    <a:lnTo>
                      <a:pt x="21843" y="1024"/>
                    </a:lnTo>
                    <a:lnTo>
                      <a:pt x="22066" y="1181"/>
                    </a:lnTo>
                    <a:lnTo>
                      <a:pt x="22289" y="1352"/>
                    </a:lnTo>
                    <a:lnTo>
                      <a:pt x="22499" y="1536"/>
                    </a:lnTo>
                    <a:lnTo>
                      <a:pt x="22696" y="1732"/>
                    </a:lnTo>
                    <a:lnTo>
                      <a:pt x="22893" y="1929"/>
                    </a:lnTo>
                    <a:lnTo>
                      <a:pt x="23076" y="2139"/>
                    </a:lnTo>
                    <a:lnTo>
                      <a:pt x="23247" y="2349"/>
                    </a:lnTo>
                    <a:lnTo>
                      <a:pt x="23404" y="2572"/>
                    </a:lnTo>
                    <a:lnTo>
                      <a:pt x="23562" y="2808"/>
                    </a:lnTo>
                    <a:lnTo>
                      <a:pt x="23693" y="3044"/>
                    </a:lnTo>
                    <a:lnTo>
                      <a:pt x="23824" y="3294"/>
                    </a:lnTo>
                    <a:lnTo>
                      <a:pt x="23942" y="3543"/>
                    </a:lnTo>
                    <a:lnTo>
                      <a:pt x="24047" y="3805"/>
                    </a:lnTo>
                    <a:lnTo>
                      <a:pt x="24139" y="4081"/>
                    </a:lnTo>
                    <a:lnTo>
                      <a:pt x="24218" y="4343"/>
                    </a:lnTo>
                    <a:lnTo>
                      <a:pt x="24283" y="4632"/>
                    </a:lnTo>
                    <a:lnTo>
                      <a:pt x="24336" y="4907"/>
                    </a:lnTo>
                    <a:lnTo>
                      <a:pt x="24375" y="5196"/>
                    </a:lnTo>
                    <a:lnTo>
                      <a:pt x="24401" y="5484"/>
                    </a:lnTo>
                    <a:lnTo>
                      <a:pt x="24401" y="5786"/>
                    </a:lnTo>
                    <a:lnTo>
                      <a:pt x="24401" y="5786"/>
                    </a:lnTo>
                    <a:lnTo>
                      <a:pt x="24401" y="6075"/>
                    </a:lnTo>
                    <a:lnTo>
                      <a:pt x="24375" y="6377"/>
                    </a:lnTo>
                    <a:lnTo>
                      <a:pt x="24336" y="6652"/>
                    </a:lnTo>
                    <a:lnTo>
                      <a:pt x="24296" y="6941"/>
                    </a:lnTo>
                    <a:lnTo>
                      <a:pt x="24231" y="7216"/>
                    </a:lnTo>
                    <a:lnTo>
                      <a:pt x="24152" y="7492"/>
                    </a:lnTo>
                    <a:lnTo>
                      <a:pt x="24060" y="7754"/>
                    </a:lnTo>
                    <a:lnTo>
                      <a:pt x="23968" y="8016"/>
                    </a:lnTo>
                    <a:lnTo>
                      <a:pt x="23850" y="8279"/>
                    </a:lnTo>
                    <a:lnTo>
                      <a:pt x="23719" y="8528"/>
                    </a:lnTo>
                    <a:lnTo>
                      <a:pt x="23588" y="8764"/>
                    </a:lnTo>
                    <a:lnTo>
                      <a:pt x="23431" y="9000"/>
                    </a:lnTo>
                    <a:lnTo>
                      <a:pt x="23273" y="9223"/>
                    </a:lnTo>
                    <a:lnTo>
                      <a:pt x="23103" y="9446"/>
                    </a:lnTo>
                    <a:lnTo>
                      <a:pt x="22932" y="9656"/>
                    </a:lnTo>
                    <a:lnTo>
                      <a:pt x="22735" y="9853"/>
                    </a:lnTo>
                    <a:lnTo>
                      <a:pt x="22538" y="10050"/>
                    </a:lnTo>
                    <a:lnTo>
                      <a:pt x="22329" y="10234"/>
                    </a:lnTo>
                    <a:lnTo>
                      <a:pt x="22119" y="10404"/>
                    </a:lnTo>
                    <a:lnTo>
                      <a:pt x="21882" y="10561"/>
                    </a:lnTo>
                    <a:lnTo>
                      <a:pt x="21659" y="10719"/>
                    </a:lnTo>
                    <a:lnTo>
                      <a:pt x="21410" y="10850"/>
                    </a:lnTo>
                    <a:lnTo>
                      <a:pt x="21174" y="10981"/>
                    </a:lnTo>
                    <a:lnTo>
                      <a:pt x="20912" y="11099"/>
                    </a:lnTo>
                    <a:lnTo>
                      <a:pt x="20649" y="11204"/>
                    </a:lnTo>
                    <a:lnTo>
                      <a:pt x="20387" y="11296"/>
                    </a:lnTo>
                    <a:lnTo>
                      <a:pt x="20111" y="11375"/>
                    </a:lnTo>
                    <a:lnTo>
                      <a:pt x="19836" y="11440"/>
                    </a:lnTo>
                    <a:lnTo>
                      <a:pt x="19560" y="11493"/>
                    </a:lnTo>
                    <a:lnTo>
                      <a:pt x="19272" y="11532"/>
                    </a:lnTo>
                    <a:lnTo>
                      <a:pt x="18970" y="11545"/>
                    </a:lnTo>
                    <a:lnTo>
                      <a:pt x="18681" y="11559"/>
                    </a:lnTo>
                    <a:lnTo>
                      <a:pt x="18681" y="11559"/>
                    </a:lnTo>
                    <a:lnTo>
                      <a:pt x="18393" y="11559"/>
                    </a:lnTo>
                    <a:lnTo>
                      <a:pt x="18104" y="11532"/>
                    </a:lnTo>
                    <a:lnTo>
                      <a:pt x="17829" y="11506"/>
                    </a:lnTo>
                    <a:lnTo>
                      <a:pt x="17553" y="11454"/>
                    </a:lnTo>
                    <a:lnTo>
                      <a:pt x="17278" y="11388"/>
                    </a:lnTo>
                    <a:lnTo>
                      <a:pt x="17002" y="11322"/>
                    </a:lnTo>
                    <a:lnTo>
                      <a:pt x="16740" y="11231"/>
                    </a:lnTo>
                    <a:lnTo>
                      <a:pt x="16491" y="11139"/>
                    </a:lnTo>
                    <a:lnTo>
                      <a:pt x="16241" y="11034"/>
                    </a:lnTo>
                    <a:lnTo>
                      <a:pt x="15992" y="10903"/>
                    </a:lnTo>
                    <a:lnTo>
                      <a:pt x="15756" y="10771"/>
                    </a:lnTo>
                    <a:lnTo>
                      <a:pt x="15520" y="10627"/>
                    </a:lnTo>
                    <a:lnTo>
                      <a:pt x="15297" y="10483"/>
                    </a:lnTo>
                    <a:lnTo>
                      <a:pt x="15087" y="10312"/>
                    </a:lnTo>
                    <a:lnTo>
                      <a:pt x="14877" y="10142"/>
                    </a:lnTo>
                    <a:lnTo>
                      <a:pt x="14680" y="9958"/>
                    </a:lnTo>
                    <a:lnTo>
                      <a:pt x="14483" y="9774"/>
                    </a:lnTo>
                    <a:lnTo>
                      <a:pt x="14313" y="9564"/>
                    </a:lnTo>
                    <a:lnTo>
                      <a:pt x="14129" y="9355"/>
                    </a:lnTo>
                    <a:lnTo>
                      <a:pt x="13972" y="9145"/>
                    </a:lnTo>
                    <a:lnTo>
                      <a:pt x="13814" y="8922"/>
                    </a:lnTo>
                    <a:lnTo>
                      <a:pt x="13683" y="8685"/>
                    </a:lnTo>
                    <a:lnTo>
                      <a:pt x="13552" y="8449"/>
                    </a:lnTo>
                    <a:lnTo>
                      <a:pt x="13434" y="8200"/>
                    </a:lnTo>
                    <a:lnTo>
                      <a:pt x="13316" y="7951"/>
                    </a:lnTo>
                    <a:lnTo>
                      <a:pt x="13224" y="7688"/>
                    </a:lnTo>
                    <a:lnTo>
                      <a:pt x="13132" y="7426"/>
                    </a:lnTo>
                    <a:lnTo>
                      <a:pt x="13067" y="7151"/>
                    </a:lnTo>
                    <a:lnTo>
                      <a:pt x="13001" y="6875"/>
                    </a:lnTo>
                    <a:lnTo>
                      <a:pt x="12962" y="6600"/>
                    </a:lnTo>
                    <a:lnTo>
                      <a:pt x="12922" y="6311"/>
                    </a:lnTo>
                    <a:lnTo>
                      <a:pt x="12909" y="6022"/>
                    </a:lnTo>
                    <a:lnTo>
                      <a:pt x="12909" y="6022"/>
                    </a:lnTo>
                    <a:lnTo>
                      <a:pt x="12725" y="5970"/>
                    </a:lnTo>
                    <a:lnTo>
                      <a:pt x="12542" y="5930"/>
                    </a:lnTo>
                    <a:lnTo>
                      <a:pt x="12358" y="5904"/>
                    </a:lnTo>
                    <a:lnTo>
                      <a:pt x="12188" y="5904"/>
                    </a:lnTo>
                    <a:lnTo>
                      <a:pt x="12188" y="5904"/>
                    </a:lnTo>
                    <a:lnTo>
                      <a:pt x="11978" y="5917"/>
                    </a:lnTo>
                    <a:lnTo>
                      <a:pt x="11781" y="5944"/>
                    </a:lnTo>
                    <a:lnTo>
                      <a:pt x="11623" y="5996"/>
                    </a:lnTo>
                    <a:lnTo>
                      <a:pt x="11492" y="6049"/>
                    </a:lnTo>
                    <a:lnTo>
                      <a:pt x="11492" y="6049"/>
                    </a:lnTo>
                    <a:lnTo>
                      <a:pt x="11466" y="6324"/>
                    </a:lnTo>
                    <a:lnTo>
                      <a:pt x="11427" y="6600"/>
                    </a:lnTo>
                    <a:lnTo>
                      <a:pt x="11387" y="6875"/>
                    </a:lnTo>
                    <a:lnTo>
                      <a:pt x="11322" y="7137"/>
                    </a:lnTo>
                    <a:lnTo>
                      <a:pt x="11243" y="7413"/>
                    </a:lnTo>
                    <a:lnTo>
                      <a:pt x="11164" y="7662"/>
                    </a:lnTo>
                    <a:lnTo>
                      <a:pt x="11059" y="7925"/>
                    </a:lnTo>
                    <a:lnTo>
                      <a:pt x="10954" y="8161"/>
                    </a:lnTo>
                    <a:lnTo>
                      <a:pt x="10836" y="8410"/>
                    </a:lnTo>
                    <a:lnTo>
                      <a:pt x="10705" y="8646"/>
                    </a:lnTo>
                    <a:lnTo>
                      <a:pt x="10561" y="8869"/>
                    </a:lnTo>
                    <a:lnTo>
                      <a:pt x="10417" y="9092"/>
                    </a:lnTo>
                    <a:lnTo>
                      <a:pt x="10246" y="9302"/>
                    </a:lnTo>
                    <a:lnTo>
                      <a:pt x="10075" y="9512"/>
                    </a:lnTo>
                    <a:lnTo>
                      <a:pt x="9905" y="9709"/>
                    </a:lnTo>
                    <a:lnTo>
                      <a:pt x="9708" y="9892"/>
                    </a:lnTo>
                    <a:lnTo>
                      <a:pt x="9511" y="10076"/>
                    </a:lnTo>
                    <a:lnTo>
                      <a:pt x="9301" y="10247"/>
                    </a:lnTo>
                    <a:lnTo>
                      <a:pt x="9092" y="10404"/>
                    </a:lnTo>
                    <a:lnTo>
                      <a:pt x="8868" y="10561"/>
                    </a:lnTo>
                    <a:lnTo>
                      <a:pt x="8645" y="10706"/>
                    </a:lnTo>
                    <a:lnTo>
                      <a:pt x="8409" y="10837"/>
                    </a:lnTo>
                    <a:lnTo>
                      <a:pt x="8173" y="10955"/>
                    </a:lnTo>
                    <a:lnTo>
                      <a:pt x="7924" y="11060"/>
                    </a:lnTo>
                    <a:lnTo>
                      <a:pt x="7675" y="11165"/>
                    </a:lnTo>
                    <a:lnTo>
                      <a:pt x="7412" y="11244"/>
                    </a:lnTo>
                    <a:lnTo>
                      <a:pt x="7150" y="11322"/>
                    </a:lnTo>
                    <a:lnTo>
                      <a:pt x="6888" y="11388"/>
                    </a:lnTo>
                    <a:lnTo>
                      <a:pt x="6612" y="11427"/>
                    </a:lnTo>
                    <a:lnTo>
                      <a:pt x="6337" y="11467"/>
                    </a:lnTo>
                    <a:lnTo>
                      <a:pt x="6061" y="11493"/>
                    </a:lnTo>
                    <a:lnTo>
                      <a:pt x="5772" y="11493"/>
                    </a:lnTo>
                    <a:lnTo>
                      <a:pt x="5772" y="11493"/>
                    </a:lnTo>
                    <a:lnTo>
                      <a:pt x="5484" y="11493"/>
                    </a:lnTo>
                    <a:lnTo>
                      <a:pt x="5195" y="11467"/>
                    </a:lnTo>
                    <a:lnTo>
                      <a:pt x="4907" y="11440"/>
                    </a:lnTo>
                    <a:lnTo>
                      <a:pt x="4618" y="11388"/>
                    </a:lnTo>
                    <a:lnTo>
                      <a:pt x="4342" y="11322"/>
                    </a:lnTo>
                    <a:lnTo>
                      <a:pt x="4067" y="11244"/>
                    </a:lnTo>
                    <a:lnTo>
                      <a:pt x="3805" y="11152"/>
                    </a:lnTo>
                    <a:lnTo>
                      <a:pt x="3542" y="11060"/>
                    </a:lnTo>
                    <a:lnTo>
                      <a:pt x="3280" y="10942"/>
                    </a:lnTo>
                    <a:lnTo>
                      <a:pt x="3031" y="10811"/>
                    </a:lnTo>
                    <a:lnTo>
                      <a:pt x="2794" y="10680"/>
                    </a:lnTo>
                    <a:lnTo>
                      <a:pt x="2558" y="10522"/>
                    </a:lnTo>
                    <a:lnTo>
                      <a:pt x="2335" y="10365"/>
                    </a:lnTo>
                    <a:lnTo>
                      <a:pt x="2112" y="10194"/>
                    </a:lnTo>
                    <a:lnTo>
                      <a:pt x="1902" y="10024"/>
                    </a:lnTo>
                    <a:lnTo>
                      <a:pt x="1706" y="9827"/>
                    </a:lnTo>
                    <a:lnTo>
                      <a:pt x="1509" y="9630"/>
                    </a:lnTo>
                    <a:lnTo>
                      <a:pt x="1338" y="9420"/>
                    </a:lnTo>
                    <a:lnTo>
                      <a:pt x="1155" y="9210"/>
                    </a:lnTo>
                    <a:lnTo>
                      <a:pt x="997" y="8987"/>
                    </a:lnTo>
                    <a:lnTo>
                      <a:pt x="853" y="8751"/>
                    </a:lnTo>
                    <a:lnTo>
                      <a:pt x="708" y="8515"/>
                    </a:lnTo>
                    <a:lnTo>
                      <a:pt x="577" y="8266"/>
                    </a:lnTo>
                    <a:lnTo>
                      <a:pt x="459" y="8003"/>
                    </a:lnTo>
                    <a:lnTo>
                      <a:pt x="354" y="7741"/>
                    </a:lnTo>
                    <a:lnTo>
                      <a:pt x="262" y="7479"/>
                    </a:lnTo>
                    <a:lnTo>
                      <a:pt x="184" y="7203"/>
                    </a:lnTo>
                    <a:lnTo>
                      <a:pt x="118" y="6928"/>
                    </a:lnTo>
                    <a:lnTo>
                      <a:pt x="66" y="6652"/>
                    </a:lnTo>
                    <a:lnTo>
                      <a:pt x="26" y="6363"/>
                    </a:lnTo>
                    <a:lnTo>
                      <a:pt x="13" y="6075"/>
                    </a:lnTo>
                    <a:lnTo>
                      <a:pt x="0" y="5773"/>
                    </a:lnTo>
                    <a:lnTo>
                      <a:pt x="0" y="5773"/>
                    </a:lnTo>
                    <a:lnTo>
                      <a:pt x="0" y="5471"/>
                    </a:lnTo>
                    <a:lnTo>
                      <a:pt x="26" y="5183"/>
                    </a:lnTo>
                    <a:lnTo>
                      <a:pt x="66" y="4894"/>
                    </a:lnTo>
                    <a:lnTo>
                      <a:pt x="105" y="4619"/>
                    </a:lnTo>
                    <a:lnTo>
                      <a:pt x="171" y="4343"/>
                    </a:lnTo>
                    <a:lnTo>
                      <a:pt x="249" y="4068"/>
                    </a:lnTo>
                    <a:lnTo>
                      <a:pt x="341" y="3792"/>
                    </a:lnTo>
                    <a:lnTo>
                      <a:pt x="446" y="3530"/>
                    </a:lnTo>
                    <a:lnTo>
                      <a:pt x="551" y="3280"/>
                    </a:lnTo>
                    <a:lnTo>
                      <a:pt x="682" y="3031"/>
                    </a:lnTo>
                    <a:lnTo>
                      <a:pt x="813" y="2795"/>
                    </a:lnTo>
                    <a:lnTo>
                      <a:pt x="971" y="2559"/>
                    </a:lnTo>
                    <a:lnTo>
                      <a:pt x="1128" y="2336"/>
                    </a:lnTo>
                    <a:lnTo>
                      <a:pt x="1299" y="2113"/>
                    </a:lnTo>
                    <a:lnTo>
                      <a:pt x="1483" y="1903"/>
                    </a:lnTo>
                    <a:lnTo>
                      <a:pt x="1666" y="1706"/>
                    </a:lnTo>
                    <a:lnTo>
                      <a:pt x="1863" y="1509"/>
                    </a:lnTo>
                    <a:lnTo>
                      <a:pt x="2073" y="1326"/>
                    </a:lnTo>
                    <a:lnTo>
                      <a:pt x="2296" y="1155"/>
                    </a:lnTo>
                    <a:lnTo>
                      <a:pt x="2519" y="998"/>
                    </a:lnTo>
                    <a:lnTo>
                      <a:pt x="2742" y="840"/>
                    </a:lnTo>
                    <a:lnTo>
                      <a:pt x="2991" y="709"/>
                    </a:lnTo>
                    <a:lnTo>
                      <a:pt x="3240" y="578"/>
                    </a:lnTo>
                    <a:lnTo>
                      <a:pt x="3490" y="460"/>
                    </a:lnTo>
                    <a:lnTo>
                      <a:pt x="3752" y="355"/>
                    </a:lnTo>
                    <a:lnTo>
                      <a:pt x="4014" y="263"/>
                    </a:lnTo>
                    <a:lnTo>
                      <a:pt x="4290" y="184"/>
                    </a:lnTo>
                    <a:lnTo>
                      <a:pt x="4565" y="119"/>
                    </a:lnTo>
                    <a:lnTo>
                      <a:pt x="4854" y="66"/>
                    </a:lnTo>
                    <a:lnTo>
                      <a:pt x="5143" y="27"/>
                    </a:lnTo>
                    <a:lnTo>
                      <a:pt x="5431" y="1"/>
                    </a:lnTo>
                    <a:lnTo>
                      <a:pt x="572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2408;p45">
                <a:extLst>
                  <a:ext uri="{FF2B5EF4-FFF2-40B4-BE49-F238E27FC236}">
                    <a16:creationId xmlns:a16="http://schemas.microsoft.com/office/drawing/2014/main" id="{BF144942-C8E0-45DE-79A7-DA55C451881C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extrusionOk="0">
                    <a:moveTo>
                      <a:pt x="7963" y="1"/>
                    </a:move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2409;p45">
                <a:extLst>
                  <a:ext uri="{FF2B5EF4-FFF2-40B4-BE49-F238E27FC236}">
                    <a16:creationId xmlns:a16="http://schemas.microsoft.com/office/drawing/2014/main" id="{C6CF2B32-619D-5E08-774E-2620A7005D23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fill="none" extrusionOk="0">
                    <a:moveTo>
                      <a:pt x="7963" y="1"/>
                    </a:moveTo>
                    <a:lnTo>
                      <a:pt x="7963" y="1"/>
                    </a:ln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2410;p45">
                <a:extLst>
                  <a:ext uri="{FF2B5EF4-FFF2-40B4-BE49-F238E27FC236}">
                    <a16:creationId xmlns:a16="http://schemas.microsoft.com/office/drawing/2014/main" id="{02B99F21-11E7-24BB-BDBB-C7135EA26A62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extrusionOk="0">
                    <a:moveTo>
                      <a:pt x="7583" y="1"/>
                    </a:move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2411;p45">
                <a:extLst>
                  <a:ext uri="{FF2B5EF4-FFF2-40B4-BE49-F238E27FC236}">
                    <a16:creationId xmlns:a16="http://schemas.microsoft.com/office/drawing/2014/main" id="{5B7B2E96-8E25-3A7A-758B-D0283228BFBF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fill="none" extrusionOk="0">
                    <a:moveTo>
                      <a:pt x="7583" y="1"/>
                    </a:moveTo>
                    <a:lnTo>
                      <a:pt x="7583" y="1"/>
                    </a:ln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2412;p45">
                <a:extLst>
                  <a:ext uri="{FF2B5EF4-FFF2-40B4-BE49-F238E27FC236}">
                    <a16:creationId xmlns:a16="http://schemas.microsoft.com/office/drawing/2014/main" id="{2E8EA65E-15F7-C41F-7AD7-EF08E7AD03AD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2413;p45">
                <a:extLst>
                  <a:ext uri="{FF2B5EF4-FFF2-40B4-BE49-F238E27FC236}">
                    <a16:creationId xmlns:a16="http://schemas.microsoft.com/office/drawing/2014/main" id="{14C00038-171C-1AFD-5B35-31985C4266CA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fill="none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2414;p45">
                <a:extLst>
                  <a:ext uri="{FF2B5EF4-FFF2-40B4-BE49-F238E27FC236}">
                    <a16:creationId xmlns:a16="http://schemas.microsoft.com/office/drawing/2014/main" id="{A00A737C-35F7-6DD5-F8D8-3FB2DCEBEB60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2415;p45">
                <a:extLst>
                  <a:ext uri="{FF2B5EF4-FFF2-40B4-BE49-F238E27FC236}">
                    <a16:creationId xmlns:a16="http://schemas.microsoft.com/office/drawing/2014/main" id="{CF629A63-ACFD-32C0-5FF0-A421EB8D479F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fill="none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2416;p45">
                <a:extLst>
                  <a:ext uri="{FF2B5EF4-FFF2-40B4-BE49-F238E27FC236}">
                    <a16:creationId xmlns:a16="http://schemas.microsoft.com/office/drawing/2014/main" id="{DA11DD4B-7055-43ED-2D15-01BAE662564F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733" y="1155"/>
                    </a:moveTo>
                    <a:lnTo>
                      <a:pt x="5969" y="1168"/>
                    </a:lnTo>
                    <a:lnTo>
                      <a:pt x="6192" y="1181"/>
                    </a:lnTo>
                    <a:lnTo>
                      <a:pt x="6428" y="1208"/>
                    </a:lnTo>
                    <a:lnTo>
                      <a:pt x="6651" y="1247"/>
                    </a:lnTo>
                    <a:lnTo>
                      <a:pt x="6874" y="1299"/>
                    </a:lnTo>
                    <a:lnTo>
                      <a:pt x="7097" y="1365"/>
                    </a:lnTo>
                    <a:lnTo>
                      <a:pt x="7307" y="1431"/>
                    </a:lnTo>
                    <a:lnTo>
                      <a:pt x="7517" y="1509"/>
                    </a:lnTo>
                    <a:lnTo>
                      <a:pt x="7714" y="1601"/>
                    </a:lnTo>
                    <a:lnTo>
                      <a:pt x="7911" y="1706"/>
                    </a:lnTo>
                    <a:lnTo>
                      <a:pt x="8108" y="1811"/>
                    </a:lnTo>
                    <a:lnTo>
                      <a:pt x="8291" y="1929"/>
                    </a:lnTo>
                    <a:lnTo>
                      <a:pt x="8475" y="2060"/>
                    </a:lnTo>
                    <a:lnTo>
                      <a:pt x="8645" y="2192"/>
                    </a:lnTo>
                    <a:lnTo>
                      <a:pt x="8816" y="2336"/>
                    </a:lnTo>
                    <a:lnTo>
                      <a:pt x="8973" y="2493"/>
                    </a:lnTo>
                    <a:lnTo>
                      <a:pt x="9131" y="2651"/>
                    </a:lnTo>
                    <a:lnTo>
                      <a:pt x="9275" y="2821"/>
                    </a:lnTo>
                    <a:lnTo>
                      <a:pt x="9406" y="2992"/>
                    </a:lnTo>
                    <a:lnTo>
                      <a:pt x="9538" y="3162"/>
                    </a:lnTo>
                    <a:lnTo>
                      <a:pt x="9656" y="3346"/>
                    </a:lnTo>
                    <a:lnTo>
                      <a:pt x="9774" y="3543"/>
                    </a:lnTo>
                    <a:lnTo>
                      <a:pt x="9879" y="3740"/>
                    </a:lnTo>
                    <a:lnTo>
                      <a:pt x="9970" y="3949"/>
                    </a:lnTo>
                    <a:lnTo>
                      <a:pt x="10049" y="4146"/>
                    </a:lnTo>
                    <a:lnTo>
                      <a:pt x="10128" y="4369"/>
                    </a:lnTo>
                    <a:lnTo>
                      <a:pt x="10180" y="4579"/>
                    </a:lnTo>
                    <a:lnTo>
                      <a:pt x="10233" y="4802"/>
                    </a:lnTo>
                    <a:lnTo>
                      <a:pt x="10285" y="5025"/>
                    </a:lnTo>
                    <a:lnTo>
                      <a:pt x="10312" y="5261"/>
                    </a:lnTo>
                    <a:lnTo>
                      <a:pt x="10325" y="5484"/>
                    </a:lnTo>
                    <a:lnTo>
                      <a:pt x="10338" y="5721"/>
                    </a:lnTo>
                    <a:lnTo>
                      <a:pt x="10325" y="5957"/>
                    </a:lnTo>
                    <a:lnTo>
                      <a:pt x="10312" y="6193"/>
                    </a:lnTo>
                    <a:lnTo>
                      <a:pt x="10285" y="6429"/>
                    </a:lnTo>
                    <a:lnTo>
                      <a:pt x="10246" y="6652"/>
                    </a:lnTo>
                    <a:lnTo>
                      <a:pt x="10194" y="6875"/>
                    </a:lnTo>
                    <a:lnTo>
                      <a:pt x="10141" y="7085"/>
                    </a:lnTo>
                    <a:lnTo>
                      <a:pt x="10062" y="7295"/>
                    </a:lnTo>
                    <a:lnTo>
                      <a:pt x="9984" y="7505"/>
                    </a:lnTo>
                    <a:lnTo>
                      <a:pt x="9892" y="7715"/>
                    </a:lnTo>
                    <a:lnTo>
                      <a:pt x="9787" y="7911"/>
                    </a:lnTo>
                    <a:lnTo>
                      <a:pt x="9682" y="8108"/>
                    </a:lnTo>
                    <a:lnTo>
                      <a:pt x="9564" y="8292"/>
                    </a:lnTo>
                    <a:lnTo>
                      <a:pt x="9433" y="8476"/>
                    </a:lnTo>
                    <a:lnTo>
                      <a:pt x="9301" y="8646"/>
                    </a:lnTo>
                    <a:lnTo>
                      <a:pt x="9157" y="8817"/>
                    </a:lnTo>
                    <a:lnTo>
                      <a:pt x="9013" y="8974"/>
                    </a:lnTo>
                    <a:lnTo>
                      <a:pt x="8842" y="9118"/>
                    </a:lnTo>
                    <a:lnTo>
                      <a:pt x="8685" y="9276"/>
                    </a:lnTo>
                    <a:lnTo>
                      <a:pt x="8514" y="9407"/>
                    </a:lnTo>
                    <a:lnTo>
                      <a:pt x="8331" y="9538"/>
                    </a:lnTo>
                    <a:lnTo>
                      <a:pt x="8147" y="9656"/>
                    </a:lnTo>
                    <a:lnTo>
                      <a:pt x="7950" y="9761"/>
                    </a:lnTo>
                    <a:lnTo>
                      <a:pt x="7753" y="9866"/>
                    </a:lnTo>
                    <a:lnTo>
                      <a:pt x="7557" y="9958"/>
                    </a:lnTo>
                    <a:lnTo>
                      <a:pt x="7347" y="10050"/>
                    </a:lnTo>
                    <a:lnTo>
                      <a:pt x="7137" y="10115"/>
                    </a:lnTo>
                    <a:lnTo>
                      <a:pt x="6914" y="10181"/>
                    </a:lnTo>
                    <a:lnTo>
                      <a:pt x="6691" y="10234"/>
                    </a:lnTo>
                    <a:lnTo>
                      <a:pt x="6468" y="10273"/>
                    </a:lnTo>
                    <a:lnTo>
                      <a:pt x="6245" y="10299"/>
                    </a:lnTo>
                    <a:lnTo>
                      <a:pt x="6009" y="10325"/>
                    </a:lnTo>
                    <a:lnTo>
                      <a:pt x="5536" y="10325"/>
                    </a:lnTo>
                    <a:lnTo>
                      <a:pt x="5300" y="10312"/>
                    </a:lnTo>
                    <a:lnTo>
                      <a:pt x="5077" y="10286"/>
                    </a:lnTo>
                    <a:lnTo>
                      <a:pt x="4854" y="10247"/>
                    </a:lnTo>
                    <a:lnTo>
                      <a:pt x="4631" y="10194"/>
                    </a:lnTo>
                    <a:lnTo>
                      <a:pt x="4408" y="10129"/>
                    </a:lnTo>
                    <a:lnTo>
                      <a:pt x="4198" y="10063"/>
                    </a:lnTo>
                    <a:lnTo>
                      <a:pt x="3988" y="9984"/>
                    </a:lnTo>
                    <a:lnTo>
                      <a:pt x="3778" y="9892"/>
                    </a:lnTo>
                    <a:lnTo>
                      <a:pt x="3582" y="9787"/>
                    </a:lnTo>
                    <a:lnTo>
                      <a:pt x="3398" y="9683"/>
                    </a:lnTo>
                    <a:lnTo>
                      <a:pt x="3201" y="9564"/>
                    </a:lnTo>
                    <a:lnTo>
                      <a:pt x="3031" y="9433"/>
                    </a:lnTo>
                    <a:lnTo>
                      <a:pt x="2847" y="9302"/>
                    </a:lnTo>
                    <a:lnTo>
                      <a:pt x="2689" y="9158"/>
                    </a:lnTo>
                    <a:lnTo>
                      <a:pt x="2519" y="9000"/>
                    </a:lnTo>
                    <a:lnTo>
                      <a:pt x="2375" y="8843"/>
                    </a:lnTo>
                    <a:lnTo>
                      <a:pt x="2230" y="8672"/>
                    </a:lnTo>
                    <a:lnTo>
                      <a:pt x="2086" y="8502"/>
                    </a:lnTo>
                    <a:lnTo>
                      <a:pt x="1968" y="8331"/>
                    </a:lnTo>
                    <a:lnTo>
                      <a:pt x="1837" y="8134"/>
                    </a:lnTo>
                    <a:lnTo>
                      <a:pt x="1732" y="7951"/>
                    </a:lnTo>
                    <a:lnTo>
                      <a:pt x="1627" y="7754"/>
                    </a:lnTo>
                    <a:lnTo>
                      <a:pt x="1535" y="7544"/>
                    </a:lnTo>
                    <a:lnTo>
                      <a:pt x="1456" y="7347"/>
                    </a:lnTo>
                    <a:lnTo>
                      <a:pt x="1378" y="7124"/>
                    </a:lnTo>
                    <a:lnTo>
                      <a:pt x="1312" y="6914"/>
                    </a:lnTo>
                    <a:lnTo>
                      <a:pt x="1259" y="6691"/>
                    </a:lnTo>
                    <a:lnTo>
                      <a:pt x="1220" y="6468"/>
                    </a:lnTo>
                    <a:lnTo>
                      <a:pt x="1194" y="6232"/>
                    </a:lnTo>
                    <a:lnTo>
                      <a:pt x="1168" y="6009"/>
                    </a:lnTo>
                    <a:lnTo>
                      <a:pt x="1168" y="5773"/>
                    </a:lnTo>
                    <a:lnTo>
                      <a:pt x="1168" y="5537"/>
                    </a:lnTo>
                    <a:lnTo>
                      <a:pt x="1181" y="5301"/>
                    </a:lnTo>
                    <a:lnTo>
                      <a:pt x="1220" y="5065"/>
                    </a:lnTo>
                    <a:lnTo>
                      <a:pt x="1259" y="4842"/>
                    </a:lnTo>
                    <a:lnTo>
                      <a:pt x="1299" y="4619"/>
                    </a:lnTo>
                    <a:lnTo>
                      <a:pt x="1364" y="4409"/>
                    </a:lnTo>
                    <a:lnTo>
                      <a:pt x="1443" y="4186"/>
                    </a:lnTo>
                    <a:lnTo>
                      <a:pt x="1522" y="3989"/>
                    </a:lnTo>
                    <a:lnTo>
                      <a:pt x="1614" y="3779"/>
                    </a:lnTo>
                    <a:lnTo>
                      <a:pt x="1706" y="3582"/>
                    </a:lnTo>
                    <a:lnTo>
                      <a:pt x="1824" y="3385"/>
                    </a:lnTo>
                    <a:lnTo>
                      <a:pt x="1942" y="3202"/>
                    </a:lnTo>
                    <a:lnTo>
                      <a:pt x="2060" y="3018"/>
                    </a:lnTo>
                    <a:lnTo>
                      <a:pt x="2204" y="2847"/>
                    </a:lnTo>
                    <a:lnTo>
                      <a:pt x="2348" y="2677"/>
                    </a:lnTo>
                    <a:lnTo>
                      <a:pt x="2493" y="2520"/>
                    </a:lnTo>
                    <a:lnTo>
                      <a:pt x="2650" y="2362"/>
                    </a:lnTo>
                    <a:lnTo>
                      <a:pt x="2821" y="2218"/>
                    </a:lnTo>
                    <a:lnTo>
                      <a:pt x="2991" y="2087"/>
                    </a:lnTo>
                    <a:lnTo>
                      <a:pt x="3175" y="1955"/>
                    </a:lnTo>
                    <a:lnTo>
                      <a:pt x="3359" y="1837"/>
                    </a:lnTo>
                    <a:lnTo>
                      <a:pt x="3542" y="1719"/>
                    </a:lnTo>
                    <a:lnTo>
                      <a:pt x="3739" y="1627"/>
                    </a:lnTo>
                    <a:lnTo>
                      <a:pt x="3949" y="1536"/>
                    </a:lnTo>
                    <a:lnTo>
                      <a:pt x="4159" y="1444"/>
                    </a:lnTo>
                    <a:lnTo>
                      <a:pt x="4369" y="1378"/>
                    </a:lnTo>
                    <a:lnTo>
                      <a:pt x="4592" y="1313"/>
                    </a:lnTo>
                    <a:lnTo>
                      <a:pt x="4802" y="1260"/>
                    </a:lnTo>
                    <a:lnTo>
                      <a:pt x="5038" y="1221"/>
                    </a:lnTo>
                    <a:lnTo>
                      <a:pt x="5261" y="1181"/>
                    </a:lnTo>
                    <a:lnTo>
                      <a:pt x="5497" y="1168"/>
                    </a:lnTo>
                    <a:lnTo>
                      <a:pt x="5733" y="1155"/>
                    </a:lnTo>
                    <a:close/>
                    <a:moveTo>
                      <a:pt x="18629" y="1221"/>
                    </a:moveTo>
                    <a:lnTo>
                      <a:pt x="18865" y="1234"/>
                    </a:lnTo>
                    <a:lnTo>
                      <a:pt x="19101" y="1247"/>
                    </a:lnTo>
                    <a:lnTo>
                      <a:pt x="19324" y="1273"/>
                    </a:lnTo>
                    <a:lnTo>
                      <a:pt x="19560" y="1313"/>
                    </a:lnTo>
                    <a:lnTo>
                      <a:pt x="19783" y="1365"/>
                    </a:lnTo>
                    <a:lnTo>
                      <a:pt x="19993" y="1431"/>
                    </a:lnTo>
                    <a:lnTo>
                      <a:pt x="20203" y="1496"/>
                    </a:lnTo>
                    <a:lnTo>
                      <a:pt x="20413" y="1575"/>
                    </a:lnTo>
                    <a:lnTo>
                      <a:pt x="20623" y="1667"/>
                    </a:lnTo>
                    <a:lnTo>
                      <a:pt x="20820" y="1772"/>
                    </a:lnTo>
                    <a:lnTo>
                      <a:pt x="21017" y="1877"/>
                    </a:lnTo>
                    <a:lnTo>
                      <a:pt x="21200" y="1995"/>
                    </a:lnTo>
                    <a:lnTo>
                      <a:pt x="21384" y="2126"/>
                    </a:lnTo>
                    <a:lnTo>
                      <a:pt x="21555" y="2257"/>
                    </a:lnTo>
                    <a:lnTo>
                      <a:pt x="21725" y="2401"/>
                    </a:lnTo>
                    <a:lnTo>
                      <a:pt x="21882" y="2559"/>
                    </a:lnTo>
                    <a:lnTo>
                      <a:pt x="22027" y="2716"/>
                    </a:lnTo>
                    <a:lnTo>
                      <a:pt x="22171" y="2874"/>
                    </a:lnTo>
                    <a:lnTo>
                      <a:pt x="22315" y="3057"/>
                    </a:lnTo>
                    <a:lnTo>
                      <a:pt x="22447" y="3228"/>
                    </a:lnTo>
                    <a:lnTo>
                      <a:pt x="22565" y="3412"/>
                    </a:lnTo>
                    <a:lnTo>
                      <a:pt x="22670" y="3608"/>
                    </a:lnTo>
                    <a:lnTo>
                      <a:pt x="22775" y="3805"/>
                    </a:lnTo>
                    <a:lnTo>
                      <a:pt x="22866" y="4002"/>
                    </a:lnTo>
                    <a:lnTo>
                      <a:pt x="22958" y="4212"/>
                    </a:lnTo>
                    <a:lnTo>
                      <a:pt x="23024" y="4422"/>
                    </a:lnTo>
                    <a:lnTo>
                      <a:pt x="23089" y="4645"/>
                    </a:lnTo>
                    <a:lnTo>
                      <a:pt x="23142" y="4868"/>
                    </a:lnTo>
                    <a:lnTo>
                      <a:pt x="23181" y="5091"/>
                    </a:lnTo>
                    <a:lnTo>
                      <a:pt x="23208" y="5327"/>
                    </a:lnTo>
                    <a:lnTo>
                      <a:pt x="23234" y="5550"/>
                    </a:lnTo>
                    <a:lnTo>
                      <a:pt x="23234" y="5786"/>
                    </a:lnTo>
                    <a:lnTo>
                      <a:pt x="23234" y="6022"/>
                    </a:lnTo>
                    <a:lnTo>
                      <a:pt x="23221" y="6258"/>
                    </a:lnTo>
                    <a:lnTo>
                      <a:pt x="23194" y="6481"/>
                    </a:lnTo>
                    <a:lnTo>
                      <a:pt x="23155" y="6718"/>
                    </a:lnTo>
                    <a:lnTo>
                      <a:pt x="23103" y="6928"/>
                    </a:lnTo>
                    <a:lnTo>
                      <a:pt x="23037" y="7151"/>
                    </a:lnTo>
                    <a:lnTo>
                      <a:pt x="22971" y="7360"/>
                    </a:lnTo>
                    <a:lnTo>
                      <a:pt x="22893" y="7570"/>
                    </a:lnTo>
                    <a:lnTo>
                      <a:pt x="22801" y="7780"/>
                    </a:lnTo>
                    <a:lnTo>
                      <a:pt x="22696" y="7977"/>
                    </a:lnTo>
                    <a:lnTo>
                      <a:pt x="22591" y="8174"/>
                    </a:lnTo>
                    <a:lnTo>
                      <a:pt x="22473" y="8357"/>
                    </a:lnTo>
                    <a:lnTo>
                      <a:pt x="22342" y="8528"/>
                    </a:lnTo>
                    <a:lnTo>
                      <a:pt x="22210" y="8712"/>
                    </a:lnTo>
                    <a:lnTo>
                      <a:pt x="22066" y="8869"/>
                    </a:lnTo>
                    <a:lnTo>
                      <a:pt x="21909" y="9040"/>
                    </a:lnTo>
                    <a:lnTo>
                      <a:pt x="21751" y="9184"/>
                    </a:lnTo>
                    <a:lnTo>
                      <a:pt x="21581" y="9328"/>
                    </a:lnTo>
                    <a:lnTo>
                      <a:pt x="21410" y="9473"/>
                    </a:lnTo>
                    <a:lnTo>
                      <a:pt x="21240" y="9604"/>
                    </a:lnTo>
                    <a:lnTo>
                      <a:pt x="21043" y="9722"/>
                    </a:lnTo>
                    <a:lnTo>
                      <a:pt x="20859" y="9827"/>
                    </a:lnTo>
                    <a:lnTo>
                      <a:pt x="20662" y="9932"/>
                    </a:lnTo>
                    <a:lnTo>
                      <a:pt x="20453" y="10024"/>
                    </a:lnTo>
                    <a:lnTo>
                      <a:pt x="20243" y="10115"/>
                    </a:lnTo>
                    <a:lnTo>
                      <a:pt x="20033" y="10181"/>
                    </a:lnTo>
                    <a:lnTo>
                      <a:pt x="19823" y="10247"/>
                    </a:lnTo>
                    <a:lnTo>
                      <a:pt x="19600" y="10299"/>
                    </a:lnTo>
                    <a:lnTo>
                      <a:pt x="19377" y="10338"/>
                    </a:lnTo>
                    <a:lnTo>
                      <a:pt x="19141" y="10365"/>
                    </a:lnTo>
                    <a:lnTo>
                      <a:pt x="18904" y="10391"/>
                    </a:lnTo>
                    <a:lnTo>
                      <a:pt x="18472" y="10391"/>
                    </a:lnTo>
                    <a:lnTo>
                      <a:pt x="18275" y="10378"/>
                    </a:lnTo>
                    <a:lnTo>
                      <a:pt x="18065" y="10352"/>
                    </a:lnTo>
                    <a:lnTo>
                      <a:pt x="17868" y="10325"/>
                    </a:lnTo>
                    <a:lnTo>
                      <a:pt x="17671" y="10286"/>
                    </a:lnTo>
                    <a:lnTo>
                      <a:pt x="17475" y="10234"/>
                    </a:lnTo>
                    <a:lnTo>
                      <a:pt x="17278" y="10181"/>
                    </a:lnTo>
                    <a:lnTo>
                      <a:pt x="17081" y="10115"/>
                    </a:lnTo>
                    <a:lnTo>
                      <a:pt x="16897" y="10050"/>
                    </a:lnTo>
                    <a:lnTo>
                      <a:pt x="16714" y="9958"/>
                    </a:lnTo>
                    <a:lnTo>
                      <a:pt x="16530" y="9866"/>
                    </a:lnTo>
                    <a:lnTo>
                      <a:pt x="16359" y="9774"/>
                    </a:lnTo>
                    <a:lnTo>
                      <a:pt x="16176" y="9669"/>
                    </a:lnTo>
                    <a:lnTo>
                      <a:pt x="16018" y="9551"/>
                    </a:lnTo>
                    <a:lnTo>
                      <a:pt x="15848" y="9433"/>
                    </a:lnTo>
                    <a:lnTo>
                      <a:pt x="15690" y="9302"/>
                    </a:lnTo>
                    <a:lnTo>
                      <a:pt x="15480" y="9118"/>
                    </a:lnTo>
                    <a:lnTo>
                      <a:pt x="15284" y="8908"/>
                    </a:lnTo>
                    <a:lnTo>
                      <a:pt x="15100" y="8699"/>
                    </a:lnTo>
                    <a:lnTo>
                      <a:pt x="14929" y="8476"/>
                    </a:lnTo>
                    <a:lnTo>
                      <a:pt x="14772" y="8239"/>
                    </a:lnTo>
                    <a:lnTo>
                      <a:pt x="14628" y="7990"/>
                    </a:lnTo>
                    <a:lnTo>
                      <a:pt x="14497" y="7741"/>
                    </a:lnTo>
                    <a:lnTo>
                      <a:pt x="14392" y="7492"/>
                    </a:lnTo>
                    <a:lnTo>
                      <a:pt x="14300" y="7216"/>
                    </a:lnTo>
                    <a:lnTo>
                      <a:pt x="14221" y="6954"/>
                    </a:lnTo>
                    <a:lnTo>
                      <a:pt x="14155" y="6678"/>
                    </a:lnTo>
                    <a:lnTo>
                      <a:pt x="14116" y="6403"/>
                    </a:lnTo>
                    <a:lnTo>
                      <a:pt x="14090" y="6114"/>
                    </a:lnTo>
                    <a:lnTo>
                      <a:pt x="14077" y="5839"/>
                    </a:lnTo>
                    <a:lnTo>
                      <a:pt x="14077" y="5550"/>
                    </a:lnTo>
                    <a:lnTo>
                      <a:pt x="14103" y="5261"/>
                    </a:lnTo>
                    <a:lnTo>
                      <a:pt x="14129" y="5051"/>
                    </a:lnTo>
                    <a:lnTo>
                      <a:pt x="14182" y="4842"/>
                    </a:lnTo>
                    <a:lnTo>
                      <a:pt x="14221" y="4645"/>
                    </a:lnTo>
                    <a:lnTo>
                      <a:pt x="14287" y="4448"/>
                    </a:lnTo>
                    <a:lnTo>
                      <a:pt x="14352" y="4238"/>
                    </a:lnTo>
                    <a:lnTo>
                      <a:pt x="14431" y="4054"/>
                    </a:lnTo>
                    <a:lnTo>
                      <a:pt x="14510" y="3858"/>
                    </a:lnTo>
                    <a:lnTo>
                      <a:pt x="14601" y="3674"/>
                    </a:lnTo>
                    <a:lnTo>
                      <a:pt x="14706" y="3503"/>
                    </a:lnTo>
                    <a:lnTo>
                      <a:pt x="14811" y="3320"/>
                    </a:lnTo>
                    <a:lnTo>
                      <a:pt x="14929" y="3149"/>
                    </a:lnTo>
                    <a:lnTo>
                      <a:pt x="15048" y="2992"/>
                    </a:lnTo>
                    <a:lnTo>
                      <a:pt x="15179" y="2834"/>
                    </a:lnTo>
                    <a:lnTo>
                      <a:pt x="15310" y="2677"/>
                    </a:lnTo>
                    <a:lnTo>
                      <a:pt x="15454" y="2533"/>
                    </a:lnTo>
                    <a:lnTo>
                      <a:pt x="15599" y="2401"/>
                    </a:lnTo>
                    <a:lnTo>
                      <a:pt x="15756" y="2270"/>
                    </a:lnTo>
                    <a:lnTo>
                      <a:pt x="15913" y="2139"/>
                    </a:lnTo>
                    <a:lnTo>
                      <a:pt x="16084" y="2021"/>
                    </a:lnTo>
                    <a:lnTo>
                      <a:pt x="16254" y="1903"/>
                    </a:lnTo>
                    <a:lnTo>
                      <a:pt x="16438" y="1811"/>
                    </a:lnTo>
                    <a:lnTo>
                      <a:pt x="16609" y="1706"/>
                    </a:lnTo>
                    <a:lnTo>
                      <a:pt x="16792" y="1627"/>
                    </a:lnTo>
                    <a:lnTo>
                      <a:pt x="16989" y="1536"/>
                    </a:lnTo>
                    <a:lnTo>
                      <a:pt x="17186" y="1470"/>
                    </a:lnTo>
                    <a:lnTo>
                      <a:pt x="17383" y="1404"/>
                    </a:lnTo>
                    <a:lnTo>
                      <a:pt x="17579" y="1352"/>
                    </a:lnTo>
                    <a:lnTo>
                      <a:pt x="17789" y="1313"/>
                    </a:lnTo>
                    <a:lnTo>
                      <a:pt x="17999" y="1273"/>
                    </a:lnTo>
                    <a:lnTo>
                      <a:pt x="18209" y="1247"/>
                    </a:lnTo>
                    <a:lnTo>
                      <a:pt x="18419" y="1234"/>
                    </a:lnTo>
                    <a:lnTo>
                      <a:pt x="18629" y="1221"/>
                    </a:lnTo>
                    <a:close/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" name="Google Shape;2417;p45">
              <a:extLst>
                <a:ext uri="{FF2B5EF4-FFF2-40B4-BE49-F238E27FC236}">
                  <a16:creationId xmlns:a16="http://schemas.microsoft.com/office/drawing/2014/main" id="{C4E9332E-ED9A-909D-4819-6F3F394A4AD7}"/>
                </a:ext>
              </a:extLst>
            </p:cNvPr>
            <p:cNvGrpSpPr/>
            <p:nvPr/>
          </p:nvGrpSpPr>
          <p:grpSpPr>
            <a:xfrm>
              <a:off x="3124753" y="2097067"/>
              <a:ext cx="2904005" cy="2628275"/>
              <a:chOff x="735516" y="1544617"/>
              <a:chExt cx="2904005" cy="2628275"/>
            </a:xfrm>
          </p:grpSpPr>
          <p:sp>
            <p:nvSpPr>
              <p:cNvPr id="105" name="Google Shape;2418;p45">
                <a:extLst>
                  <a:ext uri="{FF2B5EF4-FFF2-40B4-BE49-F238E27FC236}">
                    <a16:creationId xmlns:a16="http://schemas.microsoft.com/office/drawing/2014/main" id="{3FC05BB1-2FA6-E584-4637-3F7EA1A01469}"/>
                  </a:ext>
                </a:extLst>
              </p:cNvPr>
              <p:cNvSpPr/>
              <p:nvPr/>
            </p:nvSpPr>
            <p:spPr>
              <a:xfrm>
                <a:off x="1961914" y="2680601"/>
                <a:ext cx="305922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17043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17042" y="919"/>
                    </a:lnTo>
                    <a:lnTo>
                      <a:pt x="17042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2419;p45">
                <a:extLst>
                  <a:ext uri="{FF2B5EF4-FFF2-40B4-BE49-F238E27FC236}">
                    <a16:creationId xmlns:a16="http://schemas.microsoft.com/office/drawing/2014/main" id="{4956D565-5676-1471-D305-7E7352EA9FB8}"/>
                  </a:ext>
                </a:extLst>
              </p:cNvPr>
              <p:cNvSpPr/>
              <p:nvPr/>
            </p:nvSpPr>
            <p:spPr>
              <a:xfrm>
                <a:off x="2274872" y="2680601"/>
                <a:ext cx="97738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5445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5445" y="919"/>
                    </a:lnTo>
                    <a:lnTo>
                      <a:pt x="5445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2420;p45">
                <a:extLst>
                  <a:ext uri="{FF2B5EF4-FFF2-40B4-BE49-F238E27FC236}">
                    <a16:creationId xmlns:a16="http://schemas.microsoft.com/office/drawing/2014/main" id="{B343827E-A4A8-3B2E-7D39-E3C4A80ACE78}"/>
                  </a:ext>
                </a:extLst>
              </p:cNvPr>
              <p:cNvSpPr/>
              <p:nvPr/>
            </p:nvSpPr>
            <p:spPr>
              <a:xfrm>
                <a:off x="2379664" y="2680601"/>
                <a:ext cx="115167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6416" y="919"/>
                    </a:lnTo>
                    <a:lnTo>
                      <a:pt x="6416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2421;p45">
                <a:extLst>
                  <a:ext uri="{FF2B5EF4-FFF2-40B4-BE49-F238E27FC236}">
                    <a16:creationId xmlns:a16="http://schemas.microsoft.com/office/drawing/2014/main" id="{52B96ABC-8243-796F-EB09-BE7D489CE5D6}"/>
                  </a:ext>
                </a:extLst>
              </p:cNvPr>
              <p:cNvSpPr/>
              <p:nvPr/>
            </p:nvSpPr>
            <p:spPr>
              <a:xfrm>
                <a:off x="1896683" y="2717111"/>
                <a:ext cx="25481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14196" h="919" extrusionOk="0">
                    <a:moveTo>
                      <a:pt x="1" y="0"/>
                    </a:moveTo>
                    <a:lnTo>
                      <a:pt x="1" y="919"/>
                    </a:lnTo>
                    <a:lnTo>
                      <a:pt x="14195" y="919"/>
                    </a:lnTo>
                    <a:lnTo>
                      <a:pt x="14195" y="0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2422;p45">
                <a:extLst>
                  <a:ext uri="{FF2B5EF4-FFF2-40B4-BE49-F238E27FC236}">
                    <a16:creationId xmlns:a16="http://schemas.microsoft.com/office/drawing/2014/main" id="{271769CE-DB37-A948-8CFE-2180CAB16F4A}"/>
                  </a:ext>
                </a:extLst>
              </p:cNvPr>
              <p:cNvSpPr/>
              <p:nvPr/>
            </p:nvSpPr>
            <p:spPr>
              <a:xfrm>
                <a:off x="2159723" y="2717111"/>
                <a:ext cx="8337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919" extrusionOk="0">
                    <a:moveTo>
                      <a:pt x="0" y="0"/>
                    </a:moveTo>
                    <a:lnTo>
                      <a:pt x="0" y="919"/>
                    </a:lnTo>
                    <a:lnTo>
                      <a:pt x="4645" y="919"/>
                    </a:lnTo>
                    <a:lnTo>
                      <a:pt x="4645" y="0"/>
                    </a:lnTo>
                    <a:close/>
                  </a:path>
                </a:pathLst>
              </a:custGeom>
              <a:solidFill>
                <a:srgbClr val="E7C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2423;p45">
                <a:extLst>
                  <a:ext uri="{FF2B5EF4-FFF2-40B4-BE49-F238E27FC236}">
                    <a16:creationId xmlns:a16="http://schemas.microsoft.com/office/drawing/2014/main" id="{A349C8B3-01AE-8D51-E67F-93E261E0289D}"/>
                  </a:ext>
                </a:extLst>
              </p:cNvPr>
              <p:cNvSpPr/>
              <p:nvPr/>
            </p:nvSpPr>
            <p:spPr>
              <a:xfrm>
                <a:off x="2050928" y="4038428"/>
                <a:ext cx="116119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4186" extrusionOk="0">
                    <a:moveTo>
                      <a:pt x="1" y="0"/>
                    </a:moveTo>
                    <a:lnTo>
                      <a:pt x="132" y="4185"/>
                    </a:lnTo>
                    <a:lnTo>
                      <a:pt x="1483" y="4185"/>
                    </a:lnTo>
                    <a:lnTo>
                      <a:pt x="1732" y="4172"/>
                    </a:lnTo>
                    <a:lnTo>
                      <a:pt x="1995" y="4146"/>
                    </a:lnTo>
                    <a:lnTo>
                      <a:pt x="2244" y="4106"/>
                    </a:lnTo>
                    <a:lnTo>
                      <a:pt x="2493" y="4054"/>
                    </a:lnTo>
                    <a:lnTo>
                      <a:pt x="2729" y="4001"/>
                    </a:lnTo>
                    <a:lnTo>
                      <a:pt x="2979" y="3923"/>
                    </a:lnTo>
                    <a:lnTo>
                      <a:pt x="3215" y="3844"/>
                    </a:lnTo>
                    <a:lnTo>
                      <a:pt x="3451" y="3765"/>
                    </a:lnTo>
                    <a:lnTo>
                      <a:pt x="3674" y="3660"/>
                    </a:lnTo>
                    <a:lnTo>
                      <a:pt x="3910" y="3555"/>
                    </a:lnTo>
                    <a:lnTo>
                      <a:pt x="4120" y="3437"/>
                    </a:lnTo>
                    <a:lnTo>
                      <a:pt x="4343" y="3306"/>
                    </a:lnTo>
                    <a:lnTo>
                      <a:pt x="4553" y="3162"/>
                    </a:lnTo>
                    <a:lnTo>
                      <a:pt x="4763" y="3017"/>
                    </a:lnTo>
                    <a:lnTo>
                      <a:pt x="4959" y="2860"/>
                    </a:lnTo>
                    <a:lnTo>
                      <a:pt x="6245" y="1797"/>
                    </a:lnTo>
                    <a:lnTo>
                      <a:pt x="6311" y="1732"/>
                    </a:lnTo>
                    <a:lnTo>
                      <a:pt x="6363" y="1666"/>
                    </a:lnTo>
                    <a:lnTo>
                      <a:pt x="6403" y="1601"/>
                    </a:lnTo>
                    <a:lnTo>
                      <a:pt x="6429" y="1522"/>
                    </a:lnTo>
                    <a:lnTo>
                      <a:pt x="6455" y="1443"/>
                    </a:lnTo>
                    <a:lnTo>
                      <a:pt x="6468" y="1364"/>
                    </a:lnTo>
                    <a:lnTo>
                      <a:pt x="6468" y="1286"/>
                    </a:lnTo>
                    <a:lnTo>
                      <a:pt x="6455" y="1207"/>
                    </a:lnTo>
                    <a:lnTo>
                      <a:pt x="6416" y="1076"/>
                    </a:lnTo>
                    <a:lnTo>
                      <a:pt x="6363" y="945"/>
                    </a:lnTo>
                    <a:lnTo>
                      <a:pt x="6298" y="827"/>
                    </a:lnTo>
                    <a:lnTo>
                      <a:pt x="6232" y="722"/>
                    </a:lnTo>
                    <a:lnTo>
                      <a:pt x="6153" y="617"/>
                    </a:lnTo>
                    <a:lnTo>
                      <a:pt x="6075" y="512"/>
                    </a:lnTo>
                    <a:lnTo>
                      <a:pt x="5983" y="420"/>
                    </a:lnTo>
                    <a:lnTo>
                      <a:pt x="5878" y="341"/>
                    </a:lnTo>
                    <a:lnTo>
                      <a:pt x="5773" y="262"/>
                    </a:lnTo>
                    <a:lnTo>
                      <a:pt x="5668" y="197"/>
                    </a:lnTo>
                    <a:lnTo>
                      <a:pt x="5550" y="131"/>
                    </a:lnTo>
                    <a:lnTo>
                      <a:pt x="5419" y="92"/>
                    </a:lnTo>
                    <a:lnTo>
                      <a:pt x="5301" y="53"/>
                    </a:lnTo>
                    <a:lnTo>
                      <a:pt x="5169" y="26"/>
                    </a:lnTo>
                    <a:lnTo>
                      <a:pt x="50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2424;p45">
                <a:extLst>
                  <a:ext uri="{FF2B5EF4-FFF2-40B4-BE49-F238E27FC236}">
                    <a16:creationId xmlns:a16="http://schemas.microsoft.com/office/drawing/2014/main" id="{7B2A4F4B-B9D5-460D-1AC8-0DF0DFA3BE58}"/>
                  </a:ext>
                </a:extLst>
              </p:cNvPr>
              <p:cNvSpPr/>
              <p:nvPr/>
            </p:nvSpPr>
            <p:spPr>
              <a:xfrm>
                <a:off x="2212711" y="4039128"/>
                <a:ext cx="116101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8" h="4186" extrusionOk="0">
                    <a:moveTo>
                      <a:pt x="1443" y="0"/>
                    </a:moveTo>
                    <a:lnTo>
                      <a:pt x="1312" y="14"/>
                    </a:lnTo>
                    <a:lnTo>
                      <a:pt x="1168" y="53"/>
                    </a:lnTo>
                    <a:lnTo>
                      <a:pt x="1050" y="92"/>
                    </a:lnTo>
                    <a:lnTo>
                      <a:pt x="919" y="132"/>
                    </a:lnTo>
                    <a:lnTo>
                      <a:pt x="800" y="197"/>
                    </a:lnTo>
                    <a:lnTo>
                      <a:pt x="696" y="263"/>
                    </a:lnTo>
                    <a:lnTo>
                      <a:pt x="591" y="342"/>
                    </a:lnTo>
                    <a:lnTo>
                      <a:pt x="486" y="420"/>
                    </a:lnTo>
                    <a:lnTo>
                      <a:pt x="394" y="512"/>
                    </a:lnTo>
                    <a:lnTo>
                      <a:pt x="315" y="617"/>
                    </a:lnTo>
                    <a:lnTo>
                      <a:pt x="236" y="722"/>
                    </a:lnTo>
                    <a:lnTo>
                      <a:pt x="171" y="827"/>
                    </a:lnTo>
                    <a:lnTo>
                      <a:pt x="105" y="945"/>
                    </a:lnTo>
                    <a:lnTo>
                      <a:pt x="66" y="1076"/>
                    </a:lnTo>
                    <a:lnTo>
                      <a:pt x="26" y="1194"/>
                    </a:lnTo>
                    <a:lnTo>
                      <a:pt x="0" y="1286"/>
                    </a:lnTo>
                    <a:lnTo>
                      <a:pt x="0" y="1365"/>
                    </a:lnTo>
                    <a:lnTo>
                      <a:pt x="13" y="1443"/>
                    </a:lnTo>
                    <a:lnTo>
                      <a:pt x="40" y="1522"/>
                    </a:lnTo>
                    <a:lnTo>
                      <a:pt x="66" y="1601"/>
                    </a:lnTo>
                    <a:lnTo>
                      <a:pt x="118" y="1667"/>
                    </a:lnTo>
                    <a:lnTo>
                      <a:pt x="171" y="1732"/>
                    </a:lnTo>
                    <a:lnTo>
                      <a:pt x="223" y="1798"/>
                    </a:lnTo>
                    <a:lnTo>
                      <a:pt x="1509" y="2860"/>
                    </a:lnTo>
                    <a:lnTo>
                      <a:pt x="1706" y="3018"/>
                    </a:lnTo>
                    <a:lnTo>
                      <a:pt x="1916" y="3162"/>
                    </a:lnTo>
                    <a:lnTo>
                      <a:pt x="2126" y="3306"/>
                    </a:lnTo>
                    <a:lnTo>
                      <a:pt x="2349" y="3424"/>
                    </a:lnTo>
                    <a:lnTo>
                      <a:pt x="2572" y="3556"/>
                    </a:lnTo>
                    <a:lnTo>
                      <a:pt x="2795" y="3661"/>
                    </a:lnTo>
                    <a:lnTo>
                      <a:pt x="3018" y="3766"/>
                    </a:lnTo>
                    <a:lnTo>
                      <a:pt x="3254" y="3844"/>
                    </a:lnTo>
                    <a:lnTo>
                      <a:pt x="3503" y="3923"/>
                    </a:lnTo>
                    <a:lnTo>
                      <a:pt x="3739" y="4002"/>
                    </a:lnTo>
                    <a:lnTo>
                      <a:pt x="3988" y="4054"/>
                    </a:lnTo>
                    <a:lnTo>
                      <a:pt x="4238" y="4107"/>
                    </a:lnTo>
                    <a:lnTo>
                      <a:pt x="4487" y="4146"/>
                    </a:lnTo>
                    <a:lnTo>
                      <a:pt x="4736" y="4172"/>
                    </a:lnTo>
                    <a:lnTo>
                      <a:pt x="4985" y="4185"/>
                    </a:lnTo>
                    <a:lnTo>
                      <a:pt x="6337" y="4185"/>
                    </a:lnTo>
                    <a:lnTo>
                      <a:pt x="64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2425;p45">
                <a:extLst>
                  <a:ext uri="{FF2B5EF4-FFF2-40B4-BE49-F238E27FC236}">
                    <a16:creationId xmlns:a16="http://schemas.microsoft.com/office/drawing/2014/main" id="{EB58D26D-EB6B-3AA6-7903-1837803B16B1}"/>
                  </a:ext>
                </a:extLst>
              </p:cNvPr>
              <p:cNvSpPr/>
              <p:nvPr/>
            </p:nvSpPr>
            <p:spPr>
              <a:xfrm>
                <a:off x="735516" y="2825188"/>
                <a:ext cx="2904005" cy="59845"/>
              </a:xfrm>
              <a:custGeom>
                <a:avLst/>
                <a:gdLst/>
                <a:ahLst/>
                <a:cxnLst/>
                <a:rect l="l" t="t" r="r" b="b"/>
                <a:pathLst>
                  <a:path w="161783" h="3334" extrusionOk="0">
                    <a:moveTo>
                      <a:pt x="0" y="1"/>
                    </a:moveTo>
                    <a:lnTo>
                      <a:pt x="0" y="3333"/>
                    </a:lnTo>
                    <a:lnTo>
                      <a:pt x="161783" y="3333"/>
                    </a:lnTo>
                    <a:lnTo>
                      <a:pt x="16178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2426;p45">
                <a:extLst>
                  <a:ext uri="{FF2B5EF4-FFF2-40B4-BE49-F238E27FC236}">
                    <a16:creationId xmlns:a16="http://schemas.microsoft.com/office/drawing/2014/main" id="{2EB9604D-B83E-67E2-D166-27CAEE72D952}"/>
                  </a:ext>
                </a:extLst>
              </p:cNvPr>
              <p:cNvSpPr/>
              <p:nvPr/>
            </p:nvSpPr>
            <p:spPr>
              <a:xfrm>
                <a:off x="2005245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0" y="0"/>
                    </a:moveTo>
                    <a:lnTo>
                      <a:pt x="0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5" y="1837"/>
                    </a:lnTo>
                    <a:lnTo>
                      <a:pt x="158" y="1955"/>
                    </a:lnTo>
                    <a:lnTo>
                      <a:pt x="223" y="2060"/>
                    </a:lnTo>
                    <a:lnTo>
                      <a:pt x="302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696" y="2493"/>
                    </a:lnTo>
                    <a:lnTo>
                      <a:pt x="814" y="2545"/>
                    </a:lnTo>
                    <a:lnTo>
                      <a:pt x="945" y="2585"/>
                    </a:lnTo>
                    <a:lnTo>
                      <a:pt x="1063" y="2624"/>
                    </a:lnTo>
                    <a:lnTo>
                      <a:pt x="1207" y="2637"/>
                    </a:lnTo>
                    <a:lnTo>
                      <a:pt x="1339" y="2650"/>
                    </a:lnTo>
                    <a:lnTo>
                      <a:pt x="3490" y="2650"/>
                    </a:lnTo>
                    <a:lnTo>
                      <a:pt x="3634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43" y="2349"/>
                    </a:lnTo>
                    <a:lnTo>
                      <a:pt x="4448" y="2257"/>
                    </a:lnTo>
                    <a:lnTo>
                      <a:pt x="4526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6" y="1837"/>
                    </a:lnTo>
                    <a:lnTo>
                      <a:pt x="4776" y="1706"/>
                    </a:lnTo>
                    <a:lnTo>
                      <a:pt x="4802" y="1574"/>
                    </a:lnTo>
                    <a:lnTo>
                      <a:pt x="4828" y="1443"/>
                    </a:lnTo>
                    <a:lnTo>
                      <a:pt x="4841" y="1312"/>
                    </a:lnTo>
                    <a:lnTo>
                      <a:pt x="48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2427;p45">
                <a:extLst>
                  <a:ext uri="{FF2B5EF4-FFF2-40B4-BE49-F238E27FC236}">
                    <a16:creationId xmlns:a16="http://schemas.microsoft.com/office/drawing/2014/main" id="{469C73C4-A694-CDA3-4474-F97C8B6FBFF1}"/>
                  </a:ext>
                </a:extLst>
              </p:cNvPr>
              <p:cNvSpPr/>
              <p:nvPr/>
            </p:nvSpPr>
            <p:spPr>
              <a:xfrm>
                <a:off x="1903900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4723" y="50404"/>
                    </a:lnTo>
                    <a:lnTo>
                      <a:pt x="10679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2428;p45">
                <a:extLst>
                  <a:ext uri="{FF2B5EF4-FFF2-40B4-BE49-F238E27FC236}">
                    <a16:creationId xmlns:a16="http://schemas.microsoft.com/office/drawing/2014/main" id="{2F219F49-0908-B0D1-8619-B4DC014DD6BB}"/>
                  </a:ext>
                </a:extLst>
              </p:cNvPr>
              <p:cNvSpPr/>
              <p:nvPr/>
            </p:nvSpPr>
            <p:spPr>
              <a:xfrm>
                <a:off x="2267477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1" y="0"/>
                    </a:moveTo>
                    <a:lnTo>
                      <a:pt x="1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6" y="1837"/>
                    </a:lnTo>
                    <a:lnTo>
                      <a:pt x="171" y="1955"/>
                    </a:lnTo>
                    <a:lnTo>
                      <a:pt x="237" y="2060"/>
                    </a:lnTo>
                    <a:lnTo>
                      <a:pt x="316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709" y="2493"/>
                    </a:lnTo>
                    <a:lnTo>
                      <a:pt x="827" y="2545"/>
                    </a:lnTo>
                    <a:lnTo>
                      <a:pt x="945" y="2585"/>
                    </a:lnTo>
                    <a:lnTo>
                      <a:pt x="1076" y="2624"/>
                    </a:lnTo>
                    <a:lnTo>
                      <a:pt x="1208" y="2637"/>
                    </a:lnTo>
                    <a:lnTo>
                      <a:pt x="1339" y="2650"/>
                    </a:lnTo>
                    <a:lnTo>
                      <a:pt x="3503" y="2650"/>
                    </a:lnTo>
                    <a:lnTo>
                      <a:pt x="3635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56" y="2349"/>
                    </a:lnTo>
                    <a:lnTo>
                      <a:pt x="4448" y="2257"/>
                    </a:lnTo>
                    <a:lnTo>
                      <a:pt x="4527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7" y="1837"/>
                    </a:lnTo>
                    <a:lnTo>
                      <a:pt x="4776" y="1706"/>
                    </a:lnTo>
                    <a:lnTo>
                      <a:pt x="4815" y="1574"/>
                    </a:lnTo>
                    <a:lnTo>
                      <a:pt x="4828" y="1443"/>
                    </a:lnTo>
                    <a:lnTo>
                      <a:pt x="4842" y="1312"/>
                    </a:lnTo>
                    <a:lnTo>
                      <a:pt x="48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2429;p45">
                <a:extLst>
                  <a:ext uri="{FF2B5EF4-FFF2-40B4-BE49-F238E27FC236}">
                    <a16:creationId xmlns:a16="http://schemas.microsoft.com/office/drawing/2014/main" id="{679924B6-A3CD-7812-E78A-92A235590768}"/>
                  </a:ext>
                </a:extLst>
              </p:cNvPr>
              <p:cNvSpPr/>
              <p:nvPr/>
            </p:nvSpPr>
            <p:spPr>
              <a:xfrm>
                <a:off x="2260423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0" y="50404"/>
                    </a:lnTo>
                    <a:lnTo>
                      <a:pt x="5956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2430;p45">
                <a:extLst>
                  <a:ext uri="{FF2B5EF4-FFF2-40B4-BE49-F238E27FC236}">
                    <a16:creationId xmlns:a16="http://schemas.microsoft.com/office/drawing/2014/main" id="{2D57CA0B-6211-7BE2-FD9F-BB1FCCBC9166}"/>
                  </a:ext>
                </a:extLst>
              </p:cNvPr>
              <p:cNvSpPr/>
              <p:nvPr/>
            </p:nvSpPr>
            <p:spPr>
              <a:xfrm>
                <a:off x="1640950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3503" y="0"/>
                    </a:moveTo>
                    <a:lnTo>
                      <a:pt x="3319" y="14"/>
                    </a:lnTo>
                    <a:lnTo>
                      <a:pt x="3136" y="40"/>
                    </a:lnTo>
                    <a:lnTo>
                      <a:pt x="2952" y="66"/>
                    </a:lnTo>
                    <a:lnTo>
                      <a:pt x="2769" y="119"/>
                    </a:lnTo>
                    <a:lnTo>
                      <a:pt x="2598" y="158"/>
                    </a:lnTo>
                    <a:lnTo>
                      <a:pt x="2427" y="224"/>
                    </a:lnTo>
                    <a:lnTo>
                      <a:pt x="2257" y="289"/>
                    </a:lnTo>
                    <a:lnTo>
                      <a:pt x="2086" y="368"/>
                    </a:lnTo>
                    <a:lnTo>
                      <a:pt x="1929" y="447"/>
                    </a:lnTo>
                    <a:lnTo>
                      <a:pt x="1771" y="538"/>
                    </a:lnTo>
                    <a:lnTo>
                      <a:pt x="1627" y="630"/>
                    </a:lnTo>
                    <a:lnTo>
                      <a:pt x="1483" y="735"/>
                    </a:lnTo>
                    <a:lnTo>
                      <a:pt x="1339" y="840"/>
                    </a:lnTo>
                    <a:lnTo>
                      <a:pt x="1207" y="958"/>
                    </a:lnTo>
                    <a:lnTo>
                      <a:pt x="1076" y="1076"/>
                    </a:lnTo>
                    <a:lnTo>
                      <a:pt x="958" y="1207"/>
                    </a:lnTo>
                    <a:lnTo>
                      <a:pt x="840" y="1339"/>
                    </a:lnTo>
                    <a:lnTo>
                      <a:pt x="735" y="1483"/>
                    </a:lnTo>
                    <a:lnTo>
                      <a:pt x="630" y="1627"/>
                    </a:lnTo>
                    <a:lnTo>
                      <a:pt x="525" y="1772"/>
                    </a:lnTo>
                    <a:lnTo>
                      <a:pt x="446" y="1929"/>
                    </a:lnTo>
                    <a:lnTo>
                      <a:pt x="355" y="2086"/>
                    </a:lnTo>
                    <a:lnTo>
                      <a:pt x="289" y="2257"/>
                    </a:lnTo>
                    <a:lnTo>
                      <a:pt x="223" y="2427"/>
                    </a:lnTo>
                    <a:lnTo>
                      <a:pt x="158" y="2598"/>
                    </a:lnTo>
                    <a:lnTo>
                      <a:pt x="118" y="2769"/>
                    </a:lnTo>
                    <a:lnTo>
                      <a:pt x="66" y="2952"/>
                    </a:lnTo>
                    <a:lnTo>
                      <a:pt x="40" y="3136"/>
                    </a:lnTo>
                    <a:lnTo>
                      <a:pt x="14" y="3320"/>
                    </a:lnTo>
                    <a:lnTo>
                      <a:pt x="0" y="3503"/>
                    </a:lnTo>
                    <a:lnTo>
                      <a:pt x="0" y="3700"/>
                    </a:ln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2431;p45">
                <a:extLst>
                  <a:ext uri="{FF2B5EF4-FFF2-40B4-BE49-F238E27FC236}">
                    <a16:creationId xmlns:a16="http://schemas.microsoft.com/office/drawing/2014/main" id="{0DDDEC53-A0AD-3A3F-0740-86A4466C5896}"/>
                  </a:ext>
                </a:extLst>
              </p:cNvPr>
              <p:cNvSpPr/>
              <p:nvPr/>
            </p:nvSpPr>
            <p:spPr>
              <a:xfrm>
                <a:off x="1640716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442" y="1"/>
                    </a:moveTo>
                    <a:lnTo>
                      <a:pt x="145" y="17134"/>
                    </a:lnTo>
                    <a:lnTo>
                      <a:pt x="66" y="17370"/>
                    </a:lnTo>
                    <a:lnTo>
                      <a:pt x="13" y="17620"/>
                    </a:lnTo>
                    <a:lnTo>
                      <a:pt x="0" y="17869"/>
                    </a:lnTo>
                    <a:lnTo>
                      <a:pt x="0" y="18118"/>
                    </a:lnTo>
                    <a:lnTo>
                      <a:pt x="27" y="18367"/>
                    </a:lnTo>
                    <a:lnTo>
                      <a:pt x="79" y="18603"/>
                    </a:lnTo>
                    <a:lnTo>
                      <a:pt x="145" y="18853"/>
                    </a:lnTo>
                    <a:lnTo>
                      <a:pt x="250" y="19076"/>
                    </a:lnTo>
                    <a:lnTo>
                      <a:pt x="761" y="20099"/>
                    </a:lnTo>
                    <a:lnTo>
                      <a:pt x="866" y="20283"/>
                    </a:lnTo>
                    <a:lnTo>
                      <a:pt x="984" y="20453"/>
                    </a:lnTo>
                    <a:lnTo>
                      <a:pt x="1115" y="20624"/>
                    </a:lnTo>
                    <a:lnTo>
                      <a:pt x="1247" y="20768"/>
                    </a:lnTo>
                    <a:lnTo>
                      <a:pt x="1404" y="20899"/>
                    </a:lnTo>
                    <a:lnTo>
                      <a:pt x="1561" y="21017"/>
                    </a:lnTo>
                    <a:lnTo>
                      <a:pt x="1732" y="21135"/>
                    </a:lnTo>
                    <a:lnTo>
                      <a:pt x="1916" y="21227"/>
                    </a:lnTo>
                    <a:lnTo>
                      <a:pt x="2099" y="21306"/>
                    </a:lnTo>
                    <a:lnTo>
                      <a:pt x="2283" y="21358"/>
                    </a:lnTo>
                    <a:lnTo>
                      <a:pt x="2480" y="21411"/>
                    </a:lnTo>
                    <a:lnTo>
                      <a:pt x="2690" y="21437"/>
                    </a:lnTo>
                    <a:lnTo>
                      <a:pt x="2886" y="21450"/>
                    </a:lnTo>
                    <a:lnTo>
                      <a:pt x="3096" y="21450"/>
                    </a:lnTo>
                    <a:lnTo>
                      <a:pt x="3306" y="21437"/>
                    </a:lnTo>
                    <a:lnTo>
                      <a:pt x="3503" y="21398"/>
                    </a:lnTo>
                    <a:lnTo>
                      <a:pt x="3844" y="21306"/>
                    </a:lnTo>
                    <a:lnTo>
                      <a:pt x="4172" y="21201"/>
                    </a:lnTo>
                    <a:lnTo>
                      <a:pt x="4500" y="21070"/>
                    </a:lnTo>
                    <a:lnTo>
                      <a:pt x="4802" y="20912"/>
                    </a:lnTo>
                    <a:lnTo>
                      <a:pt x="5104" y="20755"/>
                    </a:lnTo>
                    <a:lnTo>
                      <a:pt x="5392" y="20571"/>
                    </a:lnTo>
                    <a:lnTo>
                      <a:pt x="5668" y="20361"/>
                    </a:lnTo>
                    <a:lnTo>
                      <a:pt x="5930" y="20151"/>
                    </a:lnTo>
                    <a:lnTo>
                      <a:pt x="6179" y="19915"/>
                    </a:lnTo>
                    <a:lnTo>
                      <a:pt x="6415" y="19666"/>
                    </a:lnTo>
                    <a:lnTo>
                      <a:pt x="6638" y="19404"/>
                    </a:lnTo>
                    <a:lnTo>
                      <a:pt x="6835" y="19128"/>
                    </a:lnTo>
                    <a:lnTo>
                      <a:pt x="7019" y="18840"/>
                    </a:lnTo>
                    <a:lnTo>
                      <a:pt x="7189" y="18538"/>
                    </a:lnTo>
                    <a:lnTo>
                      <a:pt x="7334" y="18223"/>
                    </a:lnTo>
                    <a:lnTo>
                      <a:pt x="7465" y="17895"/>
                    </a:lnTo>
                    <a:lnTo>
                      <a:pt x="13093" y="2598"/>
                    </a:lnTo>
                    <a:lnTo>
                      <a:pt x="6442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2432;p45">
                <a:extLst>
                  <a:ext uri="{FF2B5EF4-FFF2-40B4-BE49-F238E27FC236}">
                    <a16:creationId xmlns:a16="http://schemas.microsoft.com/office/drawing/2014/main" id="{CCA9CBE8-960D-97E1-FD96-95635F8D9B03}"/>
                  </a:ext>
                </a:extLst>
              </p:cNvPr>
              <p:cNvSpPr/>
              <p:nvPr/>
            </p:nvSpPr>
            <p:spPr>
              <a:xfrm>
                <a:off x="2667672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0" y="0"/>
                    </a:move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3700"/>
                    </a:lnTo>
                    <a:lnTo>
                      <a:pt x="3700" y="3503"/>
                    </a:lnTo>
                    <a:lnTo>
                      <a:pt x="3686" y="3320"/>
                    </a:lnTo>
                    <a:lnTo>
                      <a:pt x="3660" y="3136"/>
                    </a:lnTo>
                    <a:lnTo>
                      <a:pt x="3634" y="2952"/>
                    </a:lnTo>
                    <a:lnTo>
                      <a:pt x="3582" y="2769"/>
                    </a:lnTo>
                    <a:lnTo>
                      <a:pt x="3542" y="2598"/>
                    </a:lnTo>
                    <a:lnTo>
                      <a:pt x="3477" y="2427"/>
                    </a:lnTo>
                    <a:lnTo>
                      <a:pt x="3411" y="2257"/>
                    </a:lnTo>
                    <a:lnTo>
                      <a:pt x="3332" y="2086"/>
                    </a:lnTo>
                    <a:lnTo>
                      <a:pt x="3254" y="1929"/>
                    </a:lnTo>
                    <a:lnTo>
                      <a:pt x="3162" y="1772"/>
                    </a:lnTo>
                    <a:lnTo>
                      <a:pt x="3070" y="1627"/>
                    </a:lnTo>
                    <a:lnTo>
                      <a:pt x="2965" y="1483"/>
                    </a:lnTo>
                    <a:lnTo>
                      <a:pt x="2860" y="1339"/>
                    </a:lnTo>
                    <a:lnTo>
                      <a:pt x="2742" y="1207"/>
                    </a:lnTo>
                    <a:lnTo>
                      <a:pt x="2624" y="1076"/>
                    </a:lnTo>
                    <a:lnTo>
                      <a:pt x="2493" y="958"/>
                    </a:lnTo>
                    <a:lnTo>
                      <a:pt x="2361" y="840"/>
                    </a:lnTo>
                    <a:lnTo>
                      <a:pt x="2217" y="735"/>
                    </a:lnTo>
                    <a:lnTo>
                      <a:pt x="2073" y="630"/>
                    </a:lnTo>
                    <a:lnTo>
                      <a:pt x="1929" y="538"/>
                    </a:lnTo>
                    <a:lnTo>
                      <a:pt x="1771" y="447"/>
                    </a:lnTo>
                    <a:lnTo>
                      <a:pt x="1614" y="368"/>
                    </a:lnTo>
                    <a:lnTo>
                      <a:pt x="1443" y="289"/>
                    </a:lnTo>
                    <a:lnTo>
                      <a:pt x="1273" y="224"/>
                    </a:lnTo>
                    <a:lnTo>
                      <a:pt x="1102" y="158"/>
                    </a:lnTo>
                    <a:lnTo>
                      <a:pt x="932" y="119"/>
                    </a:lnTo>
                    <a:lnTo>
                      <a:pt x="748" y="66"/>
                    </a:lnTo>
                    <a:lnTo>
                      <a:pt x="564" y="40"/>
                    </a:lnTo>
                    <a:lnTo>
                      <a:pt x="381" y="14"/>
                    </a:lnTo>
                    <a:lnTo>
                      <a:pt x="197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2433;p45">
                <a:extLst>
                  <a:ext uri="{FF2B5EF4-FFF2-40B4-BE49-F238E27FC236}">
                    <a16:creationId xmlns:a16="http://schemas.microsoft.com/office/drawing/2014/main" id="{0AE5E0C6-7BDA-DF90-397B-635B99EAF20F}"/>
                  </a:ext>
                </a:extLst>
              </p:cNvPr>
              <p:cNvSpPr/>
              <p:nvPr/>
            </p:nvSpPr>
            <p:spPr>
              <a:xfrm>
                <a:off x="2499301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651" y="1"/>
                    </a:moveTo>
                    <a:lnTo>
                      <a:pt x="0" y="2598"/>
                    </a:lnTo>
                    <a:lnTo>
                      <a:pt x="5615" y="17895"/>
                    </a:lnTo>
                    <a:lnTo>
                      <a:pt x="5746" y="18223"/>
                    </a:lnTo>
                    <a:lnTo>
                      <a:pt x="5904" y="18538"/>
                    </a:lnTo>
                    <a:lnTo>
                      <a:pt x="6074" y="18840"/>
                    </a:lnTo>
                    <a:lnTo>
                      <a:pt x="6258" y="19128"/>
                    </a:lnTo>
                    <a:lnTo>
                      <a:pt x="6455" y="19404"/>
                    </a:lnTo>
                    <a:lnTo>
                      <a:pt x="6678" y="19666"/>
                    </a:lnTo>
                    <a:lnTo>
                      <a:pt x="6914" y="19915"/>
                    </a:lnTo>
                    <a:lnTo>
                      <a:pt x="7163" y="20151"/>
                    </a:lnTo>
                    <a:lnTo>
                      <a:pt x="7425" y="20361"/>
                    </a:lnTo>
                    <a:lnTo>
                      <a:pt x="7701" y="20571"/>
                    </a:lnTo>
                    <a:lnTo>
                      <a:pt x="7989" y="20755"/>
                    </a:lnTo>
                    <a:lnTo>
                      <a:pt x="8278" y="20912"/>
                    </a:lnTo>
                    <a:lnTo>
                      <a:pt x="8593" y="21070"/>
                    </a:lnTo>
                    <a:lnTo>
                      <a:pt x="8921" y="21201"/>
                    </a:lnTo>
                    <a:lnTo>
                      <a:pt x="9249" y="21306"/>
                    </a:lnTo>
                    <a:lnTo>
                      <a:pt x="9577" y="21398"/>
                    </a:lnTo>
                    <a:lnTo>
                      <a:pt x="9787" y="21437"/>
                    </a:lnTo>
                    <a:lnTo>
                      <a:pt x="9997" y="21450"/>
                    </a:lnTo>
                    <a:lnTo>
                      <a:pt x="10207" y="21450"/>
                    </a:lnTo>
                    <a:lnTo>
                      <a:pt x="10403" y="21437"/>
                    </a:lnTo>
                    <a:lnTo>
                      <a:pt x="10600" y="21411"/>
                    </a:lnTo>
                    <a:lnTo>
                      <a:pt x="10797" y="21358"/>
                    </a:lnTo>
                    <a:lnTo>
                      <a:pt x="10994" y="21306"/>
                    </a:lnTo>
                    <a:lnTo>
                      <a:pt x="11177" y="21227"/>
                    </a:lnTo>
                    <a:lnTo>
                      <a:pt x="11361" y="21135"/>
                    </a:lnTo>
                    <a:lnTo>
                      <a:pt x="11532" y="21017"/>
                    </a:lnTo>
                    <a:lnTo>
                      <a:pt x="11689" y="20899"/>
                    </a:lnTo>
                    <a:lnTo>
                      <a:pt x="11846" y="20768"/>
                    </a:lnTo>
                    <a:lnTo>
                      <a:pt x="11978" y="20624"/>
                    </a:lnTo>
                    <a:lnTo>
                      <a:pt x="12109" y="20453"/>
                    </a:lnTo>
                    <a:lnTo>
                      <a:pt x="12227" y="20283"/>
                    </a:lnTo>
                    <a:lnTo>
                      <a:pt x="12332" y="20099"/>
                    </a:lnTo>
                    <a:lnTo>
                      <a:pt x="12843" y="19076"/>
                    </a:lnTo>
                    <a:lnTo>
                      <a:pt x="12935" y="18853"/>
                    </a:lnTo>
                    <a:lnTo>
                      <a:pt x="13014" y="18603"/>
                    </a:lnTo>
                    <a:lnTo>
                      <a:pt x="13066" y="18367"/>
                    </a:lnTo>
                    <a:lnTo>
                      <a:pt x="13093" y="18118"/>
                    </a:lnTo>
                    <a:lnTo>
                      <a:pt x="13093" y="17869"/>
                    </a:lnTo>
                    <a:lnTo>
                      <a:pt x="13066" y="17620"/>
                    </a:lnTo>
                    <a:lnTo>
                      <a:pt x="13027" y="17370"/>
                    </a:lnTo>
                    <a:lnTo>
                      <a:pt x="12948" y="17134"/>
                    </a:lnTo>
                    <a:lnTo>
                      <a:pt x="6651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2434;p45">
                <a:extLst>
                  <a:ext uri="{FF2B5EF4-FFF2-40B4-BE49-F238E27FC236}">
                    <a16:creationId xmlns:a16="http://schemas.microsoft.com/office/drawing/2014/main" id="{F2351A30-ACEB-FCD3-5420-4D75FA94CCA9}"/>
                  </a:ext>
                </a:extLst>
              </p:cNvPr>
              <p:cNvSpPr/>
              <p:nvPr/>
            </p:nvSpPr>
            <p:spPr>
              <a:xfrm>
                <a:off x="1896683" y="3002516"/>
                <a:ext cx="581670" cy="312276"/>
              </a:xfrm>
              <a:custGeom>
                <a:avLst/>
                <a:gdLst/>
                <a:ahLst/>
                <a:cxnLst/>
                <a:rect l="l" t="t" r="r" b="b"/>
                <a:pathLst>
                  <a:path w="32405" h="17397" extrusionOk="0">
                    <a:moveTo>
                      <a:pt x="1" y="1"/>
                    </a:moveTo>
                    <a:lnTo>
                      <a:pt x="14" y="1076"/>
                    </a:lnTo>
                    <a:lnTo>
                      <a:pt x="1" y="2165"/>
                    </a:lnTo>
                    <a:lnTo>
                      <a:pt x="1" y="4277"/>
                    </a:lnTo>
                    <a:lnTo>
                      <a:pt x="1" y="5314"/>
                    </a:lnTo>
                    <a:lnTo>
                      <a:pt x="14" y="6324"/>
                    </a:lnTo>
                    <a:lnTo>
                      <a:pt x="53" y="7308"/>
                    </a:lnTo>
                    <a:lnTo>
                      <a:pt x="106" y="8252"/>
                    </a:lnTo>
                    <a:lnTo>
                      <a:pt x="145" y="8698"/>
                    </a:lnTo>
                    <a:lnTo>
                      <a:pt x="184" y="9144"/>
                    </a:lnTo>
                    <a:lnTo>
                      <a:pt x="237" y="9577"/>
                    </a:lnTo>
                    <a:lnTo>
                      <a:pt x="289" y="9997"/>
                    </a:lnTo>
                    <a:lnTo>
                      <a:pt x="355" y="10404"/>
                    </a:lnTo>
                    <a:lnTo>
                      <a:pt x="434" y="10797"/>
                    </a:lnTo>
                    <a:lnTo>
                      <a:pt x="525" y="11165"/>
                    </a:lnTo>
                    <a:lnTo>
                      <a:pt x="630" y="11532"/>
                    </a:lnTo>
                    <a:lnTo>
                      <a:pt x="735" y="11873"/>
                    </a:lnTo>
                    <a:lnTo>
                      <a:pt x="853" y="12201"/>
                    </a:lnTo>
                    <a:lnTo>
                      <a:pt x="998" y="12503"/>
                    </a:lnTo>
                    <a:lnTo>
                      <a:pt x="1142" y="12805"/>
                    </a:lnTo>
                    <a:lnTo>
                      <a:pt x="1299" y="13067"/>
                    </a:lnTo>
                    <a:lnTo>
                      <a:pt x="1483" y="13316"/>
                    </a:lnTo>
                    <a:lnTo>
                      <a:pt x="1680" y="13552"/>
                    </a:lnTo>
                    <a:lnTo>
                      <a:pt x="1877" y="13762"/>
                    </a:lnTo>
                    <a:lnTo>
                      <a:pt x="2139" y="13985"/>
                    </a:lnTo>
                    <a:lnTo>
                      <a:pt x="2414" y="14195"/>
                    </a:lnTo>
                    <a:lnTo>
                      <a:pt x="2703" y="14405"/>
                    </a:lnTo>
                    <a:lnTo>
                      <a:pt x="3018" y="14615"/>
                    </a:lnTo>
                    <a:lnTo>
                      <a:pt x="3346" y="14812"/>
                    </a:lnTo>
                    <a:lnTo>
                      <a:pt x="3687" y="14996"/>
                    </a:lnTo>
                    <a:lnTo>
                      <a:pt x="4041" y="15179"/>
                    </a:lnTo>
                    <a:lnTo>
                      <a:pt x="4409" y="15350"/>
                    </a:lnTo>
                    <a:lnTo>
                      <a:pt x="4802" y="15520"/>
                    </a:lnTo>
                    <a:lnTo>
                      <a:pt x="5196" y="15678"/>
                    </a:lnTo>
                    <a:lnTo>
                      <a:pt x="5602" y="15822"/>
                    </a:lnTo>
                    <a:lnTo>
                      <a:pt x="6035" y="15966"/>
                    </a:lnTo>
                    <a:lnTo>
                      <a:pt x="6468" y="16111"/>
                    </a:lnTo>
                    <a:lnTo>
                      <a:pt x="6914" y="16242"/>
                    </a:lnTo>
                    <a:lnTo>
                      <a:pt x="7373" y="16360"/>
                    </a:lnTo>
                    <a:lnTo>
                      <a:pt x="7846" y="16478"/>
                    </a:lnTo>
                    <a:lnTo>
                      <a:pt x="8318" y="16596"/>
                    </a:lnTo>
                    <a:lnTo>
                      <a:pt x="8803" y="16701"/>
                    </a:lnTo>
                    <a:lnTo>
                      <a:pt x="9302" y="16793"/>
                    </a:lnTo>
                    <a:lnTo>
                      <a:pt x="9800" y="16885"/>
                    </a:lnTo>
                    <a:lnTo>
                      <a:pt x="10312" y="16963"/>
                    </a:lnTo>
                    <a:lnTo>
                      <a:pt x="10824" y="17029"/>
                    </a:lnTo>
                    <a:lnTo>
                      <a:pt x="11873" y="17160"/>
                    </a:lnTo>
                    <a:lnTo>
                      <a:pt x="12936" y="17265"/>
                    </a:lnTo>
                    <a:lnTo>
                      <a:pt x="14012" y="17331"/>
                    </a:lnTo>
                    <a:lnTo>
                      <a:pt x="15114" y="17370"/>
                    </a:lnTo>
                    <a:lnTo>
                      <a:pt x="16203" y="17396"/>
                    </a:lnTo>
                    <a:lnTo>
                      <a:pt x="17291" y="17370"/>
                    </a:lnTo>
                    <a:lnTo>
                      <a:pt x="18380" y="17331"/>
                    </a:lnTo>
                    <a:lnTo>
                      <a:pt x="19469" y="17265"/>
                    </a:lnTo>
                    <a:lnTo>
                      <a:pt x="20532" y="17160"/>
                    </a:lnTo>
                    <a:lnTo>
                      <a:pt x="21581" y="17029"/>
                    </a:lnTo>
                    <a:lnTo>
                      <a:pt x="22093" y="16963"/>
                    </a:lnTo>
                    <a:lnTo>
                      <a:pt x="22605" y="16885"/>
                    </a:lnTo>
                    <a:lnTo>
                      <a:pt x="23103" y="16793"/>
                    </a:lnTo>
                    <a:lnTo>
                      <a:pt x="23602" y="16701"/>
                    </a:lnTo>
                    <a:lnTo>
                      <a:pt x="24087" y="16596"/>
                    </a:lnTo>
                    <a:lnTo>
                      <a:pt x="24559" y="16478"/>
                    </a:lnTo>
                    <a:lnTo>
                      <a:pt x="25032" y="16360"/>
                    </a:lnTo>
                    <a:lnTo>
                      <a:pt x="25491" y="16242"/>
                    </a:lnTo>
                    <a:lnTo>
                      <a:pt x="25937" y="16111"/>
                    </a:lnTo>
                    <a:lnTo>
                      <a:pt x="26370" y="15966"/>
                    </a:lnTo>
                    <a:lnTo>
                      <a:pt x="26790" y="15822"/>
                    </a:lnTo>
                    <a:lnTo>
                      <a:pt x="27209" y="15678"/>
                    </a:lnTo>
                    <a:lnTo>
                      <a:pt x="27603" y="15520"/>
                    </a:lnTo>
                    <a:lnTo>
                      <a:pt x="27996" y="15350"/>
                    </a:lnTo>
                    <a:lnTo>
                      <a:pt x="28364" y="15179"/>
                    </a:lnTo>
                    <a:lnTo>
                      <a:pt x="28718" y="14996"/>
                    </a:lnTo>
                    <a:lnTo>
                      <a:pt x="29059" y="14812"/>
                    </a:lnTo>
                    <a:lnTo>
                      <a:pt x="29387" y="14615"/>
                    </a:lnTo>
                    <a:lnTo>
                      <a:pt x="29702" y="14405"/>
                    </a:lnTo>
                    <a:lnTo>
                      <a:pt x="29991" y="14195"/>
                    </a:lnTo>
                    <a:lnTo>
                      <a:pt x="30266" y="13985"/>
                    </a:lnTo>
                    <a:lnTo>
                      <a:pt x="30515" y="13762"/>
                    </a:lnTo>
                    <a:lnTo>
                      <a:pt x="30725" y="13552"/>
                    </a:lnTo>
                    <a:lnTo>
                      <a:pt x="30922" y="13316"/>
                    </a:lnTo>
                    <a:lnTo>
                      <a:pt x="31093" y="13067"/>
                    </a:lnTo>
                    <a:lnTo>
                      <a:pt x="31263" y="12805"/>
                    </a:lnTo>
                    <a:lnTo>
                      <a:pt x="31407" y="12503"/>
                    </a:lnTo>
                    <a:lnTo>
                      <a:pt x="31539" y="12201"/>
                    </a:lnTo>
                    <a:lnTo>
                      <a:pt x="31670" y="11873"/>
                    </a:lnTo>
                    <a:lnTo>
                      <a:pt x="31775" y="11532"/>
                    </a:lnTo>
                    <a:lnTo>
                      <a:pt x="31880" y="11165"/>
                    </a:lnTo>
                    <a:lnTo>
                      <a:pt x="31958" y="10797"/>
                    </a:lnTo>
                    <a:lnTo>
                      <a:pt x="32037" y="10404"/>
                    </a:lnTo>
                    <a:lnTo>
                      <a:pt x="32116" y="9997"/>
                    </a:lnTo>
                    <a:lnTo>
                      <a:pt x="32168" y="9577"/>
                    </a:lnTo>
                    <a:lnTo>
                      <a:pt x="32221" y="9144"/>
                    </a:lnTo>
                    <a:lnTo>
                      <a:pt x="32260" y="8698"/>
                    </a:lnTo>
                    <a:lnTo>
                      <a:pt x="32299" y="8252"/>
                    </a:lnTo>
                    <a:lnTo>
                      <a:pt x="32352" y="7308"/>
                    </a:lnTo>
                    <a:lnTo>
                      <a:pt x="32391" y="6324"/>
                    </a:lnTo>
                    <a:lnTo>
                      <a:pt x="32404" y="5314"/>
                    </a:lnTo>
                    <a:lnTo>
                      <a:pt x="32404" y="4277"/>
                    </a:lnTo>
                    <a:lnTo>
                      <a:pt x="32391" y="2165"/>
                    </a:lnTo>
                    <a:lnTo>
                      <a:pt x="32391" y="1076"/>
                    </a:lnTo>
                    <a:lnTo>
                      <a:pt x="324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2435;p45">
                <a:extLst>
                  <a:ext uri="{FF2B5EF4-FFF2-40B4-BE49-F238E27FC236}">
                    <a16:creationId xmlns:a16="http://schemas.microsoft.com/office/drawing/2014/main" id="{9708FAC3-22F3-F155-F8AC-3259E8717FBB}"/>
                  </a:ext>
                </a:extLst>
              </p:cNvPr>
              <p:cNvSpPr/>
              <p:nvPr/>
            </p:nvSpPr>
            <p:spPr>
              <a:xfrm>
                <a:off x="1715604" y="2185378"/>
                <a:ext cx="943829" cy="944080"/>
              </a:xfrm>
              <a:custGeom>
                <a:avLst/>
                <a:gdLst/>
                <a:ahLst/>
                <a:cxnLst/>
                <a:rect l="l" t="t" r="r" b="b"/>
                <a:pathLst>
                  <a:path w="52581" h="52595" extrusionOk="0">
                    <a:moveTo>
                      <a:pt x="22053" y="1"/>
                    </a:moveTo>
                    <a:lnTo>
                      <a:pt x="21436" y="14"/>
                    </a:lnTo>
                    <a:lnTo>
                      <a:pt x="20833" y="40"/>
                    </a:lnTo>
                    <a:lnTo>
                      <a:pt x="20230" y="92"/>
                    </a:lnTo>
                    <a:lnTo>
                      <a:pt x="19626" y="158"/>
                    </a:lnTo>
                    <a:lnTo>
                      <a:pt x="19036" y="237"/>
                    </a:lnTo>
                    <a:lnTo>
                      <a:pt x="18432" y="342"/>
                    </a:lnTo>
                    <a:lnTo>
                      <a:pt x="17842" y="460"/>
                    </a:lnTo>
                    <a:lnTo>
                      <a:pt x="17252" y="591"/>
                    </a:lnTo>
                    <a:lnTo>
                      <a:pt x="16674" y="748"/>
                    </a:lnTo>
                    <a:lnTo>
                      <a:pt x="16097" y="919"/>
                    </a:lnTo>
                    <a:lnTo>
                      <a:pt x="15520" y="1116"/>
                    </a:lnTo>
                    <a:lnTo>
                      <a:pt x="14956" y="1326"/>
                    </a:lnTo>
                    <a:lnTo>
                      <a:pt x="14392" y="1549"/>
                    </a:lnTo>
                    <a:lnTo>
                      <a:pt x="13841" y="1798"/>
                    </a:lnTo>
                    <a:lnTo>
                      <a:pt x="13303" y="2073"/>
                    </a:lnTo>
                    <a:lnTo>
                      <a:pt x="12765" y="2349"/>
                    </a:lnTo>
                    <a:lnTo>
                      <a:pt x="12345" y="2585"/>
                    </a:lnTo>
                    <a:lnTo>
                      <a:pt x="11912" y="2834"/>
                    </a:lnTo>
                    <a:lnTo>
                      <a:pt x="11492" y="3097"/>
                    </a:lnTo>
                    <a:lnTo>
                      <a:pt x="11059" y="3385"/>
                    </a:lnTo>
                    <a:lnTo>
                      <a:pt x="10613" y="3674"/>
                    </a:lnTo>
                    <a:lnTo>
                      <a:pt x="10180" y="3989"/>
                    </a:lnTo>
                    <a:lnTo>
                      <a:pt x="9734" y="4317"/>
                    </a:lnTo>
                    <a:lnTo>
                      <a:pt x="9288" y="4671"/>
                    </a:lnTo>
                    <a:lnTo>
                      <a:pt x="8842" y="5038"/>
                    </a:lnTo>
                    <a:lnTo>
                      <a:pt x="8396" y="5419"/>
                    </a:lnTo>
                    <a:lnTo>
                      <a:pt x="7963" y="5825"/>
                    </a:lnTo>
                    <a:lnTo>
                      <a:pt x="7517" y="6245"/>
                    </a:lnTo>
                    <a:lnTo>
                      <a:pt x="7071" y="6678"/>
                    </a:lnTo>
                    <a:lnTo>
                      <a:pt x="6638" y="7150"/>
                    </a:lnTo>
                    <a:lnTo>
                      <a:pt x="6205" y="7623"/>
                    </a:lnTo>
                    <a:lnTo>
                      <a:pt x="5772" y="8134"/>
                    </a:lnTo>
                    <a:lnTo>
                      <a:pt x="5340" y="8659"/>
                    </a:lnTo>
                    <a:lnTo>
                      <a:pt x="4920" y="9197"/>
                    </a:lnTo>
                    <a:lnTo>
                      <a:pt x="4513" y="9774"/>
                    </a:lnTo>
                    <a:lnTo>
                      <a:pt x="4106" y="10365"/>
                    </a:lnTo>
                    <a:lnTo>
                      <a:pt x="3700" y="10968"/>
                    </a:lnTo>
                    <a:lnTo>
                      <a:pt x="3306" y="11611"/>
                    </a:lnTo>
                    <a:lnTo>
                      <a:pt x="2926" y="12267"/>
                    </a:lnTo>
                    <a:lnTo>
                      <a:pt x="2558" y="12962"/>
                    </a:lnTo>
                    <a:lnTo>
                      <a:pt x="2191" y="13671"/>
                    </a:lnTo>
                    <a:lnTo>
                      <a:pt x="1837" y="14405"/>
                    </a:lnTo>
                    <a:lnTo>
                      <a:pt x="1496" y="15166"/>
                    </a:lnTo>
                    <a:lnTo>
                      <a:pt x="1168" y="15953"/>
                    </a:lnTo>
                    <a:lnTo>
                      <a:pt x="866" y="16767"/>
                    </a:lnTo>
                    <a:lnTo>
                      <a:pt x="564" y="17606"/>
                    </a:lnTo>
                    <a:lnTo>
                      <a:pt x="276" y="18485"/>
                    </a:lnTo>
                    <a:lnTo>
                      <a:pt x="0" y="19377"/>
                    </a:lnTo>
                    <a:lnTo>
                      <a:pt x="10679" y="23720"/>
                    </a:lnTo>
                    <a:lnTo>
                      <a:pt x="10574" y="24638"/>
                    </a:lnTo>
                    <a:lnTo>
                      <a:pt x="10469" y="25701"/>
                    </a:lnTo>
                    <a:lnTo>
                      <a:pt x="10351" y="27091"/>
                    </a:lnTo>
                    <a:lnTo>
                      <a:pt x="10233" y="28757"/>
                    </a:lnTo>
                    <a:lnTo>
                      <a:pt x="10180" y="29676"/>
                    </a:lnTo>
                    <a:lnTo>
                      <a:pt x="10128" y="30647"/>
                    </a:lnTo>
                    <a:lnTo>
                      <a:pt x="10089" y="31657"/>
                    </a:lnTo>
                    <a:lnTo>
                      <a:pt x="10049" y="32693"/>
                    </a:lnTo>
                    <a:lnTo>
                      <a:pt x="10023" y="33756"/>
                    </a:lnTo>
                    <a:lnTo>
                      <a:pt x="10010" y="34845"/>
                    </a:lnTo>
                    <a:lnTo>
                      <a:pt x="10010" y="35947"/>
                    </a:lnTo>
                    <a:lnTo>
                      <a:pt x="10023" y="37049"/>
                    </a:lnTo>
                    <a:lnTo>
                      <a:pt x="10062" y="38151"/>
                    </a:lnTo>
                    <a:lnTo>
                      <a:pt x="10115" y="39240"/>
                    </a:lnTo>
                    <a:lnTo>
                      <a:pt x="10194" y="40315"/>
                    </a:lnTo>
                    <a:lnTo>
                      <a:pt x="10285" y="41378"/>
                    </a:lnTo>
                    <a:lnTo>
                      <a:pt x="10403" y="42401"/>
                    </a:lnTo>
                    <a:lnTo>
                      <a:pt x="10469" y="42900"/>
                    </a:lnTo>
                    <a:lnTo>
                      <a:pt x="10548" y="43398"/>
                    </a:lnTo>
                    <a:lnTo>
                      <a:pt x="10640" y="43884"/>
                    </a:lnTo>
                    <a:lnTo>
                      <a:pt x="10731" y="44343"/>
                    </a:lnTo>
                    <a:lnTo>
                      <a:pt x="10823" y="44802"/>
                    </a:lnTo>
                    <a:lnTo>
                      <a:pt x="10928" y="45248"/>
                    </a:lnTo>
                    <a:lnTo>
                      <a:pt x="11046" y="45668"/>
                    </a:lnTo>
                    <a:lnTo>
                      <a:pt x="11164" y="46088"/>
                    </a:lnTo>
                    <a:lnTo>
                      <a:pt x="11296" y="46481"/>
                    </a:lnTo>
                    <a:lnTo>
                      <a:pt x="11440" y="46862"/>
                    </a:lnTo>
                    <a:lnTo>
                      <a:pt x="11584" y="47229"/>
                    </a:lnTo>
                    <a:lnTo>
                      <a:pt x="11742" y="47570"/>
                    </a:lnTo>
                    <a:lnTo>
                      <a:pt x="11912" y="47898"/>
                    </a:lnTo>
                    <a:lnTo>
                      <a:pt x="12083" y="48200"/>
                    </a:lnTo>
                    <a:lnTo>
                      <a:pt x="12266" y="48488"/>
                    </a:lnTo>
                    <a:lnTo>
                      <a:pt x="12463" y="48751"/>
                    </a:lnTo>
                    <a:lnTo>
                      <a:pt x="12673" y="48987"/>
                    </a:lnTo>
                    <a:lnTo>
                      <a:pt x="12883" y="49197"/>
                    </a:lnTo>
                    <a:lnTo>
                      <a:pt x="13119" y="49407"/>
                    </a:lnTo>
                    <a:lnTo>
                      <a:pt x="13381" y="49617"/>
                    </a:lnTo>
                    <a:lnTo>
                      <a:pt x="13657" y="49813"/>
                    </a:lnTo>
                    <a:lnTo>
                      <a:pt x="13946" y="49997"/>
                    </a:lnTo>
                    <a:lnTo>
                      <a:pt x="14247" y="50181"/>
                    </a:lnTo>
                    <a:lnTo>
                      <a:pt x="14562" y="50351"/>
                    </a:lnTo>
                    <a:lnTo>
                      <a:pt x="14903" y="50522"/>
                    </a:lnTo>
                    <a:lnTo>
                      <a:pt x="15244" y="50692"/>
                    </a:lnTo>
                    <a:lnTo>
                      <a:pt x="15612" y="50837"/>
                    </a:lnTo>
                    <a:lnTo>
                      <a:pt x="15979" y="50994"/>
                    </a:lnTo>
                    <a:lnTo>
                      <a:pt x="16373" y="51138"/>
                    </a:lnTo>
                    <a:lnTo>
                      <a:pt x="16766" y="51270"/>
                    </a:lnTo>
                    <a:lnTo>
                      <a:pt x="17173" y="51401"/>
                    </a:lnTo>
                    <a:lnTo>
                      <a:pt x="17593" y="51519"/>
                    </a:lnTo>
                    <a:lnTo>
                      <a:pt x="18026" y="51637"/>
                    </a:lnTo>
                    <a:lnTo>
                      <a:pt x="18458" y="51755"/>
                    </a:lnTo>
                    <a:lnTo>
                      <a:pt x="18905" y="51847"/>
                    </a:lnTo>
                    <a:lnTo>
                      <a:pt x="19364" y="51952"/>
                    </a:lnTo>
                    <a:lnTo>
                      <a:pt x="20295" y="52122"/>
                    </a:lnTo>
                    <a:lnTo>
                      <a:pt x="21253" y="52267"/>
                    </a:lnTo>
                    <a:lnTo>
                      <a:pt x="22237" y="52385"/>
                    </a:lnTo>
                    <a:lnTo>
                      <a:pt x="23234" y="52477"/>
                    </a:lnTo>
                    <a:lnTo>
                      <a:pt x="24244" y="52542"/>
                    </a:lnTo>
                    <a:lnTo>
                      <a:pt x="25267" y="52582"/>
                    </a:lnTo>
                    <a:lnTo>
                      <a:pt x="26291" y="52595"/>
                    </a:lnTo>
                    <a:lnTo>
                      <a:pt x="27314" y="52582"/>
                    </a:lnTo>
                    <a:lnTo>
                      <a:pt x="28337" y="52542"/>
                    </a:lnTo>
                    <a:lnTo>
                      <a:pt x="29347" y="52477"/>
                    </a:lnTo>
                    <a:lnTo>
                      <a:pt x="30344" y="52385"/>
                    </a:lnTo>
                    <a:lnTo>
                      <a:pt x="31328" y="52267"/>
                    </a:lnTo>
                    <a:lnTo>
                      <a:pt x="32286" y="52122"/>
                    </a:lnTo>
                    <a:lnTo>
                      <a:pt x="33217" y="51952"/>
                    </a:lnTo>
                    <a:lnTo>
                      <a:pt x="33676" y="51847"/>
                    </a:lnTo>
                    <a:lnTo>
                      <a:pt x="34123" y="51755"/>
                    </a:lnTo>
                    <a:lnTo>
                      <a:pt x="34555" y="51637"/>
                    </a:lnTo>
                    <a:lnTo>
                      <a:pt x="34988" y="51519"/>
                    </a:lnTo>
                    <a:lnTo>
                      <a:pt x="35408" y="51401"/>
                    </a:lnTo>
                    <a:lnTo>
                      <a:pt x="35815" y="51270"/>
                    </a:lnTo>
                    <a:lnTo>
                      <a:pt x="36208" y="51138"/>
                    </a:lnTo>
                    <a:lnTo>
                      <a:pt x="36589" y="50994"/>
                    </a:lnTo>
                    <a:lnTo>
                      <a:pt x="36969" y="50837"/>
                    </a:lnTo>
                    <a:lnTo>
                      <a:pt x="37324" y="50692"/>
                    </a:lnTo>
                    <a:lnTo>
                      <a:pt x="37678" y="50522"/>
                    </a:lnTo>
                    <a:lnTo>
                      <a:pt x="38006" y="50351"/>
                    </a:lnTo>
                    <a:lnTo>
                      <a:pt x="38334" y="50181"/>
                    </a:lnTo>
                    <a:lnTo>
                      <a:pt x="38635" y="49997"/>
                    </a:lnTo>
                    <a:lnTo>
                      <a:pt x="38924" y="49813"/>
                    </a:lnTo>
                    <a:lnTo>
                      <a:pt x="39200" y="49617"/>
                    </a:lnTo>
                    <a:lnTo>
                      <a:pt x="39462" y="49407"/>
                    </a:lnTo>
                    <a:lnTo>
                      <a:pt x="39698" y="49197"/>
                    </a:lnTo>
                    <a:lnTo>
                      <a:pt x="39908" y="48987"/>
                    </a:lnTo>
                    <a:lnTo>
                      <a:pt x="40118" y="48751"/>
                    </a:lnTo>
                    <a:lnTo>
                      <a:pt x="40315" y="48488"/>
                    </a:lnTo>
                    <a:lnTo>
                      <a:pt x="40498" y="48200"/>
                    </a:lnTo>
                    <a:lnTo>
                      <a:pt x="40669" y="47898"/>
                    </a:lnTo>
                    <a:lnTo>
                      <a:pt x="40839" y="47570"/>
                    </a:lnTo>
                    <a:lnTo>
                      <a:pt x="40997" y="47229"/>
                    </a:lnTo>
                    <a:lnTo>
                      <a:pt x="41141" y="46862"/>
                    </a:lnTo>
                    <a:lnTo>
                      <a:pt x="41285" y="46481"/>
                    </a:lnTo>
                    <a:lnTo>
                      <a:pt x="41417" y="46088"/>
                    </a:lnTo>
                    <a:lnTo>
                      <a:pt x="41535" y="45668"/>
                    </a:lnTo>
                    <a:lnTo>
                      <a:pt x="41653" y="45248"/>
                    </a:lnTo>
                    <a:lnTo>
                      <a:pt x="41758" y="44802"/>
                    </a:lnTo>
                    <a:lnTo>
                      <a:pt x="41850" y="44343"/>
                    </a:lnTo>
                    <a:lnTo>
                      <a:pt x="41941" y="43884"/>
                    </a:lnTo>
                    <a:lnTo>
                      <a:pt x="42033" y="43398"/>
                    </a:lnTo>
                    <a:lnTo>
                      <a:pt x="42112" y="42900"/>
                    </a:lnTo>
                    <a:lnTo>
                      <a:pt x="42178" y="42401"/>
                    </a:lnTo>
                    <a:lnTo>
                      <a:pt x="42296" y="41378"/>
                    </a:lnTo>
                    <a:lnTo>
                      <a:pt x="42387" y="40315"/>
                    </a:lnTo>
                    <a:lnTo>
                      <a:pt x="42466" y="39240"/>
                    </a:lnTo>
                    <a:lnTo>
                      <a:pt x="42519" y="38151"/>
                    </a:lnTo>
                    <a:lnTo>
                      <a:pt x="42545" y="37049"/>
                    </a:lnTo>
                    <a:lnTo>
                      <a:pt x="42571" y="35947"/>
                    </a:lnTo>
                    <a:lnTo>
                      <a:pt x="42571" y="34845"/>
                    </a:lnTo>
                    <a:lnTo>
                      <a:pt x="42558" y="33756"/>
                    </a:lnTo>
                    <a:lnTo>
                      <a:pt x="42532" y="32693"/>
                    </a:lnTo>
                    <a:lnTo>
                      <a:pt x="42492" y="31657"/>
                    </a:lnTo>
                    <a:lnTo>
                      <a:pt x="42453" y="30647"/>
                    </a:lnTo>
                    <a:lnTo>
                      <a:pt x="42401" y="29676"/>
                    </a:lnTo>
                    <a:lnTo>
                      <a:pt x="42335" y="28757"/>
                    </a:lnTo>
                    <a:lnTo>
                      <a:pt x="42217" y="27091"/>
                    </a:lnTo>
                    <a:lnTo>
                      <a:pt x="42099" y="25701"/>
                    </a:lnTo>
                    <a:lnTo>
                      <a:pt x="42007" y="24638"/>
                    </a:lnTo>
                    <a:lnTo>
                      <a:pt x="41902" y="23720"/>
                    </a:lnTo>
                    <a:lnTo>
                      <a:pt x="52581" y="19377"/>
                    </a:lnTo>
                    <a:lnTo>
                      <a:pt x="52292" y="18459"/>
                    </a:lnTo>
                    <a:lnTo>
                      <a:pt x="52004" y="17554"/>
                    </a:lnTo>
                    <a:lnTo>
                      <a:pt x="51689" y="16688"/>
                    </a:lnTo>
                    <a:lnTo>
                      <a:pt x="51361" y="15861"/>
                    </a:lnTo>
                    <a:lnTo>
                      <a:pt x="51033" y="15048"/>
                    </a:lnTo>
                    <a:lnTo>
                      <a:pt x="50679" y="14274"/>
                    </a:lnTo>
                    <a:lnTo>
                      <a:pt x="50311" y="13513"/>
                    </a:lnTo>
                    <a:lnTo>
                      <a:pt x="49931" y="12792"/>
                    </a:lnTo>
                    <a:lnTo>
                      <a:pt x="49550" y="12083"/>
                    </a:lnTo>
                    <a:lnTo>
                      <a:pt x="49144" y="11414"/>
                    </a:lnTo>
                    <a:lnTo>
                      <a:pt x="48737" y="10758"/>
                    </a:lnTo>
                    <a:lnTo>
                      <a:pt x="48330" y="10142"/>
                    </a:lnTo>
                    <a:lnTo>
                      <a:pt x="47911" y="9538"/>
                    </a:lnTo>
                    <a:lnTo>
                      <a:pt x="47478" y="8961"/>
                    </a:lnTo>
                    <a:lnTo>
                      <a:pt x="47045" y="8410"/>
                    </a:lnTo>
                    <a:lnTo>
                      <a:pt x="46599" y="7885"/>
                    </a:lnTo>
                    <a:lnTo>
                      <a:pt x="46153" y="7373"/>
                    </a:lnTo>
                    <a:lnTo>
                      <a:pt x="45707" y="6888"/>
                    </a:lnTo>
                    <a:lnTo>
                      <a:pt x="45247" y="6429"/>
                    </a:lnTo>
                    <a:lnTo>
                      <a:pt x="44788" y="5983"/>
                    </a:lnTo>
                    <a:lnTo>
                      <a:pt x="44342" y="5563"/>
                    </a:lnTo>
                    <a:lnTo>
                      <a:pt x="43883" y="5156"/>
                    </a:lnTo>
                    <a:lnTo>
                      <a:pt x="43424" y="4776"/>
                    </a:lnTo>
                    <a:lnTo>
                      <a:pt x="42965" y="4409"/>
                    </a:lnTo>
                    <a:lnTo>
                      <a:pt x="42506" y="4067"/>
                    </a:lnTo>
                    <a:lnTo>
                      <a:pt x="42046" y="3739"/>
                    </a:lnTo>
                    <a:lnTo>
                      <a:pt x="41600" y="3425"/>
                    </a:lnTo>
                    <a:lnTo>
                      <a:pt x="41154" y="3136"/>
                    </a:lnTo>
                    <a:lnTo>
                      <a:pt x="40708" y="2860"/>
                    </a:lnTo>
                    <a:lnTo>
                      <a:pt x="40275" y="2598"/>
                    </a:lnTo>
                    <a:lnTo>
                      <a:pt x="39842" y="2362"/>
                    </a:lnTo>
                    <a:lnTo>
                      <a:pt x="39423" y="2139"/>
                    </a:lnTo>
                    <a:lnTo>
                      <a:pt x="38898" y="1877"/>
                    </a:lnTo>
                    <a:lnTo>
                      <a:pt x="38373" y="1627"/>
                    </a:lnTo>
                    <a:lnTo>
                      <a:pt x="37848" y="1404"/>
                    </a:lnTo>
                    <a:lnTo>
                      <a:pt x="37310" y="1194"/>
                    </a:lnTo>
                    <a:lnTo>
                      <a:pt x="36773" y="1011"/>
                    </a:lnTo>
                    <a:lnTo>
                      <a:pt x="36222" y="827"/>
                    </a:lnTo>
                    <a:lnTo>
                      <a:pt x="35671" y="670"/>
                    </a:lnTo>
                    <a:lnTo>
                      <a:pt x="35106" y="538"/>
                    </a:lnTo>
                    <a:lnTo>
                      <a:pt x="34555" y="407"/>
                    </a:lnTo>
                    <a:lnTo>
                      <a:pt x="33978" y="302"/>
                    </a:lnTo>
                    <a:lnTo>
                      <a:pt x="33414" y="210"/>
                    </a:lnTo>
                    <a:lnTo>
                      <a:pt x="32850" y="132"/>
                    </a:lnTo>
                    <a:lnTo>
                      <a:pt x="32273" y="79"/>
                    </a:lnTo>
                    <a:lnTo>
                      <a:pt x="31696" y="40"/>
                    </a:lnTo>
                    <a:lnTo>
                      <a:pt x="31118" y="14"/>
                    </a:lnTo>
                    <a:lnTo>
                      <a:pt x="305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2436;p45">
                <a:extLst>
                  <a:ext uri="{FF2B5EF4-FFF2-40B4-BE49-F238E27FC236}">
                    <a16:creationId xmlns:a16="http://schemas.microsoft.com/office/drawing/2014/main" id="{86B5AE38-4C51-F980-3FA3-68225CA88B53}"/>
                  </a:ext>
                </a:extLst>
              </p:cNvPr>
              <p:cNvSpPr/>
              <p:nvPr/>
            </p:nvSpPr>
            <p:spPr>
              <a:xfrm>
                <a:off x="1737269" y="3217521"/>
                <a:ext cx="900498" cy="138484"/>
              </a:xfrm>
              <a:custGeom>
                <a:avLst/>
                <a:gdLst/>
                <a:ahLst/>
                <a:cxnLst/>
                <a:rect l="l" t="t" r="r" b="b"/>
                <a:pathLst>
                  <a:path w="50167" h="7715" extrusionOk="0">
                    <a:moveTo>
                      <a:pt x="5143" y="0"/>
                    </a:moveTo>
                    <a:lnTo>
                      <a:pt x="4880" y="26"/>
                    </a:lnTo>
                    <a:lnTo>
                      <a:pt x="4605" y="53"/>
                    </a:lnTo>
                    <a:lnTo>
                      <a:pt x="4329" y="105"/>
                    </a:lnTo>
                    <a:lnTo>
                      <a:pt x="4067" y="158"/>
                    </a:lnTo>
                    <a:lnTo>
                      <a:pt x="3805" y="223"/>
                    </a:lnTo>
                    <a:lnTo>
                      <a:pt x="3555" y="315"/>
                    </a:lnTo>
                    <a:lnTo>
                      <a:pt x="3306" y="407"/>
                    </a:lnTo>
                    <a:lnTo>
                      <a:pt x="3057" y="512"/>
                    </a:lnTo>
                    <a:lnTo>
                      <a:pt x="2821" y="630"/>
                    </a:lnTo>
                    <a:lnTo>
                      <a:pt x="2584" y="761"/>
                    </a:lnTo>
                    <a:lnTo>
                      <a:pt x="2361" y="905"/>
                    </a:lnTo>
                    <a:lnTo>
                      <a:pt x="2152" y="1050"/>
                    </a:lnTo>
                    <a:lnTo>
                      <a:pt x="1942" y="1207"/>
                    </a:lnTo>
                    <a:lnTo>
                      <a:pt x="1732" y="1378"/>
                    </a:lnTo>
                    <a:lnTo>
                      <a:pt x="1548" y="1561"/>
                    </a:lnTo>
                    <a:lnTo>
                      <a:pt x="1364" y="1758"/>
                    </a:lnTo>
                    <a:lnTo>
                      <a:pt x="1194" y="1955"/>
                    </a:lnTo>
                    <a:lnTo>
                      <a:pt x="1023" y="2152"/>
                    </a:lnTo>
                    <a:lnTo>
                      <a:pt x="866" y="2375"/>
                    </a:lnTo>
                    <a:lnTo>
                      <a:pt x="722" y="2598"/>
                    </a:lnTo>
                    <a:lnTo>
                      <a:pt x="590" y="2821"/>
                    </a:lnTo>
                    <a:lnTo>
                      <a:pt x="472" y="3070"/>
                    </a:lnTo>
                    <a:lnTo>
                      <a:pt x="367" y="3306"/>
                    </a:lnTo>
                    <a:lnTo>
                      <a:pt x="276" y="3555"/>
                    </a:lnTo>
                    <a:lnTo>
                      <a:pt x="197" y="3818"/>
                    </a:lnTo>
                    <a:lnTo>
                      <a:pt x="131" y="4080"/>
                    </a:lnTo>
                    <a:lnTo>
                      <a:pt x="66" y="4356"/>
                    </a:lnTo>
                    <a:lnTo>
                      <a:pt x="26" y="4631"/>
                    </a:lnTo>
                    <a:lnTo>
                      <a:pt x="0" y="4907"/>
                    </a:lnTo>
                    <a:lnTo>
                      <a:pt x="0" y="4999"/>
                    </a:lnTo>
                    <a:lnTo>
                      <a:pt x="0" y="5274"/>
                    </a:lnTo>
                    <a:lnTo>
                      <a:pt x="26" y="5536"/>
                    </a:lnTo>
                    <a:lnTo>
                      <a:pt x="92" y="5799"/>
                    </a:lnTo>
                    <a:lnTo>
                      <a:pt x="171" y="6048"/>
                    </a:lnTo>
                    <a:lnTo>
                      <a:pt x="276" y="6284"/>
                    </a:lnTo>
                    <a:lnTo>
                      <a:pt x="407" y="6507"/>
                    </a:lnTo>
                    <a:lnTo>
                      <a:pt x="564" y="6717"/>
                    </a:lnTo>
                    <a:lnTo>
                      <a:pt x="735" y="6914"/>
                    </a:lnTo>
                    <a:lnTo>
                      <a:pt x="932" y="7084"/>
                    </a:lnTo>
                    <a:lnTo>
                      <a:pt x="1128" y="7242"/>
                    </a:lnTo>
                    <a:lnTo>
                      <a:pt x="1351" y="7373"/>
                    </a:lnTo>
                    <a:lnTo>
                      <a:pt x="1587" y="7491"/>
                    </a:lnTo>
                    <a:lnTo>
                      <a:pt x="1837" y="7583"/>
                    </a:lnTo>
                    <a:lnTo>
                      <a:pt x="2099" y="7649"/>
                    </a:lnTo>
                    <a:lnTo>
                      <a:pt x="2361" y="7701"/>
                    </a:lnTo>
                    <a:lnTo>
                      <a:pt x="2637" y="7714"/>
                    </a:lnTo>
                    <a:lnTo>
                      <a:pt x="47530" y="7714"/>
                    </a:lnTo>
                    <a:lnTo>
                      <a:pt x="47806" y="7701"/>
                    </a:lnTo>
                    <a:lnTo>
                      <a:pt x="48068" y="7649"/>
                    </a:lnTo>
                    <a:lnTo>
                      <a:pt x="48330" y="7583"/>
                    </a:lnTo>
                    <a:lnTo>
                      <a:pt x="48580" y="7491"/>
                    </a:lnTo>
                    <a:lnTo>
                      <a:pt x="48816" y="7373"/>
                    </a:lnTo>
                    <a:lnTo>
                      <a:pt x="49039" y="7242"/>
                    </a:lnTo>
                    <a:lnTo>
                      <a:pt x="49236" y="7084"/>
                    </a:lnTo>
                    <a:lnTo>
                      <a:pt x="49432" y="6914"/>
                    </a:lnTo>
                    <a:lnTo>
                      <a:pt x="49603" y="6717"/>
                    </a:lnTo>
                    <a:lnTo>
                      <a:pt x="49747" y="6507"/>
                    </a:lnTo>
                    <a:lnTo>
                      <a:pt x="49878" y="6284"/>
                    </a:lnTo>
                    <a:lnTo>
                      <a:pt x="49996" y="6048"/>
                    </a:lnTo>
                    <a:lnTo>
                      <a:pt x="50075" y="5799"/>
                    </a:lnTo>
                    <a:lnTo>
                      <a:pt x="50128" y="5536"/>
                    </a:lnTo>
                    <a:lnTo>
                      <a:pt x="50167" y="5274"/>
                    </a:lnTo>
                    <a:lnTo>
                      <a:pt x="50167" y="4999"/>
                    </a:lnTo>
                    <a:lnTo>
                      <a:pt x="50167" y="4907"/>
                    </a:lnTo>
                    <a:lnTo>
                      <a:pt x="50141" y="4631"/>
                    </a:lnTo>
                    <a:lnTo>
                      <a:pt x="50101" y="4356"/>
                    </a:lnTo>
                    <a:lnTo>
                      <a:pt x="50036" y="4080"/>
                    </a:lnTo>
                    <a:lnTo>
                      <a:pt x="49970" y="3818"/>
                    </a:lnTo>
                    <a:lnTo>
                      <a:pt x="49891" y="3555"/>
                    </a:lnTo>
                    <a:lnTo>
                      <a:pt x="49800" y="3306"/>
                    </a:lnTo>
                    <a:lnTo>
                      <a:pt x="49695" y="3070"/>
                    </a:lnTo>
                    <a:lnTo>
                      <a:pt x="49563" y="2821"/>
                    </a:lnTo>
                    <a:lnTo>
                      <a:pt x="49432" y="2598"/>
                    </a:lnTo>
                    <a:lnTo>
                      <a:pt x="49301" y="2375"/>
                    </a:lnTo>
                    <a:lnTo>
                      <a:pt x="49144" y="2152"/>
                    </a:lnTo>
                    <a:lnTo>
                      <a:pt x="48973" y="1955"/>
                    </a:lnTo>
                    <a:lnTo>
                      <a:pt x="48803" y="1758"/>
                    </a:lnTo>
                    <a:lnTo>
                      <a:pt x="48619" y="1561"/>
                    </a:lnTo>
                    <a:lnTo>
                      <a:pt x="48422" y="1378"/>
                    </a:lnTo>
                    <a:lnTo>
                      <a:pt x="48225" y="1207"/>
                    </a:lnTo>
                    <a:lnTo>
                      <a:pt x="48015" y="1050"/>
                    </a:lnTo>
                    <a:lnTo>
                      <a:pt x="47806" y="905"/>
                    </a:lnTo>
                    <a:lnTo>
                      <a:pt x="47569" y="761"/>
                    </a:lnTo>
                    <a:lnTo>
                      <a:pt x="47346" y="630"/>
                    </a:lnTo>
                    <a:lnTo>
                      <a:pt x="47110" y="512"/>
                    </a:lnTo>
                    <a:lnTo>
                      <a:pt x="46861" y="407"/>
                    </a:lnTo>
                    <a:lnTo>
                      <a:pt x="46612" y="315"/>
                    </a:lnTo>
                    <a:lnTo>
                      <a:pt x="46362" y="223"/>
                    </a:lnTo>
                    <a:lnTo>
                      <a:pt x="46100" y="158"/>
                    </a:lnTo>
                    <a:lnTo>
                      <a:pt x="45838" y="105"/>
                    </a:lnTo>
                    <a:lnTo>
                      <a:pt x="45562" y="53"/>
                    </a:lnTo>
                    <a:lnTo>
                      <a:pt x="45287" y="26"/>
                    </a:lnTo>
                    <a:lnTo>
                      <a:pt x="45011" y="0"/>
                    </a:lnTo>
                    <a:lnTo>
                      <a:pt x="44736" y="0"/>
                    </a:lnTo>
                    <a:lnTo>
                      <a:pt x="44460" y="13"/>
                    </a:lnTo>
                    <a:lnTo>
                      <a:pt x="44172" y="26"/>
                    </a:lnTo>
                    <a:lnTo>
                      <a:pt x="38622" y="643"/>
                    </a:lnTo>
                    <a:lnTo>
                      <a:pt x="36943" y="827"/>
                    </a:lnTo>
                    <a:lnTo>
                      <a:pt x="35251" y="971"/>
                    </a:lnTo>
                    <a:lnTo>
                      <a:pt x="33558" y="1102"/>
                    </a:lnTo>
                    <a:lnTo>
                      <a:pt x="31866" y="1207"/>
                    </a:lnTo>
                    <a:lnTo>
                      <a:pt x="30174" y="1299"/>
                    </a:lnTo>
                    <a:lnTo>
                      <a:pt x="28468" y="1351"/>
                    </a:lnTo>
                    <a:lnTo>
                      <a:pt x="26776" y="1391"/>
                    </a:lnTo>
                    <a:lnTo>
                      <a:pt x="25084" y="1404"/>
                    </a:lnTo>
                    <a:lnTo>
                      <a:pt x="23391" y="1391"/>
                    </a:lnTo>
                    <a:lnTo>
                      <a:pt x="21686" y="1351"/>
                    </a:lnTo>
                    <a:lnTo>
                      <a:pt x="19993" y="1299"/>
                    </a:lnTo>
                    <a:lnTo>
                      <a:pt x="18301" y="1207"/>
                    </a:lnTo>
                    <a:lnTo>
                      <a:pt x="16609" y="1102"/>
                    </a:lnTo>
                    <a:lnTo>
                      <a:pt x="14916" y="971"/>
                    </a:lnTo>
                    <a:lnTo>
                      <a:pt x="13224" y="827"/>
                    </a:lnTo>
                    <a:lnTo>
                      <a:pt x="11545" y="643"/>
                    </a:lnTo>
                    <a:lnTo>
                      <a:pt x="5982" y="26"/>
                    </a:lnTo>
                    <a:lnTo>
                      <a:pt x="5707" y="13"/>
                    </a:lnTo>
                    <a:lnTo>
                      <a:pt x="54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2437;p45">
                <a:extLst>
                  <a:ext uri="{FF2B5EF4-FFF2-40B4-BE49-F238E27FC236}">
                    <a16:creationId xmlns:a16="http://schemas.microsoft.com/office/drawing/2014/main" id="{BD90427A-E482-C174-CCE7-409275EAFDDD}"/>
                  </a:ext>
                </a:extLst>
              </p:cNvPr>
              <p:cNvSpPr/>
              <p:nvPr/>
            </p:nvSpPr>
            <p:spPr>
              <a:xfrm>
                <a:off x="1845813" y="2327380"/>
                <a:ext cx="683159" cy="855766"/>
              </a:xfrm>
              <a:custGeom>
                <a:avLst/>
                <a:gdLst/>
                <a:ahLst/>
                <a:cxnLst/>
                <a:rect l="l" t="t" r="r" b="b"/>
                <a:pathLst>
                  <a:path w="38059" h="47675" extrusionOk="0">
                    <a:moveTo>
                      <a:pt x="18958" y="0"/>
                    </a:moveTo>
                    <a:lnTo>
                      <a:pt x="18381" y="13"/>
                    </a:lnTo>
                    <a:lnTo>
                      <a:pt x="17790" y="40"/>
                    </a:lnTo>
                    <a:lnTo>
                      <a:pt x="17200" y="79"/>
                    </a:lnTo>
                    <a:lnTo>
                      <a:pt x="16610" y="158"/>
                    </a:lnTo>
                    <a:lnTo>
                      <a:pt x="16019" y="236"/>
                    </a:lnTo>
                    <a:lnTo>
                      <a:pt x="15429" y="341"/>
                    </a:lnTo>
                    <a:lnTo>
                      <a:pt x="14825" y="473"/>
                    </a:lnTo>
                    <a:lnTo>
                      <a:pt x="14235" y="617"/>
                    </a:lnTo>
                    <a:lnTo>
                      <a:pt x="13631" y="787"/>
                    </a:lnTo>
                    <a:lnTo>
                      <a:pt x="13185" y="932"/>
                    </a:lnTo>
                    <a:lnTo>
                      <a:pt x="12739" y="1076"/>
                    </a:lnTo>
                    <a:lnTo>
                      <a:pt x="12359" y="1207"/>
                    </a:lnTo>
                    <a:lnTo>
                      <a:pt x="11979" y="1352"/>
                    </a:lnTo>
                    <a:lnTo>
                      <a:pt x="11611" y="1509"/>
                    </a:lnTo>
                    <a:lnTo>
                      <a:pt x="11244" y="1653"/>
                    </a:lnTo>
                    <a:lnTo>
                      <a:pt x="10890" y="1824"/>
                    </a:lnTo>
                    <a:lnTo>
                      <a:pt x="10522" y="1994"/>
                    </a:lnTo>
                    <a:lnTo>
                      <a:pt x="10181" y="2178"/>
                    </a:lnTo>
                    <a:lnTo>
                      <a:pt x="9827" y="2362"/>
                    </a:lnTo>
                    <a:lnTo>
                      <a:pt x="9486" y="2559"/>
                    </a:lnTo>
                    <a:lnTo>
                      <a:pt x="9145" y="2755"/>
                    </a:lnTo>
                    <a:lnTo>
                      <a:pt x="8817" y="2952"/>
                    </a:lnTo>
                    <a:lnTo>
                      <a:pt x="8489" y="3175"/>
                    </a:lnTo>
                    <a:lnTo>
                      <a:pt x="8174" y="3385"/>
                    </a:lnTo>
                    <a:lnTo>
                      <a:pt x="7859" y="3608"/>
                    </a:lnTo>
                    <a:lnTo>
                      <a:pt x="7544" y="3844"/>
                    </a:lnTo>
                    <a:lnTo>
                      <a:pt x="7243" y="4080"/>
                    </a:lnTo>
                    <a:lnTo>
                      <a:pt x="6941" y="4330"/>
                    </a:lnTo>
                    <a:lnTo>
                      <a:pt x="6639" y="4579"/>
                    </a:lnTo>
                    <a:lnTo>
                      <a:pt x="6350" y="4828"/>
                    </a:lnTo>
                    <a:lnTo>
                      <a:pt x="6062" y="5090"/>
                    </a:lnTo>
                    <a:lnTo>
                      <a:pt x="5786" y="5353"/>
                    </a:lnTo>
                    <a:lnTo>
                      <a:pt x="5511" y="5628"/>
                    </a:lnTo>
                    <a:lnTo>
                      <a:pt x="4986" y="6192"/>
                    </a:lnTo>
                    <a:lnTo>
                      <a:pt x="4488" y="6770"/>
                    </a:lnTo>
                    <a:lnTo>
                      <a:pt x="4002" y="7373"/>
                    </a:lnTo>
                    <a:lnTo>
                      <a:pt x="3556" y="7990"/>
                    </a:lnTo>
                    <a:lnTo>
                      <a:pt x="3123" y="8619"/>
                    </a:lnTo>
                    <a:lnTo>
                      <a:pt x="2717" y="9275"/>
                    </a:lnTo>
                    <a:lnTo>
                      <a:pt x="2336" y="9945"/>
                    </a:lnTo>
                    <a:lnTo>
                      <a:pt x="1982" y="10627"/>
                    </a:lnTo>
                    <a:lnTo>
                      <a:pt x="1654" y="11322"/>
                    </a:lnTo>
                    <a:lnTo>
                      <a:pt x="1365" y="12044"/>
                    </a:lnTo>
                    <a:lnTo>
                      <a:pt x="1090" y="12765"/>
                    </a:lnTo>
                    <a:lnTo>
                      <a:pt x="854" y="13500"/>
                    </a:lnTo>
                    <a:lnTo>
                      <a:pt x="644" y="14248"/>
                    </a:lnTo>
                    <a:lnTo>
                      <a:pt x="460" y="15008"/>
                    </a:lnTo>
                    <a:lnTo>
                      <a:pt x="303" y="15769"/>
                    </a:lnTo>
                    <a:lnTo>
                      <a:pt x="237" y="16163"/>
                    </a:lnTo>
                    <a:lnTo>
                      <a:pt x="185" y="16543"/>
                    </a:lnTo>
                    <a:lnTo>
                      <a:pt x="132" y="16937"/>
                    </a:lnTo>
                    <a:lnTo>
                      <a:pt x="93" y="17331"/>
                    </a:lnTo>
                    <a:lnTo>
                      <a:pt x="53" y="17724"/>
                    </a:lnTo>
                    <a:lnTo>
                      <a:pt x="27" y="18118"/>
                    </a:lnTo>
                    <a:lnTo>
                      <a:pt x="14" y="18511"/>
                    </a:lnTo>
                    <a:lnTo>
                      <a:pt x="1" y="18918"/>
                    </a:lnTo>
                    <a:lnTo>
                      <a:pt x="1" y="19311"/>
                    </a:lnTo>
                    <a:lnTo>
                      <a:pt x="14" y="19718"/>
                    </a:lnTo>
                    <a:lnTo>
                      <a:pt x="27" y="20112"/>
                    </a:lnTo>
                    <a:lnTo>
                      <a:pt x="53" y="20518"/>
                    </a:lnTo>
                    <a:lnTo>
                      <a:pt x="906" y="33060"/>
                    </a:lnTo>
                    <a:lnTo>
                      <a:pt x="932" y="33493"/>
                    </a:lnTo>
                    <a:lnTo>
                      <a:pt x="985" y="33939"/>
                    </a:lnTo>
                    <a:lnTo>
                      <a:pt x="1037" y="34372"/>
                    </a:lnTo>
                    <a:lnTo>
                      <a:pt x="1103" y="34792"/>
                    </a:lnTo>
                    <a:lnTo>
                      <a:pt x="1182" y="35212"/>
                    </a:lnTo>
                    <a:lnTo>
                      <a:pt x="1273" y="35618"/>
                    </a:lnTo>
                    <a:lnTo>
                      <a:pt x="1365" y="36025"/>
                    </a:lnTo>
                    <a:lnTo>
                      <a:pt x="1470" y="36419"/>
                    </a:lnTo>
                    <a:lnTo>
                      <a:pt x="1588" y="36812"/>
                    </a:lnTo>
                    <a:lnTo>
                      <a:pt x="1719" y="37193"/>
                    </a:lnTo>
                    <a:lnTo>
                      <a:pt x="1851" y="37573"/>
                    </a:lnTo>
                    <a:lnTo>
                      <a:pt x="1995" y="37940"/>
                    </a:lnTo>
                    <a:lnTo>
                      <a:pt x="2152" y="38308"/>
                    </a:lnTo>
                    <a:lnTo>
                      <a:pt x="2310" y="38662"/>
                    </a:lnTo>
                    <a:lnTo>
                      <a:pt x="2480" y="39016"/>
                    </a:lnTo>
                    <a:lnTo>
                      <a:pt x="2664" y="39357"/>
                    </a:lnTo>
                    <a:lnTo>
                      <a:pt x="2861" y="39698"/>
                    </a:lnTo>
                    <a:lnTo>
                      <a:pt x="3058" y="40026"/>
                    </a:lnTo>
                    <a:lnTo>
                      <a:pt x="3254" y="40354"/>
                    </a:lnTo>
                    <a:lnTo>
                      <a:pt x="3477" y="40669"/>
                    </a:lnTo>
                    <a:lnTo>
                      <a:pt x="3687" y="40984"/>
                    </a:lnTo>
                    <a:lnTo>
                      <a:pt x="3923" y="41286"/>
                    </a:lnTo>
                    <a:lnTo>
                      <a:pt x="4160" y="41588"/>
                    </a:lnTo>
                    <a:lnTo>
                      <a:pt x="4409" y="41876"/>
                    </a:lnTo>
                    <a:lnTo>
                      <a:pt x="4724" y="42230"/>
                    </a:lnTo>
                    <a:lnTo>
                      <a:pt x="5052" y="42571"/>
                    </a:lnTo>
                    <a:lnTo>
                      <a:pt x="5393" y="42899"/>
                    </a:lnTo>
                    <a:lnTo>
                      <a:pt x="5747" y="43214"/>
                    </a:lnTo>
                    <a:lnTo>
                      <a:pt x="6101" y="43529"/>
                    </a:lnTo>
                    <a:lnTo>
                      <a:pt x="6482" y="43831"/>
                    </a:lnTo>
                    <a:lnTo>
                      <a:pt x="6862" y="44120"/>
                    </a:lnTo>
                    <a:lnTo>
                      <a:pt x="7256" y="44395"/>
                    </a:lnTo>
                    <a:lnTo>
                      <a:pt x="7649" y="44657"/>
                    </a:lnTo>
                    <a:lnTo>
                      <a:pt x="8069" y="44907"/>
                    </a:lnTo>
                    <a:lnTo>
                      <a:pt x="8489" y="45156"/>
                    </a:lnTo>
                    <a:lnTo>
                      <a:pt x="8922" y="45392"/>
                    </a:lnTo>
                    <a:lnTo>
                      <a:pt x="9355" y="45615"/>
                    </a:lnTo>
                    <a:lnTo>
                      <a:pt x="9801" y="45825"/>
                    </a:lnTo>
                    <a:lnTo>
                      <a:pt x="10260" y="46022"/>
                    </a:lnTo>
                    <a:lnTo>
                      <a:pt x="10719" y="46205"/>
                    </a:lnTo>
                    <a:lnTo>
                      <a:pt x="11191" y="46389"/>
                    </a:lnTo>
                    <a:lnTo>
                      <a:pt x="11677" y="46547"/>
                    </a:lnTo>
                    <a:lnTo>
                      <a:pt x="12162" y="46704"/>
                    </a:lnTo>
                    <a:lnTo>
                      <a:pt x="12661" y="46848"/>
                    </a:lnTo>
                    <a:lnTo>
                      <a:pt x="13159" y="46979"/>
                    </a:lnTo>
                    <a:lnTo>
                      <a:pt x="13658" y="47098"/>
                    </a:lnTo>
                    <a:lnTo>
                      <a:pt x="14182" y="47216"/>
                    </a:lnTo>
                    <a:lnTo>
                      <a:pt x="14694" y="47307"/>
                    </a:lnTo>
                    <a:lnTo>
                      <a:pt x="15219" y="47399"/>
                    </a:lnTo>
                    <a:lnTo>
                      <a:pt x="15757" y="47465"/>
                    </a:lnTo>
                    <a:lnTo>
                      <a:pt x="16282" y="47530"/>
                    </a:lnTo>
                    <a:lnTo>
                      <a:pt x="16833" y="47583"/>
                    </a:lnTo>
                    <a:lnTo>
                      <a:pt x="17370" y="47622"/>
                    </a:lnTo>
                    <a:lnTo>
                      <a:pt x="17921" y="47662"/>
                    </a:lnTo>
                    <a:lnTo>
                      <a:pt x="18472" y="47675"/>
                    </a:lnTo>
                    <a:lnTo>
                      <a:pt x="19037" y="47675"/>
                    </a:lnTo>
                    <a:lnTo>
                      <a:pt x="19929" y="47662"/>
                    </a:lnTo>
                    <a:lnTo>
                      <a:pt x="20808" y="47622"/>
                    </a:lnTo>
                    <a:lnTo>
                      <a:pt x="21673" y="47544"/>
                    </a:lnTo>
                    <a:lnTo>
                      <a:pt x="22526" y="47439"/>
                    </a:lnTo>
                    <a:lnTo>
                      <a:pt x="23379" y="47307"/>
                    </a:lnTo>
                    <a:lnTo>
                      <a:pt x="23786" y="47229"/>
                    </a:lnTo>
                    <a:lnTo>
                      <a:pt x="24205" y="47150"/>
                    </a:lnTo>
                    <a:lnTo>
                      <a:pt x="24612" y="47058"/>
                    </a:lnTo>
                    <a:lnTo>
                      <a:pt x="25019" y="46953"/>
                    </a:lnTo>
                    <a:lnTo>
                      <a:pt x="25412" y="46848"/>
                    </a:lnTo>
                    <a:lnTo>
                      <a:pt x="25806" y="46730"/>
                    </a:lnTo>
                    <a:lnTo>
                      <a:pt x="26199" y="46612"/>
                    </a:lnTo>
                    <a:lnTo>
                      <a:pt x="26593" y="46481"/>
                    </a:lnTo>
                    <a:lnTo>
                      <a:pt x="26973" y="46350"/>
                    </a:lnTo>
                    <a:lnTo>
                      <a:pt x="27341" y="46205"/>
                    </a:lnTo>
                    <a:lnTo>
                      <a:pt x="27721" y="46061"/>
                    </a:lnTo>
                    <a:lnTo>
                      <a:pt x="28089" y="45904"/>
                    </a:lnTo>
                    <a:lnTo>
                      <a:pt x="28443" y="45733"/>
                    </a:lnTo>
                    <a:lnTo>
                      <a:pt x="28797" y="45563"/>
                    </a:lnTo>
                    <a:lnTo>
                      <a:pt x="29151" y="45392"/>
                    </a:lnTo>
                    <a:lnTo>
                      <a:pt x="29492" y="45208"/>
                    </a:lnTo>
                    <a:lnTo>
                      <a:pt x="29833" y="45012"/>
                    </a:lnTo>
                    <a:lnTo>
                      <a:pt x="30175" y="44815"/>
                    </a:lnTo>
                    <a:lnTo>
                      <a:pt x="30502" y="44605"/>
                    </a:lnTo>
                    <a:lnTo>
                      <a:pt x="30817" y="44395"/>
                    </a:lnTo>
                    <a:lnTo>
                      <a:pt x="31132" y="44172"/>
                    </a:lnTo>
                    <a:lnTo>
                      <a:pt x="31447" y="43949"/>
                    </a:lnTo>
                    <a:lnTo>
                      <a:pt x="31749" y="43713"/>
                    </a:lnTo>
                    <a:lnTo>
                      <a:pt x="32037" y="43464"/>
                    </a:lnTo>
                    <a:lnTo>
                      <a:pt x="32326" y="43214"/>
                    </a:lnTo>
                    <a:lnTo>
                      <a:pt x="32615" y="42965"/>
                    </a:lnTo>
                    <a:lnTo>
                      <a:pt x="32890" y="42703"/>
                    </a:lnTo>
                    <a:lnTo>
                      <a:pt x="33153" y="42427"/>
                    </a:lnTo>
                    <a:lnTo>
                      <a:pt x="33415" y="42152"/>
                    </a:lnTo>
                    <a:lnTo>
                      <a:pt x="33664" y="41876"/>
                    </a:lnTo>
                    <a:lnTo>
                      <a:pt x="33913" y="41588"/>
                    </a:lnTo>
                    <a:lnTo>
                      <a:pt x="34150" y="41286"/>
                    </a:lnTo>
                    <a:lnTo>
                      <a:pt x="34373" y="40984"/>
                    </a:lnTo>
                    <a:lnTo>
                      <a:pt x="34596" y="40669"/>
                    </a:lnTo>
                    <a:lnTo>
                      <a:pt x="34819" y="40354"/>
                    </a:lnTo>
                    <a:lnTo>
                      <a:pt x="35015" y="40026"/>
                    </a:lnTo>
                    <a:lnTo>
                      <a:pt x="35212" y="39698"/>
                    </a:lnTo>
                    <a:lnTo>
                      <a:pt x="35409" y="39357"/>
                    </a:lnTo>
                    <a:lnTo>
                      <a:pt x="35580" y="39016"/>
                    </a:lnTo>
                    <a:lnTo>
                      <a:pt x="35763" y="38662"/>
                    </a:lnTo>
                    <a:lnTo>
                      <a:pt x="35921" y="38308"/>
                    </a:lnTo>
                    <a:lnTo>
                      <a:pt x="36078" y="37940"/>
                    </a:lnTo>
                    <a:lnTo>
                      <a:pt x="36222" y="37573"/>
                    </a:lnTo>
                    <a:lnTo>
                      <a:pt x="36354" y="37193"/>
                    </a:lnTo>
                    <a:lnTo>
                      <a:pt x="36485" y="36812"/>
                    </a:lnTo>
                    <a:lnTo>
                      <a:pt x="36590" y="36419"/>
                    </a:lnTo>
                    <a:lnTo>
                      <a:pt x="36708" y="36025"/>
                    </a:lnTo>
                    <a:lnTo>
                      <a:pt x="36800" y="35618"/>
                    </a:lnTo>
                    <a:lnTo>
                      <a:pt x="36891" y="35212"/>
                    </a:lnTo>
                    <a:lnTo>
                      <a:pt x="36970" y="34792"/>
                    </a:lnTo>
                    <a:lnTo>
                      <a:pt x="37036" y="34372"/>
                    </a:lnTo>
                    <a:lnTo>
                      <a:pt x="37088" y="33939"/>
                    </a:lnTo>
                    <a:lnTo>
                      <a:pt x="37128" y="33493"/>
                    </a:lnTo>
                    <a:lnTo>
                      <a:pt x="37167" y="33060"/>
                    </a:lnTo>
                    <a:lnTo>
                      <a:pt x="37062" y="33349"/>
                    </a:lnTo>
                    <a:lnTo>
                      <a:pt x="36931" y="33690"/>
                    </a:lnTo>
                    <a:lnTo>
                      <a:pt x="36747" y="34136"/>
                    </a:lnTo>
                    <a:lnTo>
                      <a:pt x="36852" y="33703"/>
                    </a:lnTo>
                    <a:lnTo>
                      <a:pt x="36957" y="33270"/>
                    </a:lnTo>
                    <a:lnTo>
                      <a:pt x="37049" y="32837"/>
                    </a:lnTo>
                    <a:lnTo>
                      <a:pt x="37128" y="32391"/>
                    </a:lnTo>
                    <a:lnTo>
                      <a:pt x="37193" y="31945"/>
                    </a:lnTo>
                    <a:lnTo>
                      <a:pt x="37259" y="31499"/>
                    </a:lnTo>
                    <a:lnTo>
                      <a:pt x="37298" y="31040"/>
                    </a:lnTo>
                    <a:lnTo>
                      <a:pt x="37337" y="30581"/>
                    </a:lnTo>
                    <a:lnTo>
                      <a:pt x="38020" y="20676"/>
                    </a:lnTo>
                    <a:lnTo>
                      <a:pt x="38046" y="20046"/>
                    </a:lnTo>
                    <a:lnTo>
                      <a:pt x="38059" y="19430"/>
                    </a:lnTo>
                    <a:lnTo>
                      <a:pt x="38059" y="18826"/>
                    </a:lnTo>
                    <a:lnTo>
                      <a:pt x="38033" y="18223"/>
                    </a:lnTo>
                    <a:lnTo>
                      <a:pt x="37980" y="17619"/>
                    </a:lnTo>
                    <a:lnTo>
                      <a:pt x="37928" y="17029"/>
                    </a:lnTo>
                    <a:lnTo>
                      <a:pt x="37849" y="16438"/>
                    </a:lnTo>
                    <a:lnTo>
                      <a:pt x="37744" y="15848"/>
                    </a:lnTo>
                    <a:lnTo>
                      <a:pt x="37639" y="15271"/>
                    </a:lnTo>
                    <a:lnTo>
                      <a:pt x="37508" y="14707"/>
                    </a:lnTo>
                    <a:lnTo>
                      <a:pt x="37351" y="14143"/>
                    </a:lnTo>
                    <a:lnTo>
                      <a:pt x="37193" y="13592"/>
                    </a:lnTo>
                    <a:lnTo>
                      <a:pt x="37009" y="13041"/>
                    </a:lnTo>
                    <a:lnTo>
                      <a:pt x="36813" y="12490"/>
                    </a:lnTo>
                    <a:lnTo>
                      <a:pt x="36603" y="11965"/>
                    </a:lnTo>
                    <a:lnTo>
                      <a:pt x="36380" y="11440"/>
                    </a:lnTo>
                    <a:lnTo>
                      <a:pt x="36131" y="10915"/>
                    </a:lnTo>
                    <a:lnTo>
                      <a:pt x="35881" y="10404"/>
                    </a:lnTo>
                    <a:lnTo>
                      <a:pt x="35606" y="9905"/>
                    </a:lnTo>
                    <a:lnTo>
                      <a:pt x="35330" y="9420"/>
                    </a:lnTo>
                    <a:lnTo>
                      <a:pt x="35029" y="8934"/>
                    </a:lnTo>
                    <a:lnTo>
                      <a:pt x="34714" y="8462"/>
                    </a:lnTo>
                    <a:lnTo>
                      <a:pt x="34399" y="8003"/>
                    </a:lnTo>
                    <a:lnTo>
                      <a:pt x="34058" y="7557"/>
                    </a:lnTo>
                    <a:lnTo>
                      <a:pt x="33704" y="7111"/>
                    </a:lnTo>
                    <a:lnTo>
                      <a:pt x="33349" y="6678"/>
                    </a:lnTo>
                    <a:lnTo>
                      <a:pt x="32969" y="6258"/>
                    </a:lnTo>
                    <a:lnTo>
                      <a:pt x="32588" y="5851"/>
                    </a:lnTo>
                    <a:lnTo>
                      <a:pt x="32195" y="5458"/>
                    </a:lnTo>
                    <a:lnTo>
                      <a:pt x="31788" y="5064"/>
                    </a:lnTo>
                    <a:lnTo>
                      <a:pt x="31368" y="4697"/>
                    </a:lnTo>
                    <a:lnTo>
                      <a:pt x="30935" y="4330"/>
                    </a:lnTo>
                    <a:lnTo>
                      <a:pt x="30502" y="3988"/>
                    </a:lnTo>
                    <a:lnTo>
                      <a:pt x="30056" y="3647"/>
                    </a:lnTo>
                    <a:lnTo>
                      <a:pt x="29597" y="3319"/>
                    </a:lnTo>
                    <a:lnTo>
                      <a:pt x="29138" y="3018"/>
                    </a:lnTo>
                    <a:lnTo>
                      <a:pt x="28653" y="2716"/>
                    </a:lnTo>
                    <a:lnTo>
                      <a:pt x="28180" y="2440"/>
                    </a:lnTo>
                    <a:lnTo>
                      <a:pt x="27682" y="2165"/>
                    </a:lnTo>
                    <a:lnTo>
                      <a:pt x="27183" y="1916"/>
                    </a:lnTo>
                    <a:lnTo>
                      <a:pt x="26685" y="1680"/>
                    </a:lnTo>
                    <a:lnTo>
                      <a:pt x="26160" y="1443"/>
                    </a:lnTo>
                    <a:lnTo>
                      <a:pt x="25648" y="1233"/>
                    </a:lnTo>
                    <a:lnTo>
                      <a:pt x="25111" y="1050"/>
                    </a:lnTo>
                    <a:lnTo>
                      <a:pt x="24586" y="866"/>
                    </a:lnTo>
                    <a:lnTo>
                      <a:pt x="24048" y="709"/>
                    </a:lnTo>
                    <a:lnTo>
                      <a:pt x="23497" y="551"/>
                    </a:lnTo>
                    <a:lnTo>
                      <a:pt x="22946" y="433"/>
                    </a:lnTo>
                    <a:lnTo>
                      <a:pt x="22395" y="315"/>
                    </a:lnTo>
                    <a:lnTo>
                      <a:pt x="21831" y="223"/>
                    </a:lnTo>
                    <a:lnTo>
                      <a:pt x="21267" y="145"/>
                    </a:lnTo>
                    <a:lnTo>
                      <a:pt x="20689" y="79"/>
                    </a:lnTo>
                    <a:lnTo>
                      <a:pt x="20125" y="27"/>
                    </a:lnTo>
                    <a:lnTo>
                      <a:pt x="195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2438;p45">
                <a:extLst>
                  <a:ext uri="{FF2B5EF4-FFF2-40B4-BE49-F238E27FC236}">
                    <a16:creationId xmlns:a16="http://schemas.microsoft.com/office/drawing/2014/main" id="{8420A11A-3E25-2116-AD4C-4519820D9355}"/>
                  </a:ext>
                </a:extLst>
              </p:cNvPr>
              <p:cNvSpPr/>
              <p:nvPr/>
            </p:nvSpPr>
            <p:spPr>
              <a:xfrm>
                <a:off x="2064354" y="2534129"/>
                <a:ext cx="246328" cy="126942"/>
              </a:xfrm>
              <a:custGeom>
                <a:avLst/>
                <a:gdLst/>
                <a:ahLst/>
                <a:cxnLst/>
                <a:rect l="l" t="t" r="r" b="b"/>
                <a:pathLst>
                  <a:path w="13723" h="7072" extrusionOk="0">
                    <a:moveTo>
                      <a:pt x="3346" y="1"/>
                    </a:moveTo>
                    <a:lnTo>
                      <a:pt x="3175" y="14"/>
                    </a:lnTo>
                    <a:lnTo>
                      <a:pt x="2991" y="40"/>
                    </a:lnTo>
                    <a:lnTo>
                      <a:pt x="2821" y="66"/>
                    </a:lnTo>
                    <a:lnTo>
                      <a:pt x="2650" y="106"/>
                    </a:lnTo>
                    <a:lnTo>
                      <a:pt x="2480" y="158"/>
                    </a:lnTo>
                    <a:lnTo>
                      <a:pt x="2322" y="211"/>
                    </a:lnTo>
                    <a:lnTo>
                      <a:pt x="2152" y="276"/>
                    </a:lnTo>
                    <a:lnTo>
                      <a:pt x="2007" y="342"/>
                    </a:lnTo>
                    <a:lnTo>
                      <a:pt x="1850" y="421"/>
                    </a:lnTo>
                    <a:lnTo>
                      <a:pt x="1706" y="512"/>
                    </a:lnTo>
                    <a:lnTo>
                      <a:pt x="1561" y="604"/>
                    </a:lnTo>
                    <a:lnTo>
                      <a:pt x="1417" y="696"/>
                    </a:lnTo>
                    <a:lnTo>
                      <a:pt x="1286" y="801"/>
                    </a:lnTo>
                    <a:lnTo>
                      <a:pt x="1155" y="919"/>
                    </a:lnTo>
                    <a:lnTo>
                      <a:pt x="1037" y="1037"/>
                    </a:lnTo>
                    <a:lnTo>
                      <a:pt x="919" y="1155"/>
                    </a:lnTo>
                    <a:lnTo>
                      <a:pt x="801" y="1286"/>
                    </a:lnTo>
                    <a:lnTo>
                      <a:pt x="696" y="1418"/>
                    </a:lnTo>
                    <a:lnTo>
                      <a:pt x="604" y="1562"/>
                    </a:lnTo>
                    <a:lnTo>
                      <a:pt x="512" y="1706"/>
                    </a:lnTo>
                    <a:lnTo>
                      <a:pt x="420" y="1851"/>
                    </a:lnTo>
                    <a:lnTo>
                      <a:pt x="341" y="1995"/>
                    </a:lnTo>
                    <a:lnTo>
                      <a:pt x="276" y="2152"/>
                    </a:lnTo>
                    <a:lnTo>
                      <a:pt x="210" y="2323"/>
                    </a:lnTo>
                    <a:lnTo>
                      <a:pt x="158" y="2480"/>
                    </a:lnTo>
                    <a:lnTo>
                      <a:pt x="105" y="2651"/>
                    </a:lnTo>
                    <a:lnTo>
                      <a:pt x="66" y="2821"/>
                    </a:lnTo>
                    <a:lnTo>
                      <a:pt x="40" y="2992"/>
                    </a:lnTo>
                    <a:lnTo>
                      <a:pt x="13" y="3176"/>
                    </a:lnTo>
                    <a:lnTo>
                      <a:pt x="0" y="3346"/>
                    </a:lnTo>
                    <a:lnTo>
                      <a:pt x="0" y="3530"/>
                    </a:lnTo>
                    <a:lnTo>
                      <a:pt x="0" y="3713"/>
                    </a:lnTo>
                    <a:lnTo>
                      <a:pt x="13" y="3897"/>
                    </a:lnTo>
                    <a:lnTo>
                      <a:pt x="40" y="4068"/>
                    </a:lnTo>
                    <a:lnTo>
                      <a:pt x="66" y="4251"/>
                    </a:lnTo>
                    <a:lnTo>
                      <a:pt x="105" y="4422"/>
                    </a:lnTo>
                    <a:lnTo>
                      <a:pt x="158" y="4579"/>
                    </a:lnTo>
                    <a:lnTo>
                      <a:pt x="210" y="4750"/>
                    </a:lnTo>
                    <a:lnTo>
                      <a:pt x="276" y="4907"/>
                    </a:lnTo>
                    <a:lnTo>
                      <a:pt x="341" y="5065"/>
                    </a:lnTo>
                    <a:lnTo>
                      <a:pt x="420" y="5222"/>
                    </a:lnTo>
                    <a:lnTo>
                      <a:pt x="512" y="5366"/>
                    </a:lnTo>
                    <a:lnTo>
                      <a:pt x="604" y="5511"/>
                    </a:lnTo>
                    <a:lnTo>
                      <a:pt x="696" y="5655"/>
                    </a:lnTo>
                    <a:lnTo>
                      <a:pt x="801" y="5786"/>
                    </a:lnTo>
                    <a:lnTo>
                      <a:pt x="919" y="5904"/>
                    </a:lnTo>
                    <a:lnTo>
                      <a:pt x="1037" y="6036"/>
                    </a:lnTo>
                    <a:lnTo>
                      <a:pt x="1155" y="6154"/>
                    </a:lnTo>
                    <a:lnTo>
                      <a:pt x="1286" y="6259"/>
                    </a:lnTo>
                    <a:lnTo>
                      <a:pt x="1417" y="6364"/>
                    </a:lnTo>
                    <a:lnTo>
                      <a:pt x="1561" y="6468"/>
                    </a:lnTo>
                    <a:lnTo>
                      <a:pt x="1706" y="6560"/>
                    </a:lnTo>
                    <a:lnTo>
                      <a:pt x="1850" y="6639"/>
                    </a:lnTo>
                    <a:lnTo>
                      <a:pt x="2007" y="6718"/>
                    </a:lnTo>
                    <a:lnTo>
                      <a:pt x="2152" y="6796"/>
                    </a:lnTo>
                    <a:lnTo>
                      <a:pt x="2322" y="6849"/>
                    </a:lnTo>
                    <a:lnTo>
                      <a:pt x="2480" y="6915"/>
                    </a:lnTo>
                    <a:lnTo>
                      <a:pt x="2650" y="6954"/>
                    </a:lnTo>
                    <a:lnTo>
                      <a:pt x="2821" y="6993"/>
                    </a:lnTo>
                    <a:lnTo>
                      <a:pt x="2991" y="7033"/>
                    </a:lnTo>
                    <a:lnTo>
                      <a:pt x="3175" y="7046"/>
                    </a:lnTo>
                    <a:lnTo>
                      <a:pt x="3346" y="7059"/>
                    </a:lnTo>
                    <a:lnTo>
                      <a:pt x="3529" y="7072"/>
                    </a:lnTo>
                    <a:lnTo>
                      <a:pt x="10194" y="7072"/>
                    </a:lnTo>
                    <a:lnTo>
                      <a:pt x="10364" y="7059"/>
                    </a:lnTo>
                    <a:lnTo>
                      <a:pt x="10548" y="7046"/>
                    </a:lnTo>
                    <a:lnTo>
                      <a:pt x="10732" y="7033"/>
                    </a:lnTo>
                    <a:lnTo>
                      <a:pt x="10902" y="6993"/>
                    </a:lnTo>
                    <a:lnTo>
                      <a:pt x="11073" y="6954"/>
                    </a:lnTo>
                    <a:lnTo>
                      <a:pt x="11243" y="6915"/>
                    </a:lnTo>
                    <a:lnTo>
                      <a:pt x="11401" y="6849"/>
                    </a:lnTo>
                    <a:lnTo>
                      <a:pt x="11558" y="6796"/>
                    </a:lnTo>
                    <a:lnTo>
                      <a:pt x="11716" y="6718"/>
                    </a:lnTo>
                    <a:lnTo>
                      <a:pt x="11873" y="6639"/>
                    </a:lnTo>
                    <a:lnTo>
                      <a:pt x="12017" y="6560"/>
                    </a:lnTo>
                    <a:lnTo>
                      <a:pt x="12162" y="6468"/>
                    </a:lnTo>
                    <a:lnTo>
                      <a:pt x="12306" y="6364"/>
                    </a:lnTo>
                    <a:lnTo>
                      <a:pt x="12437" y="6259"/>
                    </a:lnTo>
                    <a:lnTo>
                      <a:pt x="12568" y="6154"/>
                    </a:lnTo>
                    <a:lnTo>
                      <a:pt x="12686" y="6036"/>
                    </a:lnTo>
                    <a:lnTo>
                      <a:pt x="12804" y="5904"/>
                    </a:lnTo>
                    <a:lnTo>
                      <a:pt x="12909" y="5786"/>
                    </a:lnTo>
                    <a:lnTo>
                      <a:pt x="13014" y="5655"/>
                    </a:lnTo>
                    <a:lnTo>
                      <a:pt x="13119" y="5511"/>
                    </a:lnTo>
                    <a:lnTo>
                      <a:pt x="13211" y="5366"/>
                    </a:lnTo>
                    <a:lnTo>
                      <a:pt x="13290" y="5222"/>
                    </a:lnTo>
                    <a:lnTo>
                      <a:pt x="13369" y="5065"/>
                    </a:lnTo>
                    <a:lnTo>
                      <a:pt x="13447" y="4907"/>
                    </a:lnTo>
                    <a:lnTo>
                      <a:pt x="13513" y="4750"/>
                    </a:lnTo>
                    <a:lnTo>
                      <a:pt x="13565" y="4579"/>
                    </a:lnTo>
                    <a:lnTo>
                      <a:pt x="13618" y="4422"/>
                    </a:lnTo>
                    <a:lnTo>
                      <a:pt x="13657" y="4251"/>
                    </a:lnTo>
                    <a:lnTo>
                      <a:pt x="13683" y="4068"/>
                    </a:lnTo>
                    <a:lnTo>
                      <a:pt x="13710" y="3897"/>
                    </a:lnTo>
                    <a:lnTo>
                      <a:pt x="13723" y="3713"/>
                    </a:lnTo>
                    <a:lnTo>
                      <a:pt x="13723" y="3530"/>
                    </a:lnTo>
                    <a:lnTo>
                      <a:pt x="13723" y="3346"/>
                    </a:lnTo>
                    <a:lnTo>
                      <a:pt x="13710" y="3176"/>
                    </a:lnTo>
                    <a:lnTo>
                      <a:pt x="13683" y="2992"/>
                    </a:lnTo>
                    <a:lnTo>
                      <a:pt x="13657" y="2821"/>
                    </a:lnTo>
                    <a:lnTo>
                      <a:pt x="13618" y="2651"/>
                    </a:lnTo>
                    <a:lnTo>
                      <a:pt x="13565" y="2480"/>
                    </a:lnTo>
                    <a:lnTo>
                      <a:pt x="13513" y="2323"/>
                    </a:lnTo>
                    <a:lnTo>
                      <a:pt x="13447" y="2152"/>
                    </a:lnTo>
                    <a:lnTo>
                      <a:pt x="13369" y="1995"/>
                    </a:lnTo>
                    <a:lnTo>
                      <a:pt x="13290" y="1851"/>
                    </a:lnTo>
                    <a:lnTo>
                      <a:pt x="13211" y="1706"/>
                    </a:lnTo>
                    <a:lnTo>
                      <a:pt x="13119" y="1562"/>
                    </a:lnTo>
                    <a:lnTo>
                      <a:pt x="13014" y="1418"/>
                    </a:lnTo>
                    <a:lnTo>
                      <a:pt x="12909" y="1286"/>
                    </a:lnTo>
                    <a:lnTo>
                      <a:pt x="12804" y="1155"/>
                    </a:lnTo>
                    <a:lnTo>
                      <a:pt x="12686" y="1037"/>
                    </a:lnTo>
                    <a:lnTo>
                      <a:pt x="12568" y="919"/>
                    </a:lnTo>
                    <a:lnTo>
                      <a:pt x="12437" y="801"/>
                    </a:lnTo>
                    <a:lnTo>
                      <a:pt x="12306" y="696"/>
                    </a:lnTo>
                    <a:lnTo>
                      <a:pt x="12162" y="604"/>
                    </a:lnTo>
                    <a:lnTo>
                      <a:pt x="12017" y="512"/>
                    </a:lnTo>
                    <a:lnTo>
                      <a:pt x="11873" y="421"/>
                    </a:lnTo>
                    <a:lnTo>
                      <a:pt x="11716" y="342"/>
                    </a:lnTo>
                    <a:lnTo>
                      <a:pt x="11558" y="276"/>
                    </a:lnTo>
                    <a:lnTo>
                      <a:pt x="11401" y="211"/>
                    </a:lnTo>
                    <a:lnTo>
                      <a:pt x="11243" y="158"/>
                    </a:lnTo>
                    <a:lnTo>
                      <a:pt x="11073" y="106"/>
                    </a:lnTo>
                    <a:lnTo>
                      <a:pt x="10902" y="66"/>
                    </a:lnTo>
                    <a:lnTo>
                      <a:pt x="10732" y="40"/>
                    </a:lnTo>
                    <a:lnTo>
                      <a:pt x="10548" y="14"/>
                    </a:lnTo>
                    <a:lnTo>
                      <a:pt x="1036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2439;p45">
                <a:extLst>
                  <a:ext uri="{FF2B5EF4-FFF2-40B4-BE49-F238E27FC236}">
                    <a16:creationId xmlns:a16="http://schemas.microsoft.com/office/drawing/2014/main" id="{3E771F54-424F-2A78-0D92-34587AF9590C}"/>
                  </a:ext>
                </a:extLst>
              </p:cNvPr>
              <p:cNvSpPr/>
              <p:nvPr/>
            </p:nvSpPr>
            <p:spPr>
              <a:xfrm>
                <a:off x="2165143" y="3497038"/>
                <a:ext cx="44749" cy="533869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9742" extrusionOk="0">
                    <a:moveTo>
                      <a:pt x="0" y="0"/>
                    </a:moveTo>
                    <a:lnTo>
                      <a:pt x="0" y="29741"/>
                    </a:lnTo>
                    <a:lnTo>
                      <a:pt x="2493" y="29741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2440;p45">
                <a:extLst>
                  <a:ext uri="{FF2B5EF4-FFF2-40B4-BE49-F238E27FC236}">
                    <a16:creationId xmlns:a16="http://schemas.microsoft.com/office/drawing/2014/main" id="{D771C74E-538F-C2C5-0756-71197847DBDC}"/>
                  </a:ext>
                </a:extLst>
              </p:cNvPr>
              <p:cNvSpPr/>
              <p:nvPr/>
            </p:nvSpPr>
            <p:spPr>
              <a:xfrm>
                <a:off x="2131469" y="2564033"/>
                <a:ext cx="112098" cy="955389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53225" extrusionOk="0">
                    <a:moveTo>
                      <a:pt x="1023" y="1"/>
                    </a:moveTo>
                    <a:lnTo>
                      <a:pt x="905" y="14"/>
                    </a:lnTo>
                    <a:lnTo>
                      <a:pt x="800" y="53"/>
                    </a:lnTo>
                    <a:lnTo>
                      <a:pt x="696" y="80"/>
                    </a:lnTo>
                    <a:lnTo>
                      <a:pt x="604" y="132"/>
                    </a:lnTo>
                    <a:lnTo>
                      <a:pt x="499" y="185"/>
                    </a:lnTo>
                    <a:lnTo>
                      <a:pt x="420" y="250"/>
                    </a:lnTo>
                    <a:lnTo>
                      <a:pt x="341" y="329"/>
                    </a:lnTo>
                    <a:lnTo>
                      <a:pt x="263" y="408"/>
                    </a:lnTo>
                    <a:lnTo>
                      <a:pt x="197" y="499"/>
                    </a:lnTo>
                    <a:lnTo>
                      <a:pt x="145" y="591"/>
                    </a:lnTo>
                    <a:lnTo>
                      <a:pt x="92" y="696"/>
                    </a:lnTo>
                    <a:lnTo>
                      <a:pt x="53" y="801"/>
                    </a:lnTo>
                    <a:lnTo>
                      <a:pt x="26" y="906"/>
                    </a:lnTo>
                    <a:lnTo>
                      <a:pt x="13" y="1024"/>
                    </a:lnTo>
                    <a:lnTo>
                      <a:pt x="0" y="1129"/>
                    </a:lnTo>
                    <a:lnTo>
                      <a:pt x="0" y="50116"/>
                    </a:lnTo>
                    <a:lnTo>
                      <a:pt x="0" y="50273"/>
                    </a:lnTo>
                    <a:lnTo>
                      <a:pt x="13" y="50430"/>
                    </a:lnTo>
                    <a:lnTo>
                      <a:pt x="40" y="50588"/>
                    </a:lnTo>
                    <a:lnTo>
                      <a:pt x="66" y="50745"/>
                    </a:lnTo>
                    <a:lnTo>
                      <a:pt x="145" y="51034"/>
                    </a:lnTo>
                    <a:lnTo>
                      <a:pt x="249" y="51322"/>
                    </a:lnTo>
                    <a:lnTo>
                      <a:pt x="381" y="51598"/>
                    </a:lnTo>
                    <a:lnTo>
                      <a:pt x="538" y="51860"/>
                    </a:lnTo>
                    <a:lnTo>
                      <a:pt x="709" y="52097"/>
                    </a:lnTo>
                    <a:lnTo>
                      <a:pt x="919" y="52320"/>
                    </a:lnTo>
                    <a:lnTo>
                      <a:pt x="1142" y="52516"/>
                    </a:lnTo>
                    <a:lnTo>
                      <a:pt x="1378" y="52700"/>
                    </a:lnTo>
                    <a:lnTo>
                      <a:pt x="1640" y="52857"/>
                    </a:lnTo>
                    <a:lnTo>
                      <a:pt x="1902" y="52989"/>
                    </a:lnTo>
                    <a:lnTo>
                      <a:pt x="2191" y="53094"/>
                    </a:lnTo>
                    <a:lnTo>
                      <a:pt x="2493" y="53172"/>
                    </a:lnTo>
                    <a:lnTo>
                      <a:pt x="2650" y="53199"/>
                    </a:lnTo>
                    <a:lnTo>
                      <a:pt x="2808" y="53212"/>
                    </a:lnTo>
                    <a:lnTo>
                      <a:pt x="2965" y="53225"/>
                    </a:lnTo>
                    <a:lnTo>
                      <a:pt x="3280" y="53225"/>
                    </a:lnTo>
                    <a:lnTo>
                      <a:pt x="3437" y="53212"/>
                    </a:lnTo>
                    <a:lnTo>
                      <a:pt x="3595" y="53199"/>
                    </a:lnTo>
                    <a:lnTo>
                      <a:pt x="3752" y="53172"/>
                    </a:lnTo>
                    <a:lnTo>
                      <a:pt x="4054" y="53094"/>
                    </a:lnTo>
                    <a:lnTo>
                      <a:pt x="4329" y="52989"/>
                    </a:lnTo>
                    <a:lnTo>
                      <a:pt x="4605" y="52857"/>
                    </a:lnTo>
                    <a:lnTo>
                      <a:pt x="4867" y="52700"/>
                    </a:lnTo>
                    <a:lnTo>
                      <a:pt x="5103" y="52516"/>
                    </a:lnTo>
                    <a:lnTo>
                      <a:pt x="5326" y="52320"/>
                    </a:lnTo>
                    <a:lnTo>
                      <a:pt x="5523" y="52097"/>
                    </a:lnTo>
                    <a:lnTo>
                      <a:pt x="5707" y="51860"/>
                    </a:lnTo>
                    <a:lnTo>
                      <a:pt x="5864" y="51598"/>
                    </a:lnTo>
                    <a:lnTo>
                      <a:pt x="5996" y="51322"/>
                    </a:lnTo>
                    <a:lnTo>
                      <a:pt x="6101" y="51034"/>
                    </a:lnTo>
                    <a:lnTo>
                      <a:pt x="6179" y="50745"/>
                    </a:lnTo>
                    <a:lnTo>
                      <a:pt x="6205" y="50588"/>
                    </a:lnTo>
                    <a:lnTo>
                      <a:pt x="6219" y="50430"/>
                    </a:lnTo>
                    <a:lnTo>
                      <a:pt x="6232" y="50273"/>
                    </a:lnTo>
                    <a:lnTo>
                      <a:pt x="6245" y="50116"/>
                    </a:lnTo>
                    <a:lnTo>
                      <a:pt x="6245" y="1129"/>
                    </a:lnTo>
                    <a:lnTo>
                      <a:pt x="6232" y="1024"/>
                    </a:lnTo>
                    <a:lnTo>
                      <a:pt x="6219" y="906"/>
                    </a:lnTo>
                    <a:lnTo>
                      <a:pt x="6192" y="801"/>
                    </a:lnTo>
                    <a:lnTo>
                      <a:pt x="6153" y="696"/>
                    </a:lnTo>
                    <a:lnTo>
                      <a:pt x="6101" y="591"/>
                    </a:lnTo>
                    <a:lnTo>
                      <a:pt x="6048" y="499"/>
                    </a:lnTo>
                    <a:lnTo>
                      <a:pt x="5982" y="408"/>
                    </a:lnTo>
                    <a:lnTo>
                      <a:pt x="5904" y="329"/>
                    </a:lnTo>
                    <a:lnTo>
                      <a:pt x="5825" y="250"/>
                    </a:lnTo>
                    <a:lnTo>
                      <a:pt x="5733" y="185"/>
                    </a:lnTo>
                    <a:lnTo>
                      <a:pt x="5641" y="132"/>
                    </a:lnTo>
                    <a:lnTo>
                      <a:pt x="5550" y="80"/>
                    </a:lnTo>
                    <a:lnTo>
                      <a:pt x="5445" y="53"/>
                    </a:lnTo>
                    <a:lnTo>
                      <a:pt x="5326" y="14"/>
                    </a:lnTo>
                    <a:lnTo>
                      <a:pt x="522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2441;p45">
                <a:extLst>
                  <a:ext uri="{FF2B5EF4-FFF2-40B4-BE49-F238E27FC236}">
                    <a16:creationId xmlns:a16="http://schemas.microsoft.com/office/drawing/2014/main" id="{B94794AC-4145-3834-04EE-CBE7DEC4F9CC}"/>
                  </a:ext>
                </a:extLst>
              </p:cNvPr>
              <p:cNvSpPr/>
              <p:nvPr/>
            </p:nvSpPr>
            <p:spPr>
              <a:xfrm>
                <a:off x="1780583" y="3354102"/>
                <a:ext cx="813871" cy="74654"/>
              </a:xfrm>
              <a:custGeom>
                <a:avLst/>
                <a:gdLst/>
                <a:ahLst/>
                <a:cxnLst/>
                <a:rect l="l" t="t" r="r" b="b"/>
                <a:pathLst>
                  <a:path w="45341" h="4159" extrusionOk="0">
                    <a:moveTo>
                      <a:pt x="1" y="0"/>
                    </a:moveTo>
                    <a:lnTo>
                      <a:pt x="14" y="210"/>
                    </a:lnTo>
                    <a:lnTo>
                      <a:pt x="27" y="420"/>
                    </a:lnTo>
                    <a:lnTo>
                      <a:pt x="53" y="630"/>
                    </a:lnTo>
                    <a:lnTo>
                      <a:pt x="93" y="840"/>
                    </a:lnTo>
                    <a:lnTo>
                      <a:pt x="132" y="1037"/>
                    </a:lnTo>
                    <a:lnTo>
                      <a:pt x="185" y="1233"/>
                    </a:lnTo>
                    <a:lnTo>
                      <a:pt x="250" y="1430"/>
                    </a:lnTo>
                    <a:lnTo>
                      <a:pt x="329" y="1614"/>
                    </a:lnTo>
                    <a:lnTo>
                      <a:pt x="421" y="1798"/>
                    </a:lnTo>
                    <a:lnTo>
                      <a:pt x="513" y="1981"/>
                    </a:lnTo>
                    <a:lnTo>
                      <a:pt x="604" y="2152"/>
                    </a:lnTo>
                    <a:lnTo>
                      <a:pt x="709" y="2322"/>
                    </a:lnTo>
                    <a:lnTo>
                      <a:pt x="827" y="2480"/>
                    </a:lnTo>
                    <a:lnTo>
                      <a:pt x="959" y="2637"/>
                    </a:lnTo>
                    <a:lnTo>
                      <a:pt x="1090" y="2795"/>
                    </a:lnTo>
                    <a:lnTo>
                      <a:pt x="1221" y="2939"/>
                    </a:lnTo>
                    <a:lnTo>
                      <a:pt x="1365" y="3070"/>
                    </a:lnTo>
                    <a:lnTo>
                      <a:pt x="1523" y="3201"/>
                    </a:lnTo>
                    <a:lnTo>
                      <a:pt x="1680" y="3332"/>
                    </a:lnTo>
                    <a:lnTo>
                      <a:pt x="1838" y="3450"/>
                    </a:lnTo>
                    <a:lnTo>
                      <a:pt x="2008" y="3555"/>
                    </a:lnTo>
                    <a:lnTo>
                      <a:pt x="2179" y="3647"/>
                    </a:lnTo>
                    <a:lnTo>
                      <a:pt x="2362" y="3739"/>
                    </a:lnTo>
                    <a:lnTo>
                      <a:pt x="2546" y="3831"/>
                    </a:lnTo>
                    <a:lnTo>
                      <a:pt x="2730" y="3897"/>
                    </a:lnTo>
                    <a:lnTo>
                      <a:pt x="2926" y="3962"/>
                    </a:lnTo>
                    <a:lnTo>
                      <a:pt x="3123" y="4028"/>
                    </a:lnTo>
                    <a:lnTo>
                      <a:pt x="3320" y="4067"/>
                    </a:lnTo>
                    <a:lnTo>
                      <a:pt x="3530" y="4106"/>
                    </a:lnTo>
                    <a:lnTo>
                      <a:pt x="3740" y="4133"/>
                    </a:lnTo>
                    <a:lnTo>
                      <a:pt x="3950" y="4146"/>
                    </a:lnTo>
                    <a:lnTo>
                      <a:pt x="4160" y="4159"/>
                    </a:lnTo>
                    <a:lnTo>
                      <a:pt x="41181" y="4159"/>
                    </a:lnTo>
                    <a:lnTo>
                      <a:pt x="41391" y="4146"/>
                    </a:lnTo>
                    <a:lnTo>
                      <a:pt x="41601" y="4133"/>
                    </a:lnTo>
                    <a:lnTo>
                      <a:pt x="41811" y="4106"/>
                    </a:lnTo>
                    <a:lnTo>
                      <a:pt x="42021" y="4067"/>
                    </a:lnTo>
                    <a:lnTo>
                      <a:pt x="42218" y="4028"/>
                    </a:lnTo>
                    <a:lnTo>
                      <a:pt x="42415" y="3962"/>
                    </a:lnTo>
                    <a:lnTo>
                      <a:pt x="42611" y="3897"/>
                    </a:lnTo>
                    <a:lnTo>
                      <a:pt x="42795" y="3831"/>
                    </a:lnTo>
                    <a:lnTo>
                      <a:pt x="42979" y="3739"/>
                    </a:lnTo>
                    <a:lnTo>
                      <a:pt x="43162" y="3647"/>
                    </a:lnTo>
                    <a:lnTo>
                      <a:pt x="43333" y="3555"/>
                    </a:lnTo>
                    <a:lnTo>
                      <a:pt x="43503" y="3450"/>
                    </a:lnTo>
                    <a:lnTo>
                      <a:pt x="43661" y="3332"/>
                    </a:lnTo>
                    <a:lnTo>
                      <a:pt x="43818" y="3201"/>
                    </a:lnTo>
                    <a:lnTo>
                      <a:pt x="43976" y="3070"/>
                    </a:lnTo>
                    <a:lnTo>
                      <a:pt x="44120" y="2939"/>
                    </a:lnTo>
                    <a:lnTo>
                      <a:pt x="44251" y="2795"/>
                    </a:lnTo>
                    <a:lnTo>
                      <a:pt x="44382" y="2637"/>
                    </a:lnTo>
                    <a:lnTo>
                      <a:pt x="44514" y="2480"/>
                    </a:lnTo>
                    <a:lnTo>
                      <a:pt x="44632" y="2322"/>
                    </a:lnTo>
                    <a:lnTo>
                      <a:pt x="44737" y="2152"/>
                    </a:lnTo>
                    <a:lnTo>
                      <a:pt x="44828" y="1981"/>
                    </a:lnTo>
                    <a:lnTo>
                      <a:pt x="44920" y="1798"/>
                    </a:lnTo>
                    <a:lnTo>
                      <a:pt x="45012" y="1614"/>
                    </a:lnTo>
                    <a:lnTo>
                      <a:pt x="45078" y="1430"/>
                    </a:lnTo>
                    <a:lnTo>
                      <a:pt x="45143" y="1233"/>
                    </a:lnTo>
                    <a:lnTo>
                      <a:pt x="45209" y="1037"/>
                    </a:lnTo>
                    <a:lnTo>
                      <a:pt x="45248" y="840"/>
                    </a:lnTo>
                    <a:lnTo>
                      <a:pt x="45288" y="630"/>
                    </a:lnTo>
                    <a:lnTo>
                      <a:pt x="45314" y="420"/>
                    </a:lnTo>
                    <a:lnTo>
                      <a:pt x="45327" y="210"/>
                    </a:lnTo>
                    <a:lnTo>
                      <a:pt x="453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2442;p45">
                <a:extLst>
                  <a:ext uri="{FF2B5EF4-FFF2-40B4-BE49-F238E27FC236}">
                    <a16:creationId xmlns:a16="http://schemas.microsoft.com/office/drawing/2014/main" id="{D5AF9AB0-5F92-848F-D589-CAF8BC7C0ACF}"/>
                  </a:ext>
                </a:extLst>
              </p:cNvPr>
              <p:cNvSpPr/>
              <p:nvPr/>
            </p:nvSpPr>
            <p:spPr>
              <a:xfrm>
                <a:off x="1847931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4" y="0"/>
                    </a:moveTo>
                    <a:lnTo>
                      <a:pt x="2231" y="13"/>
                    </a:lnTo>
                    <a:lnTo>
                      <a:pt x="1982" y="53"/>
                    </a:lnTo>
                    <a:lnTo>
                      <a:pt x="1746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090" y="433"/>
                    </a:lnTo>
                    <a:lnTo>
                      <a:pt x="906" y="577"/>
                    </a:lnTo>
                    <a:lnTo>
                      <a:pt x="723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85" y="1522"/>
                    </a:lnTo>
                    <a:lnTo>
                      <a:pt x="106" y="1758"/>
                    </a:lnTo>
                    <a:lnTo>
                      <a:pt x="40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40" y="3004"/>
                    </a:lnTo>
                    <a:lnTo>
                      <a:pt x="106" y="3241"/>
                    </a:lnTo>
                    <a:lnTo>
                      <a:pt x="185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23" y="4264"/>
                    </a:lnTo>
                    <a:lnTo>
                      <a:pt x="906" y="4421"/>
                    </a:lnTo>
                    <a:lnTo>
                      <a:pt x="1090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46" y="4881"/>
                    </a:lnTo>
                    <a:lnTo>
                      <a:pt x="1982" y="4946"/>
                    </a:lnTo>
                    <a:lnTo>
                      <a:pt x="2231" y="4985"/>
                    </a:lnTo>
                    <a:lnTo>
                      <a:pt x="2494" y="4999"/>
                    </a:lnTo>
                    <a:lnTo>
                      <a:pt x="2743" y="4985"/>
                    </a:lnTo>
                    <a:lnTo>
                      <a:pt x="2992" y="4946"/>
                    </a:lnTo>
                    <a:lnTo>
                      <a:pt x="3228" y="4881"/>
                    </a:lnTo>
                    <a:lnTo>
                      <a:pt x="3464" y="4802"/>
                    </a:lnTo>
                    <a:lnTo>
                      <a:pt x="3674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52" y="4264"/>
                    </a:lnTo>
                    <a:lnTo>
                      <a:pt x="4422" y="4080"/>
                    </a:lnTo>
                    <a:lnTo>
                      <a:pt x="4553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68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68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53" y="1102"/>
                    </a:lnTo>
                    <a:lnTo>
                      <a:pt x="4422" y="905"/>
                    </a:lnTo>
                    <a:lnTo>
                      <a:pt x="4252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74" y="302"/>
                    </a:lnTo>
                    <a:lnTo>
                      <a:pt x="3464" y="197"/>
                    </a:lnTo>
                    <a:lnTo>
                      <a:pt x="3228" y="118"/>
                    </a:lnTo>
                    <a:lnTo>
                      <a:pt x="2992" y="53"/>
                    </a:lnTo>
                    <a:lnTo>
                      <a:pt x="2743" y="13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2443;p45">
                <a:extLst>
                  <a:ext uri="{FF2B5EF4-FFF2-40B4-BE49-F238E27FC236}">
                    <a16:creationId xmlns:a16="http://schemas.microsoft.com/office/drawing/2014/main" id="{72107068-E1DD-722B-947A-CDADEDE78AA3}"/>
                  </a:ext>
                </a:extLst>
              </p:cNvPr>
              <p:cNvSpPr/>
              <p:nvPr/>
            </p:nvSpPr>
            <p:spPr>
              <a:xfrm>
                <a:off x="1870315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7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66" y="66"/>
                    </a:lnTo>
                    <a:lnTo>
                      <a:pt x="761" y="106"/>
                    </a:lnTo>
                    <a:lnTo>
                      <a:pt x="643" y="158"/>
                    </a:lnTo>
                    <a:lnTo>
                      <a:pt x="551" y="224"/>
                    </a:lnTo>
                    <a:lnTo>
                      <a:pt x="446" y="289"/>
                    </a:lnTo>
                    <a:lnTo>
                      <a:pt x="368" y="368"/>
                    </a:lnTo>
                    <a:lnTo>
                      <a:pt x="276" y="460"/>
                    </a:lnTo>
                    <a:lnTo>
                      <a:pt x="210" y="552"/>
                    </a:lnTo>
                    <a:lnTo>
                      <a:pt x="145" y="656"/>
                    </a:lnTo>
                    <a:lnTo>
                      <a:pt x="92" y="761"/>
                    </a:lnTo>
                    <a:lnTo>
                      <a:pt x="53" y="880"/>
                    </a:lnTo>
                    <a:lnTo>
                      <a:pt x="27" y="998"/>
                    </a:lnTo>
                    <a:lnTo>
                      <a:pt x="0" y="1129"/>
                    </a:lnTo>
                    <a:lnTo>
                      <a:pt x="0" y="1247"/>
                    </a:lnTo>
                    <a:lnTo>
                      <a:pt x="0" y="1378"/>
                    </a:lnTo>
                    <a:lnTo>
                      <a:pt x="27" y="1509"/>
                    </a:lnTo>
                    <a:lnTo>
                      <a:pt x="53" y="1627"/>
                    </a:lnTo>
                    <a:lnTo>
                      <a:pt x="92" y="1732"/>
                    </a:lnTo>
                    <a:lnTo>
                      <a:pt x="145" y="1850"/>
                    </a:lnTo>
                    <a:lnTo>
                      <a:pt x="210" y="1955"/>
                    </a:lnTo>
                    <a:lnTo>
                      <a:pt x="276" y="2047"/>
                    </a:lnTo>
                    <a:lnTo>
                      <a:pt x="368" y="2139"/>
                    </a:lnTo>
                    <a:lnTo>
                      <a:pt x="446" y="2218"/>
                    </a:lnTo>
                    <a:lnTo>
                      <a:pt x="551" y="2283"/>
                    </a:lnTo>
                    <a:lnTo>
                      <a:pt x="643" y="2349"/>
                    </a:lnTo>
                    <a:lnTo>
                      <a:pt x="761" y="2401"/>
                    </a:lnTo>
                    <a:lnTo>
                      <a:pt x="866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7" y="2506"/>
                    </a:lnTo>
                    <a:lnTo>
                      <a:pt x="1365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34" y="2218"/>
                    </a:lnTo>
                    <a:lnTo>
                      <a:pt x="2126" y="2139"/>
                    </a:lnTo>
                    <a:lnTo>
                      <a:pt x="2204" y="2047"/>
                    </a:lnTo>
                    <a:lnTo>
                      <a:pt x="2283" y="1955"/>
                    </a:lnTo>
                    <a:lnTo>
                      <a:pt x="2335" y="1850"/>
                    </a:lnTo>
                    <a:lnTo>
                      <a:pt x="2388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80" y="1378"/>
                    </a:lnTo>
                    <a:lnTo>
                      <a:pt x="2493" y="1247"/>
                    </a:lnTo>
                    <a:lnTo>
                      <a:pt x="2480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388" y="761"/>
                    </a:lnTo>
                    <a:lnTo>
                      <a:pt x="2335" y="656"/>
                    </a:lnTo>
                    <a:lnTo>
                      <a:pt x="2283" y="552"/>
                    </a:lnTo>
                    <a:lnTo>
                      <a:pt x="2204" y="460"/>
                    </a:lnTo>
                    <a:lnTo>
                      <a:pt x="2126" y="368"/>
                    </a:lnTo>
                    <a:lnTo>
                      <a:pt x="2034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65" y="14"/>
                    </a:lnTo>
                    <a:lnTo>
                      <a:pt x="12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2444;p45">
                <a:extLst>
                  <a:ext uri="{FF2B5EF4-FFF2-40B4-BE49-F238E27FC236}">
                    <a16:creationId xmlns:a16="http://schemas.microsoft.com/office/drawing/2014/main" id="{E04F9D7C-3A75-4E6E-E418-CD0F8C2AE9D4}"/>
                  </a:ext>
                </a:extLst>
              </p:cNvPr>
              <p:cNvSpPr/>
              <p:nvPr/>
            </p:nvSpPr>
            <p:spPr>
              <a:xfrm>
                <a:off x="1855237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7475" y="1"/>
                    </a:moveTo>
                    <a:lnTo>
                      <a:pt x="512" y="2415"/>
                    </a:lnTo>
                    <a:lnTo>
                      <a:pt x="407" y="2441"/>
                    </a:lnTo>
                    <a:lnTo>
                      <a:pt x="316" y="2480"/>
                    </a:lnTo>
                    <a:lnTo>
                      <a:pt x="224" y="2546"/>
                    </a:lnTo>
                    <a:lnTo>
                      <a:pt x="145" y="2611"/>
                    </a:lnTo>
                    <a:lnTo>
                      <a:pt x="92" y="2703"/>
                    </a:lnTo>
                    <a:lnTo>
                      <a:pt x="40" y="2795"/>
                    </a:lnTo>
                    <a:lnTo>
                      <a:pt x="14" y="2900"/>
                    </a:lnTo>
                    <a:lnTo>
                      <a:pt x="1" y="3005"/>
                    </a:lnTo>
                    <a:lnTo>
                      <a:pt x="14" y="3123"/>
                    </a:lnTo>
                    <a:lnTo>
                      <a:pt x="53" y="3241"/>
                    </a:lnTo>
                    <a:lnTo>
                      <a:pt x="106" y="3333"/>
                    </a:lnTo>
                    <a:lnTo>
                      <a:pt x="184" y="3425"/>
                    </a:lnTo>
                    <a:lnTo>
                      <a:pt x="263" y="3503"/>
                    </a:lnTo>
                    <a:lnTo>
                      <a:pt x="368" y="3556"/>
                    </a:lnTo>
                    <a:lnTo>
                      <a:pt x="473" y="3582"/>
                    </a:lnTo>
                    <a:lnTo>
                      <a:pt x="604" y="3595"/>
                    </a:lnTo>
                    <a:lnTo>
                      <a:pt x="17475" y="3595"/>
                    </a:lnTo>
                    <a:lnTo>
                      <a:pt x="174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2445;p45">
                <a:extLst>
                  <a:ext uri="{FF2B5EF4-FFF2-40B4-BE49-F238E27FC236}">
                    <a16:creationId xmlns:a16="http://schemas.microsoft.com/office/drawing/2014/main" id="{774F2BA0-312F-A04B-C386-62344BF79FFD}"/>
                  </a:ext>
                </a:extLst>
              </p:cNvPr>
              <p:cNvSpPr/>
              <p:nvPr/>
            </p:nvSpPr>
            <p:spPr>
              <a:xfrm>
                <a:off x="2437589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3" y="0"/>
                    </a:moveTo>
                    <a:lnTo>
                      <a:pt x="2244" y="13"/>
                    </a:lnTo>
                    <a:lnTo>
                      <a:pt x="1995" y="53"/>
                    </a:lnTo>
                    <a:lnTo>
                      <a:pt x="1759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103" y="433"/>
                    </a:lnTo>
                    <a:lnTo>
                      <a:pt x="906" y="577"/>
                    </a:lnTo>
                    <a:lnTo>
                      <a:pt x="736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98" y="1522"/>
                    </a:lnTo>
                    <a:lnTo>
                      <a:pt x="106" y="1758"/>
                    </a:lnTo>
                    <a:lnTo>
                      <a:pt x="53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53" y="3004"/>
                    </a:lnTo>
                    <a:lnTo>
                      <a:pt x="106" y="3241"/>
                    </a:lnTo>
                    <a:lnTo>
                      <a:pt x="198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36" y="4264"/>
                    </a:lnTo>
                    <a:lnTo>
                      <a:pt x="906" y="4421"/>
                    </a:lnTo>
                    <a:lnTo>
                      <a:pt x="1103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59" y="4881"/>
                    </a:lnTo>
                    <a:lnTo>
                      <a:pt x="1995" y="4946"/>
                    </a:lnTo>
                    <a:lnTo>
                      <a:pt x="2244" y="4985"/>
                    </a:lnTo>
                    <a:lnTo>
                      <a:pt x="2493" y="4999"/>
                    </a:lnTo>
                    <a:lnTo>
                      <a:pt x="2756" y="4985"/>
                    </a:lnTo>
                    <a:lnTo>
                      <a:pt x="2992" y="4946"/>
                    </a:lnTo>
                    <a:lnTo>
                      <a:pt x="3241" y="4881"/>
                    </a:lnTo>
                    <a:lnTo>
                      <a:pt x="3464" y="4802"/>
                    </a:lnTo>
                    <a:lnTo>
                      <a:pt x="3687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65" y="4264"/>
                    </a:lnTo>
                    <a:lnTo>
                      <a:pt x="4422" y="4080"/>
                    </a:lnTo>
                    <a:lnTo>
                      <a:pt x="4566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81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81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66" y="1102"/>
                    </a:lnTo>
                    <a:lnTo>
                      <a:pt x="4422" y="905"/>
                    </a:lnTo>
                    <a:lnTo>
                      <a:pt x="4265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87" y="302"/>
                    </a:lnTo>
                    <a:lnTo>
                      <a:pt x="3464" y="197"/>
                    </a:lnTo>
                    <a:lnTo>
                      <a:pt x="3241" y="118"/>
                    </a:lnTo>
                    <a:lnTo>
                      <a:pt x="2992" y="53"/>
                    </a:lnTo>
                    <a:lnTo>
                      <a:pt x="2756" y="13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2446;p45">
                <a:extLst>
                  <a:ext uri="{FF2B5EF4-FFF2-40B4-BE49-F238E27FC236}">
                    <a16:creationId xmlns:a16="http://schemas.microsoft.com/office/drawing/2014/main" id="{9C04EA7F-E57D-74B9-9F53-384252B1EE07}"/>
                  </a:ext>
                </a:extLst>
              </p:cNvPr>
              <p:cNvSpPr/>
              <p:nvPr/>
            </p:nvSpPr>
            <p:spPr>
              <a:xfrm>
                <a:off x="2459972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6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79" y="66"/>
                    </a:lnTo>
                    <a:lnTo>
                      <a:pt x="761" y="106"/>
                    </a:lnTo>
                    <a:lnTo>
                      <a:pt x="656" y="158"/>
                    </a:lnTo>
                    <a:lnTo>
                      <a:pt x="551" y="224"/>
                    </a:lnTo>
                    <a:lnTo>
                      <a:pt x="459" y="289"/>
                    </a:lnTo>
                    <a:lnTo>
                      <a:pt x="367" y="368"/>
                    </a:lnTo>
                    <a:lnTo>
                      <a:pt x="289" y="460"/>
                    </a:lnTo>
                    <a:lnTo>
                      <a:pt x="210" y="552"/>
                    </a:lnTo>
                    <a:lnTo>
                      <a:pt x="158" y="656"/>
                    </a:lnTo>
                    <a:lnTo>
                      <a:pt x="105" y="761"/>
                    </a:lnTo>
                    <a:lnTo>
                      <a:pt x="53" y="880"/>
                    </a:lnTo>
                    <a:lnTo>
                      <a:pt x="26" y="998"/>
                    </a:lnTo>
                    <a:lnTo>
                      <a:pt x="13" y="1129"/>
                    </a:lnTo>
                    <a:lnTo>
                      <a:pt x="0" y="1247"/>
                    </a:lnTo>
                    <a:lnTo>
                      <a:pt x="13" y="1378"/>
                    </a:lnTo>
                    <a:lnTo>
                      <a:pt x="26" y="1509"/>
                    </a:lnTo>
                    <a:lnTo>
                      <a:pt x="53" y="1627"/>
                    </a:lnTo>
                    <a:lnTo>
                      <a:pt x="105" y="1732"/>
                    </a:lnTo>
                    <a:lnTo>
                      <a:pt x="158" y="1850"/>
                    </a:lnTo>
                    <a:lnTo>
                      <a:pt x="210" y="1955"/>
                    </a:lnTo>
                    <a:lnTo>
                      <a:pt x="289" y="2047"/>
                    </a:lnTo>
                    <a:lnTo>
                      <a:pt x="367" y="2139"/>
                    </a:lnTo>
                    <a:lnTo>
                      <a:pt x="459" y="2218"/>
                    </a:lnTo>
                    <a:lnTo>
                      <a:pt x="551" y="2283"/>
                    </a:lnTo>
                    <a:lnTo>
                      <a:pt x="656" y="2349"/>
                    </a:lnTo>
                    <a:lnTo>
                      <a:pt x="761" y="2401"/>
                    </a:lnTo>
                    <a:lnTo>
                      <a:pt x="879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6" y="2506"/>
                    </a:lnTo>
                    <a:lnTo>
                      <a:pt x="1378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47" y="2218"/>
                    </a:lnTo>
                    <a:lnTo>
                      <a:pt x="2125" y="2139"/>
                    </a:lnTo>
                    <a:lnTo>
                      <a:pt x="2217" y="2047"/>
                    </a:lnTo>
                    <a:lnTo>
                      <a:pt x="2283" y="1955"/>
                    </a:lnTo>
                    <a:lnTo>
                      <a:pt x="2348" y="1850"/>
                    </a:lnTo>
                    <a:lnTo>
                      <a:pt x="2401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93" y="1378"/>
                    </a:lnTo>
                    <a:lnTo>
                      <a:pt x="2493" y="1247"/>
                    </a:lnTo>
                    <a:lnTo>
                      <a:pt x="2493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401" y="761"/>
                    </a:lnTo>
                    <a:lnTo>
                      <a:pt x="2348" y="656"/>
                    </a:lnTo>
                    <a:lnTo>
                      <a:pt x="2283" y="552"/>
                    </a:lnTo>
                    <a:lnTo>
                      <a:pt x="2217" y="460"/>
                    </a:lnTo>
                    <a:lnTo>
                      <a:pt x="2125" y="368"/>
                    </a:lnTo>
                    <a:lnTo>
                      <a:pt x="2047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78" y="14"/>
                    </a:lnTo>
                    <a:lnTo>
                      <a:pt x="12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2447;p45">
                <a:extLst>
                  <a:ext uri="{FF2B5EF4-FFF2-40B4-BE49-F238E27FC236}">
                    <a16:creationId xmlns:a16="http://schemas.microsoft.com/office/drawing/2014/main" id="{6CEA1C31-A612-763B-5562-7C7D8C8A94A9}"/>
                  </a:ext>
                </a:extLst>
              </p:cNvPr>
              <p:cNvSpPr/>
              <p:nvPr/>
            </p:nvSpPr>
            <p:spPr>
              <a:xfrm>
                <a:off x="2206105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" y="1"/>
                    </a:moveTo>
                    <a:lnTo>
                      <a:pt x="1" y="3595"/>
                    </a:lnTo>
                    <a:lnTo>
                      <a:pt x="16872" y="3595"/>
                    </a:lnTo>
                    <a:lnTo>
                      <a:pt x="16990" y="3582"/>
                    </a:lnTo>
                    <a:lnTo>
                      <a:pt x="17108" y="3556"/>
                    </a:lnTo>
                    <a:lnTo>
                      <a:pt x="17213" y="3503"/>
                    </a:lnTo>
                    <a:lnTo>
                      <a:pt x="17292" y="3425"/>
                    </a:lnTo>
                    <a:lnTo>
                      <a:pt x="17370" y="3333"/>
                    </a:lnTo>
                    <a:lnTo>
                      <a:pt x="17423" y="3241"/>
                    </a:lnTo>
                    <a:lnTo>
                      <a:pt x="17462" y="3123"/>
                    </a:lnTo>
                    <a:lnTo>
                      <a:pt x="17475" y="3005"/>
                    </a:lnTo>
                    <a:lnTo>
                      <a:pt x="17462" y="2900"/>
                    </a:lnTo>
                    <a:lnTo>
                      <a:pt x="17436" y="2795"/>
                    </a:lnTo>
                    <a:lnTo>
                      <a:pt x="17384" y="2703"/>
                    </a:lnTo>
                    <a:lnTo>
                      <a:pt x="17331" y="2611"/>
                    </a:lnTo>
                    <a:lnTo>
                      <a:pt x="17252" y="2546"/>
                    </a:lnTo>
                    <a:lnTo>
                      <a:pt x="17161" y="2480"/>
                    </a:lnTo>
                    <a:lnTo>
                      <a:pt x="17069" y="2441"/>
                    </a:lnTo>
                    <a:lnTo>
                      <a:pt x="16964" y="24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2448;p45">
                <a:extLst>
                  <a:ext uri="{FF2B5EF4-FFF2-40B4-BE49-F238E27FC236}">
                    <a16:creationId xmlns:a16="http://schemas.microsoft.com/office/drawing/2014/main" id="{3957F39C-9A05-6162-AE5B-C2E753F85243}"/>
                  </a:ext>
                </a:extLst>
              </p:cNvPr>
              <p:cNvSpPr/>
              <p:nvPr/>
            </p:nvSpPr>
            <p:spPr>
              <a:xfrm>
                <a:off x="2161374" y="3978601"/>
                <a:ext cx="44749" cy="112116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6246" extrusionOk="0">
                    <a:moveTo>
                      <a:pt x="0" y="1"/>
                    </a:moveTo>
                    <a:lnTo>
                      <a:pt x="420" y="6245"/>
                    </a:lnTo>
                    <a:lnTo>
                      <a:pt x="2073" y="6245"/>
                    </a:lnTo>
                    <a:lnTo>
                      <a:pt x="24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2449;p45">
                <a:extLst>
                  <a:ext uri="{FF2B5EF4-FFF2-40B4-BE49-F238E27FC236}">
                    <a16:creationId xmlns:a16="http://schemas.microsoft.com/office/drawing/2014/main" id="{8561A58D-5D01-5B13-A7B6-25A00862EF86}"/>
                  </a:ext>
                </a:extLst>
              </p:cNvPr>
              <p:cNvSpPr/>
              <p:nvPr/>
            </p:nvSpPr>
            <p:spPr>
              <a:xfrm>
                <a:off x="2162792" y="4068333"/>
                <a:ext cx="41931" cy="10455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825" extrusionOk="0">
                    <a:moveTo>
                      <a:pt x="1050" y="0"/>
                    </a:moveTo>
                    <a:lnTo>
                      <a:pt x="931" y="26"/>
                    </a:lnTo>
                    <a:lnTo>
                      <a:pt x="827" y="53"/>
                    </a:lnTo>
                    <a:lnTo>
                      <a:pt x="722" y="92"/>
                    </a:lnTo>
                    <a:lnTo>
                      <a:pt x="617" y="131"/>
                    </a:lnTo>
                    <a:lnTo>
                      <a:pt x="512" y="197"/>
                    </a:lnTo>
                    <a:lnTo>
                      <a:pt x="433" y="263"/>
                    </a:lnTo>
                    <a:lnTo>
                      <a:pt x="341" y="341"/>
                    </a:lnTo>
                    <a:lnTo>
                      <a:pt x="276" y="420"/>
                    </a:lnTo>
                    <a:lnTo>
                      <a:pt x="197" y="512"/>
                    </a:lnTo>
                    <a:lnTo>
                      <a:pt x="144" y="604"/>
                    </a:lnTo>
                    <a:lnTo>
                      <a:pt x="92" y="709"/>
                    </a:lnTo>
                    <a:lnTo>
                      <a:pt x="52" y="814"/>
                    </a:lnTo>
                    <a:lnTo>
                      <a:pt x="26" y="932"/>
                    </a:lnTo>
                    <a:lnTo>
                      <a:pt x="13" y="1037"/>
                    </a:lnTo>
                    <a:lnTo>
                      <a:pt x="0" y="1168"/>
                    </a:lnTo>
                    <a:lnTo>
                      <a:pt x="0" y="4657"/>
                    </a:lnTo>
                    <a:lnTo>
                      <a:pt x="13" y="4775"/>
                    </a:lnTo>
                    <a:lnTo>
                      <a:pt x="26" y="4894"/>
                    </a:lnTo>
                    <a:lnTo>
                      <a:pt x="52" y="4999"/>
                    </a:lnTo>
                    <a:lnTo>
                      <a:pt x="92" y="5103"/>
                    </a:lnTo>
                    <a:lnTo>
                      <a:pt x="144" y="5208"/>
                    </a:lnTo>
                    <a:lnTo>
                      <a:pt x="197" y="5300"/>
                    </a:lnTo>
                    <a:lnTo>
                      <a:pt x="276" y="5392"/>
                    </a:lnTo>
                    <a:lnTo>
                      <a:pt x="341" y="5484"/>
                    </a:lnTo>
                    <a:lnTo>
                      <a:pt x="433" y="5550"/>
                    </a:lnTo>
                    <a:lnTo>
                      <a:pt x="512" y="5615"/>
                    </a:lnTo>
                    <a:lnTo>
                      <a:pt x="617" y="5681"/>
                    </a:lnTo>
                    <a:lnTo>
                      <a:pt x="722" y="5733"/>
                    </a:lnTo>
                    <a:lnTo>
                      <a:pt x="827" y="5773"/>
                    </a:lnTo>
                    <a:lnTo>
                      <a:pt x="931" y="5799"/>
                    </a:lnTo>
                    <a:lnTo>
                      <a:pt x="1050" y="5812"/>
                    </a:lnTo>
                    <a:lnTo>
                      <a:pt x="1168" y="5825"/>
                    </a:lnTo>
                    <a:lnTo>
                      <a:pt x="1286" y="5812"/>
                    </a:lnTo>
                    <a:lnTo>
                      <a:pt x="1404" y="5799"/>
                    </a:lnTo>
                    <a:lnTo>
                      <a:pt x="1509" y="5773"/>
                    </a:lnTo>
                    <a:lnTo>
                      <a:pt x="1627" y="5733"/>
                    </a:lnTo>
                    <a:lnTo>
                      <a:pt x="1719" y="5681"/>
                    </a:lnTo>
                    <a:lnTo>
                      <a:pt x="1824" y="5615"/>
                    </a:lnTo>
                    <a:lnTo>
                      <a:pt x="1915" y="5550"/>
                    </a:lnTo>
                    <a:lnTo>
                      <a:pt x="1994" y="5484"/>
                    </a:lnTo>
                    <a:lnTo>
                      <a:pt x="2073" y="5392"/>
                    </a:lnTo>
                    <a:lnTo>
                      <a:pt x="2138" y="5300"/>
                    </a:lnTo>
                    <a:lnTo>
                      <a:pt x="2191" y="5208"/>
                    </a:lnTo>
                    <a:lnTo>
                      <a:pt x="2243" y="5103"/>
                    </a:lnTo>
                    <a:lnTo>
                      <a:pt x="2283" y="4999"/>
                    </a:lnTo>
                    <a:lnTo>
                      <a:pt x="2309" y="4894"/>
                    </a:lnTo>
                    <a:lnTo>
                      <a:pt x="2322" y="4775"/>
                    </a:lnTo>
                    <a:lnTo>
                      <a:pt x="2335" y="4657"/>
                    </a:lnTo>
                    <a:lnTo>
                      <a:pt x="2335" y="1168"/>
                    </a:lnTo>
                    <a:lnTo>
                      <a:pt x="2322" y="1037"/>
                    </a:lnTo>
                    <a:lnTo>
                      <a:pt x="2309" y="932"/>
                    </a:lnTo>
                    <a:lnTo>
                      <a:pt x="2283" y="814"/>
                    </a:lnTo>
                    <a:lnTo>
                      <a:pt x="2243" y="709"/>
                    </a:lnTo>
                    <a:lnTo>
                      <a:pt x="2191" y="604"/>
                    </a:lnTo>
                    <a:lnTo>
                      <a:pt x="2138" y="512"/>
                    </a:lnTo>
                    <a:lnTo>
                      <a:pt x="2073" y="420"/>
                    </a:lnTo>
                    <a:lnTo>
                      <a:pt x="1994" y="341"/>
                    </a:lnTo>
                    <a:lnTo>
                      <a:pt x="1915" y="263"/>
                    </a:lnTo>
                    <a:lnTo>
                      <a:pt x="1824" y="197"/>
                    </a:lnTo>
                    <a:lnTo>
                      <a:pt x="1719" y="131"/>
                    </a:lnTo>
                    <a:lnTo>
                      <a:pt x="1627" y="92"/>
                    </a:lnTo>
                    <a:lnTo>
                      <a:pt x="1509" y="53"/>
                    </a:lnTo>
                    <a:lnTo>
                      <a:pt x="1404" y="26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2450;p45">
                <a:extLst>
                  <a:ext uri="{FF2B5EF4-FFF2-40B4-BE49-F238E27FC236}">
                    <a16:creationId xmlns:a16="http://schemas.microsoft.com/office/drawing/2014/main" id="{5929F2E8-FF3E-DDD1-C87C-89B1AD17CD61}"/>
                  </a:ext>
                </a:extLst>
              </p:cNvPr>
              <p:cNvSpPr/>
              <p:nvPr/>
            </p:nvSpPr>
            <p:spPr>
              <a:xfrm>
                <a:off x="1891747" y="1544617"/>
                <a:ext cx="591309" cy="702240"/>
              </a:xfrm>
              <a:custGeom>
                <a:avLst/>
                <a:gdLst/>
                <a:ahLst/>
                <a:cxnLst/>
                <a:rect l="l" t="t" r="r" b="b"/>
                <a:pathLst>
                  <a:path w="32942" h="39122" extrusionOk="0">
                    <a:moveTo>
                      <a:pt x="19009" y="1"/>
                    </a:moveTo>
                    <a:lnTo>
                      <a:pt x="18695" y="27"/>
                    </a:lnTo>
                    <a:lnTo>
                      <a:pt x="18406" y="93"/>
                    </a:lnTo>
                    <a:lnTo>
                      <a:pt x="18130" y="171"/>
                    </a:lnTo>
                    <a:lnTo>
                      <a:pt x="17881" y="276"/>
                    </a:lnTo>
                    <a:lnTo>
                      <a:pt x="17645" y="407"/>
                    </a:lnTo>
                    <a:lnTo>
                      <a:pt x="17422" y="552"/>
                    </a:lnTo>
                    <a:lnTo>
                      <a:pt x="17238" y="709"/>
                    </a:lnTo>
                    <a:lnTo>
                      <a:pt x="17055" y="893"/>
                    </a:lnTo>
                    <a:lnTo>
                      <a:pt x="16897" y="1090"/>
                    </a:lnTo>
                    <a:lnTo>
                      <a:pt x="16766" y="1299"/>
                    </a:lnTo>
                    <a:lnTo>
                      <a:pt x="16648" y="1523"/>
                    </a:lnTo>
                    <a:lnTo>
                      <a:pt x="16556" y="1746"/>
                    </a:lnTo>
                    <a:lnTo>
                      <a:pt x="16478" y="1982"/>
                    </a:lnTo>
                    <a:lnTo>
                      <a:pt x="16412" y="2231"/>
                    </a:lnTo>
                    <a:lnTo>
                      <a:pt x="16373" y="2480"/>
                    </a:lnTo>
                    <a:lnTo>
                      <a:pt x="16359" y="2729"/>
                    </a:lnTo>
                    <a:lnTo>
                      <a:pt x="16281" y="2848"/>
                    </a:lnTo>
                    <a:lnTo>
                      <a:pt x="16254" y="2848"/>
                    </a:lnTo>
                    <a:lnTo>
                      <a:pt x="15874" y="2874"/>
                    </a:lnTo>
                    <a:lnTo>
                      <a:pt x="15507" y="2913"/>
                    </a:lnTo>
                    <a:lnTo>
                      <a:pt x="15152" y="2952"/>
                    </a:lnTo>
                    <a:lnTo>
                      <a:pt x="14798" y="2992"/>
                    </a:lnTo>
                    <a:lnTo>
                      <a:pt x="14457" y="3044"/>
                    </a:lnTo>
                    <a:lnTo>
                      <a:pt x="14116" y="3110"/>
                    </a:lnTo>
                    <a:lnTo>
                      <a:pt x="13788" y="3175"/>
                    </a:lnTo>
                    <a:lnTo>
                      <a:pt x="13460" y="3254"/>
                    </a:lnTo>
                    <a:lnTo>
                      <a:pt x="13145" y="3333"/>
                    </a:lnTo>
                    <a:lnTo>
                      <a:pt x="12830" y="3425"/>
                    </a:lnTo>
                    <a:lnTo>
                      <a:pt x="12516" y="3517"/>
                    </a:lnTo>
                    <a:lnTo>
                      <a:pt x="12214" y="3622"/>
                    </a:lnTo>
                    <a:lnTo>
                      <a:pt x="11925" y="3726"/>
                    </a:lnTo>
                    <a:lnTo>
                      <a:pt x="11637" y="3845"/>
                    </a:lnTo>
                    <a:lnTo>
                      <a:pt x="11348" y="3963"/>
                    </a:lnTo>
                    <a:lnTo>
                      <a:pt x="11072" y="4094"/>
                    </a:lnTo>
                    <a:lnTo>
                      <a:pt x="10810" y="4238"/>
                    </a:lnTo>
                    <a:lnTo>
                      <a:pt x="10548" y="4382"/>
                    </a:lnTo>
                    <a:lnTo>
                      <a:pt x="10285" y="4527"/>
                    </a:lnTo>
                    <a:lnTo>
                      <a:pt x="10036" y="4684"/>
                    </a:lnTo>
                    <a:lnTo>
                      <a:pt x="9800" y="4842"/>
                    </a:lnTo>
                    <a:lnTo>
                      <a:pt x="9551" y="5012"/>
                    </a:lnTo>
                    <a:lnTo>
                      <a:pt x="9328" y="5183"/>
                    </a:lnTo>
                    <a:lnTo>
                      <a:pt x="9105" y="5366"/>
                    </a:lnTo>
                    <a:lnTo>
                      <a:pt x="8882" y="5550"/>
                    </a:lnTo>
                    <a:lnTo>
                      <a:pt x="8672" y="5747"/>
                    </a:lnTo>
                    <a:lnTo>
                      <a:pt x="8462" y="5944"/>
                    </a:lnTo>
                    <a:lnTo>
                      <a:pt x="8252" y="6154"/>
                    </a:lnTo>
                    <a:lnTo>
                      <a:pt x="8068" y="6363"/>
                    </a:lnTo>
                    <a:lnTo>
                      <a:pt x="7871" y="6586"/>
                    </a:lnTo>
                    <a:lnTo>
                      <a:pt x="7688" y="6809"/>
                    </a:lnTo>
                    <a:lnTo>
                      <a:pt x="7517" y="7032"/>
                    </a:lnTo>
                    <a:lnTo>
                      <a:pt x="7347" y="7269"/>
                    </a:lnTo>
                    <a:lnTo>
                      <a:pt x="7176" y="7505"/>
                    </a:lnTo>
                    <a:lnTo>
                      <a:pt x="7019" y="7754"/>
                    </a:lnTo>
                    <a:lnTo>
                      <a:pt x="6874" y="8003"/>
                    </a:lnTo>
                    <a:lnTo>
                      <a:pt x="6730" y="8266"/>
                    </a:lnTo>
                    <a:lnTo>
                      <a:pt x="6586" y="8515"/>
                    </a:lnTo>
                    <a:lnTo>
                      <a:pt x="6323" y="9066"/>
                    </a:lnTo>
                    <a:lnTo>
                      <a:pt x="6087" y="9617"/>
                    </a:lnTo>
                    <a:lnTo>
                      <a:pt x="5877" y="10194"/>
                    </a:lnTo>
                    <a:lnTo>
                      <a:pt x="5681" y="10798"/>
                    </a:lnTo>
                    <a:lnTo>
                      <a:pt x="5523" y="11414"/>
                    </a:lnTo>
                    <a:lnTo>
                      <a:pt x="5379" y="12057"/>
                    </a:lnTo>
                    <a:lnTo>
                      <a:pt x="5261" y="12713"/>
                    </a:lnTo>
                    <a:lnTo>
                      <a:pt x="5169" y="13395"/>
                    </a:lnTo>
                    <a:lnTo>
                      <a:pt x="5090" y="14077"/>
                    </a:lnTo>
                    <a:lnTo>
                      <a:pt x="5051" y="14799"/>
                    </a:lnTo>
                    <a:lnTo>
                      <a:pt x="5025" y="15520"/>
                    </a:lnTo>
                    <a:lnTo>
                      <a:pt x="5025" y="16255"/>
                    </a:lnTo>
                    <a:lnTo>
                      <a:pt x="5051" y="17016"/>
                    </a:lnTo>
                    <a:lnTo>
                      <a:pt x="5025" y="17803"/>
                    </a:lnTo>
                    <a:lnTo>
                      <a:pt x="4985" y="18577"/>
                    </a:lnTo>
                    <a:lnTo>
                      <a:pt x="4920" y="19351"/>
                    </a:lnTo>
                    <a:lnTo>
                      <a:pt x="4841" y="20112"/>
                    </a:lnTo>
                    <a:lnTo>
                      <a:pt x="4736" y="20873"/>
                    </a:lnTo>
                    <a:lnTo>
                      <a:pt x="4618" y="21634"/>
                    </a:lnTo>
                    <a:lnTo>
                      <a:pt x="4461" y="22382"/>
                    </a:lnTo>
                    <a:lnTo>
                      <a:pt x="4303" y="23130"/>
                    </a:lnTo>
                    <a:lnTo>
                      <a:pt x="4106" y="23877"/>
                    </a:lnTo>
                    <a:lnTo>
                      <a:pt x="3896" y="24612"/>
                    </a:lnTo>
                    <a:lnTo>
                      <a:pt x="3673" y="25334"/>
                    </a:lnTo>
                    <a:lnTo>
                      <a:pt x="3424" y="26068"/>
                    </a:lnTo>
                    <a:lnTo>
                      <a:pt x="3149" y="26790"/>
                    </a:lnTo>
                    <a:lnTo>
                      <a:pt x="2860" y="27498"/>
                    </a:lnTo>
                    <a:lnTo>
                      <a:pt x="2545" y="28220"/>
                    </a:lnTo>
                    <a:lnTo>
                      <a:pt x="2204" y="28928"/>
                    </a:lnTo>
                    <a:lnTo>
                      <a:pt x="2020" y="29309"/>
                    </a:lnTo>
                    <a:lnTo>
                      <a:pt x="1811" y="29715"/>
                    </a:lnTo>
                    <a:lnTo>
                      <a:pt x="1338" y="30594"/>
                    </a:lnTo>
                    <a:lnTo>
                      <a:pt x="1102" y="31067"/>
                    </a:lnTo>
                    <a:lnTo>
                      <a:pt x="879" y="31552"/>
                    </a:lnTo>
                    <a:lnTo>
                      <a:pt x="656" y="32050"/>
                    </a:lnTo>
                    <a:lnTo>
                      <a:pt x="459" y="32549"/>
                    </a:lnTo>
                    <a:lnTo>
                      <a:pt x="289" y="33047"/>
                    </a:lnTo>
                    <a:lnTo>
                      <a:pt x="223" y="33310"/>
                    </a:lnTo>
                    <a:lnTo>
                      <a:pt x="158" y="33559"/>
                    </a:lnTo>
                    <a:lnTo>
                      <a:pt x="105" y="33808"/>
                    </a:lnTo>
                    <a:lnTo>
                      <a:pt x="53" y="34058"/>
                    </a:lnTo>
                    <a:lnTo>
                      <a:pt x="26" y="34307"/>
                    </a:lnTo>
                    <a:lnTo>
                      <a:pt x="13" y="34556"/>
                    </a:lnTo>
                    <a:lnTo>
                      <a:pt x="0" y="34792"/>
                    </a:lnTo>
                    <a:lnTo>
                      <a:pt x="13" y="35042"/>
                    </a:lnTo>
                    <a:lnTo>
                      <a:pt x="39" y="35278"/>
                    </a:lnTo>
                    <a:lnTo>
                      <a:pt x="79" y="35501"/>
                    </a:lnTo>
                    <a:lnTo>
                      <a:pt x="144" y="35737"/>
                    </a:lnTo>
                    <a:lnTo>
                      <a:pt x="210" y="35960"/>
                    </a:lnTo>
                    <a:lnTo>
                      <a:pt x="315" y="36183"/>
                    </a:lnTo>
                    <a:lnTo>
                      <a:pt x="420" y="36393"/>
                    </a:lnTo>
                    <a:lnTo>
                      <a:pt x="538" y="36563"/>
                    </a:lnTo>
                    <a:lnTo>
                      <a:pt x="656" y="36734"/>
                    </a:lnTo>
                    <a:lnTo>
                      <a:pt x="787" y="36891"/>
                    </a:lnTo>
                    <a:lnTo>
                      <a:pt x="932" y="37036"/>
                    </a:lnTo>
                    <a:lnTo>
                      <a:pt x="1089" y="37180"/>
                    </a:lnTo>
                    <a:lnTo>
                      <a:pt x="1246" y="37311"/>
                    </a:lnTo>
                    <a:lnTo>
                      <a:pt x="1417" y="37429"/>
                    </a:lnTo>
                    <a:lnTo>
                      <a:pt x="1587" y="37547"/>
                    </a:lnTo>
                    <a:lnTo>
                      <a:pt x="1771" y="37652"/>
                    </a:lnTo>
                    <a:lnTo>
                      <a:pt x="1968" y="37757"/>
                    </a:lnTo>
                    <a:lnTo>
                      <a:pt x="2152" y="37849"/>
                    </a:lnTo>
                    <a:lnTo>
                      <a:pt x="2362" y="37928"/>
                    </a:lnTo>
                    <a:lnTo>
                      <a:pt x="2558" y="38006"/>
                    </a:lnTo>
                    <a:lnTo>
                      <a:pt x="2768" y="38072"/>
                    </a:lnTo>
                    <a:lnTo>
                      <a:pt x="3201" y="38190"/>
                    </a:lnTo>
                    <a:lnTo>
                      <a:pt x="3634" y="38269"/>
                    </a:lnTo>
                    <a:lnTo>
                      <a:pt x="4080" y="38334"/>
                    </a:lnTo>
                    <a:lnTo>
                      <a:pt x="4513" y="38374"/>
                    </a:lnTo>
                    <a:lnTo>
                      <a:pt x="4959" y="38374"/>
                    </a:lnTo>
                    <a:lnTo>
                      <a:pt x="5379" y="38361"/>
                    </a:lnTo>
                    <a:lnTo>
                      <a:pt x="5799" y="38334"/>
                    </a:lnTo>
                    <a:lnTo>
                      <a:pt x="6205" y="38282"/>
                    </a:lnTo>
                    <a:lnTo>
                      <a:pt x="6573" y="38203"/>
                    </a:lnTo>
                    <a:lnTo>
                      <a:pt x="6874" y="38125"/>
                    </a:lnTo>
                    <a:lnTo>
                      <a:pt x="7163" y="38033"/>
                    </a:lnTo>
                    <a:lnTo>
                      <a:pt x="7452" y="37941"/>
                    </a:lnTo>
                    <a:lnTo>
                      <a:pt x="7727" y="37836"/>
                    </a:lnTo>
                    <a:lnTo>
                      <a:pt x="7990" y="37705"/>
                    </a:lnTo>
                    <a:lnTo>
                      <a:pt x="8252" y="37574"/>
                    </a:lnTo>
                    <a:lnTo>
                      <a:pt x="8514" y="37442"/>
                    </a:lnTo>
                    <a:lnTo>
                      <a:pt x="8764" y="37285"/>
                    </a:lnTo>
                    <a:lnTo>
                      <a:pt x="8987" y="37521"/>
                    </a:lnTo>
                    <a:lnTo>
                      <a:pt x="9236" y="37731"/>
                    </a:lnTo>
                    <a:lnTo>
                      <a:pt x="9472" y="37928"/>
                    </a:lnTo>
                    <a:lnTo>
                      <a:pt x="9721" y="38111"/>
                    </a:lnTo>
                    <a:lnTo>
                      <a:pt x="9984" y="38282"/>
                    </a:lnTo>
                    <a:lnTo>
                      <a:pt x="10246" y="38426"/>
                    </a:lnTo>
                    <a:lnTo>
                      <a:pt x="10522" y="38571"/>
                    </a:lnTo>
                    <a:lnTo>
                      <a:pt x="10784" y="38689"/>
                    </a:lnTo>
                    <a:lnTo>
                      <a:pt x="11059" y="38794"/>
                    </a:lnTo>
                    <a:lnTo>
                      <a:pt x="11348" y="38885"/>
                    </a:lnTo>
                    <a:lnTo>
                      <a:pt x="11637" y="38951"/>
                    </a:lnTo>
                    <a:lnTo>
                      <a:pt x="11925" y="39017"/>
                    </a:lnTo>
                    <a:lnTo>
                      <a:pt x="12214" y="39056"/>
                    </a:lnTo>
                    <a:lnTo>
                      <a:pt x="12502" y="39095"/>
                    </a:lnTo>
                    <a:lnTo>
                      <a:pt x="12791" y="39108"/>
                    </a:lnTo>
                    <a:lnTo>
                      <a:pt x="13093" y="39122"/>
                    </a:lnTo>
                    <a:lnTo>
                      <a:pt x="13395" y="39108"/>
                    </a:lnTo>
                    <a:lnTo>
                      <a:pt x="13683" y="39095"/>
                    </a:lnTo>
                    <a:lnTo>
                      <a:pt x="13985" y="39056"/>
                    </a:lnTo>
                    <a:lnTo>
                      <a:pt x="14274" y="39017"/>
                    </a:lnTo>
                    <a:lnTo>
                      <a:pt x="14575" y="38951"/>
                    </a:lnTo>
                    <a:lnTo>
                      <a:pt x="14877" y="38885"/>
                    </a:lnTo>
                    <a:lnTo>
                      <a:pt x="15166" y="38807"/>
                    </a:lnTo>
                    <a:lnTo>
                      <a:pt x="15454" y="38715"/>
                    </a:lnTo>
                    <a:lnTo>
                      <a:pt x="15743" y="38623"/>
                    </a:lnTo>
                    <a:lnTo>
                      <a:pt x="16031" y="38505"/>
                    </a:lnTo>
                    <a:lnTo>
                      <a:pt x="16320" y="38387"/>
                    </a:lnTo>
                    <a:lnTo>
                      <a:pt x="16596" y="38256"/>
                    </a:lnTo>
                    <a:lnTo>
                      <a:pt x="16871" y="38111"/>
                    </a:lnTo>
                    <a:lnTo>
                      <a:pt x="17133" y="37967"/>
                    </a:lnTo>
                    <a:lnTo>
                      <a:pt x="17409" y="37810"/>
                    </a:lnTo>
                    <a:lnTo>
                      <a:pt x="17671" y="37639"/>
                    </a:lnTo>
                    <a:lnTo>
                      <a:pt x="17684" y="37652"/>
                    </a:lnTo>
                    <a:lnTo>
                      <a:pt x="17881" y="37757"/>
                    </a:lnTo>
                    <a:lnTo>
                      <a:pt x="18078" y="37862"/>
                    </a:lnTo>
                    <a:lnTo>
                      <a:pt x="18275" y="37954"/>
                    </a:lnTo>
                    <a:lnTo>
                      <a:pt x="18485" y="38046"/>
                    </a:lnTo>
                    <a:lnTo>
                      <a:pt x="18681" y="38111"/>
                    </a:lnTo>
                    <a:lnTo>
                      <a:pt x="18891" y="38190"/>
                    </a:lnTo>
                    <a:lnTo>
                      <a:pt x="19088" y="38243"/>
                    </a:lnTo>
                    <a:lnTo>
                      <a:pt x="19298" y="38295"/>
                    </a:lnTo>
                    <a:lnTo>
                      <a:pt x="19705" y="38374"/>
                    </a:lnTo>
                    <a:lnTo>
                      <a:pt x="20125" y="38426"/>
                    </a:lnTo>
                    <a:lnTo>
                      <a:pt x="20531" y="38453"/>
                    </a:lnTo>
                    <a:lnTo>
                      <a:pt x="20951" y="38439"/>
                    </a:lnTo>
                    <a:lnTo>
                      <a:pt x="21358" y="38400"/>
                    </a:lnTo>
                    <a:lnTo>
                      <a:pt x="21751" y="38321"/>
                    </a:lnTo>
                    <a:lnTo>
                      <a:pt x="22145" y="38216"/>
                    </a:lnTo>
                    <a:lnTo>
                      <a:pt x="22538" y="38085"/>
                    </a:lnTo>
                    <a:lnTo>
                      <a:pt x="22919" y="37928"/>
                    </a:lnTo>
                    <a:lnTo>
                      <a:pt x="23103" y="37836"/>
                    </a:lnTo>
                    <a:lnTo>
                      <a:pt x="23273" y="37731"/>
                    </a:lnTo>
                    <a:lnTo>
                      <a:pt x="23457" y="37626"/>
                    </a:lnTo>
                    <a:lnTo>
                      <a:pt x="23627" y="37508"/>
                    </a:lnTo>
                    <a:lnTo>
                      <a:pt x="23798" y="37390"/>
                    </a:lnTo>
                    <a:lnTo>
                      <a:pt x="23968" y="37259"/>
                    </a:lnTo>
                    <a:lnTo>
                      <a:pt x="24244" y="37429"/>
                    </a:lnTo>
                    <a:lnTo>
                      <a:pt x="24533" y="37587"/>
                    </a:lnTo>
                    <a:lnTo>
                      <a:pt x="24834" y="37731"/>
                    </a:lnTo>
                    <a:lnTo>
                      <a:pt x="25149" y="37875"/>
                    </a:lnTo>
                    <a:lnTo>
                      <a:pt x="25477" y="38006"/>
                    </a:lnTo>
                    <a:lnTo>
                      <a:pt x="25805" y="38125"/>
                    </a:lnTo>
                    <a:lnTo>
                      <a:pt x="26159" y="38243"/>
                    </a:lnTo>
                    <a:lnTo>
                      <a:pt x="26514" y="38334"/>
                    </a:lnTo>
                    <a:lnTo>
                      <a:pt x="26868" y="38426"/>
                    </a:lnTo>
                    <a:lnTo>
                      <a:pt x="27222" y="38492"/>
                    </a:lnTo>
                    <a:lnTo>
                      <a:pt x="27589" y="38557"/>
                    </a:lnTo>
                    <a:lnTo>
                      <a:pt x="27957" y="38597"/>
                    </a:lnTo>
                    <a:lnTo>
                      <a:pt x="28311" y="38623"/>
                    </a:lnTo>
                    <a:lnTo>
                      <a:pt x="28678" y="38636"/>
                    </a:lnTo>
                    <a:lnTo>
                      <a:pt x="29032" y="38636"/>
                    </a:lnTo>
                    <a:lnTo>
                      <a:pt x="29387" y="38610"/>
                    </a:lnTo>
                    <a:lnTo>
                      <a:pt x="29728" y="38571"/>
                    </a:lnTo>
                    <a:lnTo>
                      <a:pt x="30056" y="38505"/>
                    </a:lnTo>
                    <a:lnTo>
                      <a:pt x="30384" y="38426"/>
                    </a:lnTo>
                    <a:lnTo>
                      <a:pt x="30698" y="38334"/>
                    </a:lnTo>
                    <a:lnTo>
                      <a:pt x="30987" y="38203"/>
                    </a:lnTo>
                    <a:lnTo>
                      <a:pt x="31276" y="38059"/>
                    </a:lnTo>
                    <a:lnTo>
                      <a:pt x="31538" y="37902"/>
                    </a:lnTo>
                    <a:lnTo>
                      <a:pt x="31787" y="37705"/>
                    </a:lnTo>
                    <a:lnTo>
                      <a:pt x="31905" y="37600"/>
                    </a:lnTo>
                    <a:lnTo>
                      <a:pt x="32023" y="37495"/>
                    </a:lnTo>
                    <a:lnTo>
                      <a:pt x="32128" y="37377"/>
                    </a:lnTo>
                    <a:lnTo>
                      <a:pt x="32233" y="37246"/>
                    </a:lnTo>
                    <a:lnTo>
                      <a:pt x="32325" y="37128"/>
                    </a:lnTo>
                    <a:lnTo>
                      <a:pt x="32417" y="36983"/>
                    </a:lnTo>
                    <a:lnTo>
                      <a:pt x="32496" y="36839"/>
                    </a:lnTo>
                    <a:lnTo>
                      <a:pt x="32574" y="36695"/>
                    </a:lnTo>
                    <a:lnTo>
                      <a:pt x="32640" y="36537"/>
                    </a:lnTo>
                    <a:lnTo>
                      <a:pt x="32706" y="36380"/>
                    </a:lnTo>
                    <a:lnTo>
                      <a:pt x="32758" y="36209"/>
                    </a:lnTo>
                    <a:lnTo>
                      <a:pt x="32811" y="36026"/>
                    </a:lnTo>
                    <a:lnTo>
                      <a:pt x="32850" y="35842"/>
                    </a:lnTo>
                    <a:lnTo>
                      <a:pt x="32889" y="35645"/>
                    </a:lnTo>
                    <a:lnTo>
                      <a:pt x="32916" y="35448"/>
                    </a:lnTo>
                    <a:lnTo>
                      <a:pt x="32942" y="35238"/>
                    </a:lnTo>
                    <a:lnTo>
                      <a:pt x="32942" y="35002"/>
                    </a:lnTo>
                    <a:lnTo>
                      <a:pt x="32942" y="34779"/>
                    </a:lnTo>
                    <a:lnTo>
                      <a:pt x="32942" y="34543"/>
                    </a:lnTo>
                    <a:lnTo>
                      <a:pt x="32916" y="34320"/>
                    </a:lnTo>
                    <a:lnTo>
                      <a:pt x="32889" y="34097"/>
                    </a:lnTo>
                    <a:lnTo>
                      <a:pt x="32850" y="33887"/>
                    </a:lnTo>
                    <a:lnTo>
                      <a:pt x="32811" y="33664"/>
                    </a:lnTo>
                    <a:lnTo>
                      <a:pt x="32758" y="33454"/>
                    </a:lnTo>
                    <a:lnTo>
                      <a:pt x="32627" y="33021"/>
                    </a:lnTo>
                    <a:lnTo>
                      <a:pt x="32470" y="32615"/>
                    </a:lnTo>
                    <a:lnTo>
                      <a:pt x="32286" y="32208"/>
                    </a:lnTo>
                    <a:lnTo>
                      <a:pt x="32089" y="31801"/>
                    </a:lnTo>
                    <a:lnTo>
                      <a:pt x="31879" y="31408"/>
                    </a:lnTo>
                    <a:lnTo>
                      <a:pt x="31656" y="31014"/>
                    </a:lnTo>
                    <a:lnTo>
                      <a:pt x="31197" y="30240"/>
                    </a:lnTo>
                    <a:lnTo>
                      <a:pt x="30751" y="29453"/>
                    </a:lnTo>
                    <a:lnTo>
                      <a:pt x="30528" y="29059"/>
                    </a:lnTo>
                    <a:lnTo>
                      <a:pt x="30318" y="28666"/>
                    </a:lnTo>
                    <a:lnTo>
                      <a:pt x="30174" y="28351"/>
                    </a:lnTo>
                    <a:lnTo>
                      <a:pt x="30029" y="28023"/>
                    </a:lnTo>
                    <a:lnTo>
                      <a:pt x="29898" y="27695"/>
                    </a:lnTo>
                    <a:lnTo>
                      <a:pt x="29767" y="27367"/>
                    </a:lnTo>
                    <a:lnTo>
                      <a:pt x="29636" y="26960"/>
                    </a:lnTo>
                    <a:lnTo>
                      <a:pt x="29518" y="26540"/>
                    </a:lnTo>
                    <a:lnTo>
                      <a:pt x="29413" y="26108"/>
                    </a:lnTo>
                    <a:lnTo>
                      <a:pt x="29321" y="25661"/>
                    </a:lnTo>
                    <a:lnTo>
                      <a:pt x="29242" y="25215"/>
                    </a:lnTo>
                    <a:lnTo>
                      <a:pt x="29177" y="24756"/>
                    </a:lnTo>
                    <a:lnTo>
                      <a:pt x="29111" y="24297"/>
                    </a:lnTo>
                    <a:lnTo>
                      <a:pt x="29072" y="23825"/>
                    </a:lnTo>
                    <a:lnTo>
                      <a:pt x="29032" y="23366"/>
                    </a:lnTo>
                    <a:lnTo>
                      <a:pt x="29006" y="22893"/>
                    </a:lnTo>
                    <a:lnTo>
                      <a:pt x="28967" y="21962"/>
                    </a:lnTo>
                    <a:lnTo>
                      <a:pt x="28954" y="21057"/>
                    </a:lnTo>
                    <a:lnTo>
                      <a:pt x="28941" y="20178"/>
                    </a:lnTo>
                    <a:lnTo>
                      <a:pt x="28954" y="19496"/>
                    </a:lnTo>
                    <a:lnTo>
                      <a:pt x="28980" y="18840"/>
                    </a:lnTo>
                    <a:lnTo>
                      <a:pt x="29019" y="18184"/>
                    </a:lnTo>
                    <a:lnTo>
                      <a:pt x="29072" y="17554"/>
                    </a:lnTo>
                    <a:lnTo>
                      <a:pt x="29177" y="16268"/>
                    </a:lnTo>
                    <a:lnTo>
                      <a:pt x="29216" y="15639"/>
                    </a:lnTo>
                    <a:lnTo>
                      <a:pt x="29255" y="14996"/>
                    </a:lnTo>
                    <a:lnTo>
                      <a:pt x="29255" y="14340"/>
                    </a:lnTo>
                    <a:lnTo>
                      <a:pt x="29242" y="13671"/>
                    </a:lnTo>
                    <a:lnTo>
                      <a:pt x="29216" y="13330"/>
                    </a:lnTo>
                    <a:lnTo>
                      <a:pt x="29190" y="12975"/>
                    </a:lnTo>
                    <a:lnTo>
                      <a:pt x="29150" y="12634"/>
                    </a:lnTo>
                    <a:lnTo>
                      <a:pt x="29098" y="12280"/>
                    </a:lnTo>
                    <a:lnTo>
                      <a:pt x="29032" y="11913"/>
                    </a:lnTo>
                    <a:lnTo>
                      <a:pt x="28967" y="11545"/>
                    </a:lnTo>
                    <a:lnTo>
                      <a:pt x="28875" y="11165"/>
                    </a:lnTo>
                    <a:lnTo>
                      <a:pt x="28783" y="10785"/>
                    </a:lnTo>
                    <a:lnTo>
                      <a:pt x="28678" y="10391"/>
                    </a:lnTo>
                    <a:lnTo>
                      <a:pt x="28547" y="9997"/>
                    </a:lnTo>
                    <a:lnTo>
                      <a:pt x="28403" y="9591"/>
                    </a:lnTo>
                    <a:lnTo>
                      <a:pt x="28245" y="9171"/>
                    </a:lnTo>
                    <a:lnTo>
                      <a:pt x="28140" y="8935"/>
                    </a:lnTo>
                    <a:lnTo>
                      <a:pt x="28035" y="8685"/>
                    </a:lnTo>
                    <a:lnTo>
                      <a:pt x="27904" y="8462"/>
                    </a:lnTo>
                    <a:lnTo>
                      <a:pt x="27773" y="8226"/>
                    </a:lnTo>
                    <a:lnTo>
                      <a:pt x="27629" y="8016"/>
                    </a:lnTo>
                    <a:lnTo>
                      <a:pt x="27484" y="7807"/>
                    </a:lnTo>
                    <a:lnTo>
                      <a:pt x="27327" y="7597"/>
                    </a:lnTo>
                    <a:lnTo>
                      <a:pt x="27169" y="7400"/>
                    </a:lnTo>
                    <a:lnTo>
                      <a:pt x="26841" y="7032"/>
                    </a:lnTo>
                    <a:lnTo>
                      <a:pt x="26514" y="6691"/>
                    </a:lnTo>
                    <a:lnTo>
                      <a:pt x="26172" y="6377"/>
                    </a:lnTo>
                    <a:lnTo>
                      <a:pt x="25831" y="6088"/>
                    </a:lnTo>
                    <a:lnTo>
                      <a:pt x="25503" y="5839"/>
                    </a:lnTo>
                    <a:lnTo>
                      <a:pt x="25202" y="5629"/>
                    </a:lnTo>
                    <a:lnTo>
                      <a:pt x="24926" y="5445"/>
                    </a:lnTo>
                    <a:lnTo>
                      <a:pt x="24690" y="5288"/>
                    </a:lnTo>
                    <a:lnTo>
                      <a:pt x="24336" y="5091"/>
                    </a:lnTo>
                    <a:lnTo>
                      <a:pt x="24191" y="5025"/>
                    </a:lnTo>
                    <a:lnTo>
                      <a:pt x="24244" y="4789"/>
                    </a:lnTo>
                    <a:lnTo>
                      <a:pt x="24270" y="4553"/>
                    </a:lnTo>
                    <a:lnTo>
                      <a:pt x="24270" y="4304"/>
                    </a:lnTo>
                    <a:lnTo>
                      <a:pt x="24244" y="4068"/>
                    </a:lnTo>
                    <a:lnTo>
                      <a:pt x="24205" y="3831"/>
                    </a:lnTo>
                    <a:lnTo>
                      <a:pt x="24126" y="3608"/>
                    </a:lnTo>
                    <a:lnTo>
                      <a:pt x="24034" y="3385"/>
                    </a:lnTo>
                    <a:lnTo>
                      <a:pt x="23916" y="3175"/>
                    </a:lnTo>
                    <a:lnTo>
                      <a:pt x="23772" y="2992"/>
                    </a:lnTo>
                    <a:lnTo>
                      <a:pt x="23614" y="2821"/>
                    </a:lnTo>
                    <a:lnTo>
                      <a:pt x="23522" y="2743"/>
                    </a:lnTo>
                    <a:lnTo>
                      <a:pt x="23431" y="2664"/>
                    </a:lnTo>
                    <a:lnTo>
                      <a:pt x="23326" y="2598"/>
                    </a:lnTo>
                    <a:lnTo>
                      <a:pt x="23221" y="2546"/>
                    </a:lnTo>
                    <a:lnTo>
                      <a:pt x="23103" y="2493"/>
                    </a:lnTo>
                    <a:lnTo>
                      <a:pt x="22985" y="2441"/>
                    </a:lnTo>
                    <a:lnTo>
                      <a:pt x="22866" y="2401"/>
                    </a:lnTo>
                    <a:lnTo>
                      <a:pt x="22735" y="2375"/>
                    </a:lnTo>
                    <a:lnTo>
                      <a:pt x="22591" y="2349"/>
                    </a:lnTo>
                    <a:lnTo>
                      <a:pt x="22460" y="2336"/>
                    </a:lnTo>
                    <a:lnTo>
                      <a:pt x="22302" y="2323"/>
                    </a:lnTo>
                    <a:lnTo>
                      <a:pt x="22158" y="2336"/>
                    </a:lnTo>
                    <a:lnTo>
                      <a:pt x="22040" y="2349"/>
                    </a:lnTo>
                    <a:lnTo>
                      <a:pt x="21922" y="2362"/>
                    </a:lnTo>
                    <a:lnTo>
                      <a:pt x="21883" y="2126"/>
                    </a:lnTo>
                    <a:lnTo>
                      <a:pt x="21804" y="1890"/>
                    </a:lnTo>
                    <a:lnTo>
                      <a:pt x="21725" y="1654"/>
                    </a:lnTo>
                    <a:lnTo>
                      <a:pt x="21620" y="1431"/>
                    </a:lnTo>
                    <a:lnTo>
                      <a:pt x="21489" y="1221"/>
                    </a:lnTo>
                    <a:lnTo>
                      <a:pt x="21358" y="1024"/>
                    </a:lnTo>
                    <a:lnTo>
                      <a:pt x="21200" y="827"/>
                    </a:lnTo>
                    <a:lnTo>
                      <a:pt x="21030" y="657"/>
                    </a:lnTo>
                    <a:lnTo>
                      <a:pt x="20833" y="499"/>
                    </a:lnTo>
                    <a:lnTo>
                      <a:pt x="20623" y="368"/>
                    </a:lnTo>
                    <a:lnTo>
                      <a:pt x="20400" y="250"/>
                    </a:lnTo>
                    <a:lnTo>
                      <a:pt x="20151" y="145"/>
                    </a:lnTo>
                    <a:lnTo>
                      <a:pt x="19888" y="66"/>
                    </a:lnTo>
                    <a:lnTo>
                      <a:pt x="19613" y="27"/>
                    </a:lnTo>
                    <a:lnTo>
                      <a:pt x="1932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2451;p45">
                <a:extLst>
                  <a:ext uri="{FF2B5EF4-FFF2-40B4-BE49-F238E27FC236}">
                    <a16:creationId xmlns:a16="http://schemas.microsoft.com/office/drawing/2014/main" id="{6BE1D4D6-CFFA-7166-E3BA-7D83AD000D87}"/>
                  </a:ext>
                </a:extLst>
              </p:cNvPr>
              <p:cNvSpPr/>
              <p:nvPr/>
            </p:nvSpPr>
            <p:spPr>
              <a:xfrm>
                <a:off x="1989700" y="3428739"/>
                <a:ext cx="395636" cy="44767"/>
              </a:xfrm>
              <a:custGeom>
                <a:avLst/>
                <a:gdLst/>
                <a:ahLst/>
                <a:cxnLst/>
                <a:rect l="l" t="t" r="r" b="b"/>
                <a:pathLst>
                  <a:path w="22041" h="2494" extrusionOk="0">
                    <a:moveTo>
                      <a:pt x="1" y="1"/>
                    </a:moveTo>
                    <a:lnTo>
                      <a:pt x="14" y="250"/>
                    </a:lnTo>
                    <a:lnTo>
                      <a:pt x="53" y="499"/>
                    </a:lnTo>
                    <a:lnTo>
                      <a:pt x="106" y="736"/>
                    </a:lnTo>
                    <a:lnTo>
                      <a:pt x="197" y="972"/>
                    </a:lnTo>
                    <a:lnTo>
                      <a:pt x="302" y="1182"/>
                    </a:lnTo>
                    <a:lnTo>
                      <a:pt x="420" y="1392"/>
                    </a:lnTo>
                    <a:lnTo>
                      <a:pt x="565" y="1588"/>
                    </a:lnTo>
                    <a:lnTo>
                      <a:pt x="735" y="1759"/>
                    </a:lnTo>
                    <a:lnTo>
                      <a:pt x="906" y="1916"/>
                    </a:lnTo>
                    <a:lnTo>
                      <a:pt x="1103" y="2061"/>
                    </a:lnTo>
                    <a:lnTo>
                      <a:pt x="1299" y="2192"/>
                    </a:lnTo>
                    <a:lnTo>
                      <a:pt x="1522" y="2297"/>
                    </a:lnTo>
                    <a:lnTo>
                      <a:pt x="1759" y="2375"/>
                    </a:lnTo>
                    <a:lnTo>
                      <a:pt x="1995" y="2441"/>
                    </a:lnTo>
                    <a:lnTo>
                      <a:pt x="2244" y="2480"/>
                    </a:lnTo>
                    <a:lnTo>
                      <a:pt x="2493" y="2494"/>
                    </a:lnTo>
                    <a:lnTo>
                      <a:pt x="19548" y="2494"/>
                    </a:lnTo>
                    <a:lnTo>
                      <a:pt x="19797" y="2480"/>
                    </a:lnTo>
                    <a:lnTo>
                      <a:pt x="20046" y="2441"/>
                    </a:lnTo>
                    <a:lnTo>
                      <a:pt x="20282" y="2375"/>
                    </a:lnTo>
                    <a:lnTo>
                      <a:pt x="20519" y="2297"/>
                    </a:lnTo>
                    <a:lnTo>
                      <a:pt x="20729" y="2192"/>
                    </a:lnTo>
                    <a:lnTo>
                      <a:pt x="20938" y="2061"/>
                    </a:lnTo>
                    <a:lnTo>
                      <a:pt x="21135" y="1916"/>
                    </a:lnTo>
                    <a:lnTo>
                      <a:pt x="21306" y="1759"/>
                    </a:lnTo>
                    <a:lnTo>
                      <a:pt x="21476" y="1588"/>
                    </a:lnTo>
                    <a:lnTo>
                      <a:pt x="21621" y="1392"/>
                    </a:lnTo>
                    <a:lnTo>
                      <a:pt x="21739" y="1182"/>
                    </a:lnTo>
                    <a:lnTo>
                      <a:pt x="21844" y="972"/>
                    </a:lnTo>
                    <a:lnTo>
                      <a:pt x="21922" y="736"/>
                    </a:lnTo>
                    <a:lnTo>
                      <a:pt x="21988" y="499"/>
                    </a:lnTo>
                    <a:lnTo>
                      <a:pt x="22027" y="250"/>
                    </a:lnTo>
                    <a:lnTo>
                      <a:pt x="2204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14" name="CasellaDiTesto 213">
                <a:extLst>
                  <a:ext uri="{FF2B5EF4-FFF2-40B4-BE49-F238E27FC236}">
                    <a16:creationId xmlns:a16="http://schemas.microsoft.com/office/drawing/2014/main" id="{B0E63FF0-57FC-7C9E-ACE2-BD2E9E52222E}"/>
                  </a:ext>
                </a:extLst>
              </p:cNvPr>
              <p:cNvSpPr txBox="1"/>
              <p:nvPr/>
            </p:nvSpPr>
            <p:spPr>
              <a:xfrm>
                <a:off x="5173426" y="4867428"/>
                <a:ext cx="39705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8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*È stato preso il valore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8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800" i="1" dirty="0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it-IT" sz="80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sz="8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 migliore per ogni algoritmo tra le varie normalizzazioni</a:t>
                </a:r>
              </a:p>
            </p:txBody>
          </p:sp>
        </mc:Choice>
        <mc:Fallback xmlns="">
          <p:sp>
            <p:nvSpPr>
              <p:cNvPr id="214" name="CasellaDiTesto 213">
                <a:extLst>
                  <a:ext uri="{FF2B5EF4-FFF2-40B4-BE49-F238E27FC236}">
                    <a16:creationId xmlns:a16="http://schemas.microsoft.com/office/drawing/2014/main" id="{676582FF-8E0E-022E-29A9-B2E33672A3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3426" y="4867428"/>
                <a:ext cx="3970574" cy="215444"/>
              </a:xfrm>
              <a:prstGeom prst="rect">
                <a:avLst/>
              </a:prstGeom>
              <a:blipFill>
                <a:blip r:embed="rId3"/>
                <a:stretch>
                  <a:fillRect b="-111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79042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8"/>
          <p:cNvSpPr/>
          <p:nvPr/>
        </p:nvSpPr>
        <p:spPr>
          <a:xfrm>
            <a:off x="457200" y="1324425"/>
            <a:ext cx="2889300" cy="3407700"/>
          </a:xfrm>
          <a:prstGeom prst="roundRect">
            <a:avLst>
              <a:gd name="adj" fmla="val 14082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361" name="Google Shape;361;p18"/>
          <p:cNvSpPr txBox="1"/>
          <p:nvPr/>
        </p:nvSpPr>
        <p:spPr>
          <a:xfrm>
            <a:off x="635396" y="1560623"/>
            <a:ext cx="2596584" cy="88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1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Ad oggi, il machine learning dipende dalle azioni umane per:</a:t>
            </a:r>
            <a:endParaRPr lang="it-IT" sz="21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62" name="Google Shape;362;p18"/>
          <p:cNvGrpSpPr/>
          <p:nvPr/>
        </p:nvGrpSpPr>
        <p:grpSpPr>
          <a:xfrm>
            <a:off x="851113" y="2915825"/>
            <a:ext cx="2133450" cy="1431550"/>
            <a:chOff x="851113" y="2915825"/>
            <a:chExt cx="2133450" cy="1431550"/>
          </a:xfrm>
        </p:grpSpPr>
        <p:sp>
          <p:nvSpPr>
            <p:cNvPr id="363" name="Google Shape;363;p18"/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extrusionOk="0">
                  <a:moveTo>
                    <a:pt x="40299" y="1"/>
                  </a:moveTo>
                  <a:lnTo>
                    <a:pt x="39445" y="15"/>
                  </a:lnTo>
                  <a:lnTo>
                    <a:pt x="38592" y="44"/>
                  </a:lnTo>
                  <a:lnTo>
                    <a:pt x="37752" y="100"/>
                  </a:lnTo>
                  <a:lnTo>
                    <a:pt x="36912" y="157"/>
                  </a:lnTo>
                  <a:lnTo>
                    <a:pt x="36087" y="243"/>
                  </a:lnTo>
                  <a:lnTo>
                    <a:pt x="35262" y="328"/>
                  </a:lnTo>
                  <a:lnTo>
                    <a:pt x="34436" y="442"/>
                  </a:lnTo>
                  <a:lnTo>
                    <a:pt x="33640" y="570"/>
                  </a:lnTo>
                  <a:lnTo>
                    <a:pt x="32843" y="698"/>
                  </a:lnTo>
                  <a:lnTo>
                    <a:pt x="32046" y="855"/>
                  </a:lnTo>
                  <a:lnTo>
                    <a:pt x="31263" y="1025"/>
                  </a:lnTo>
                  <a:lnTo>
                    <a:pt x="30481" y="1196"/>
                  </a:lnTo>
                  <a:lnTo>
                    <a:pt x="29712" y="1395"/>
                  </a:lnTo>
                  <a:lnTo>
                    <a:pt x="28958" y="1595"/>
                  </a:lnTo>
                  <a:lnTo>
                    <a:pt x="28204" y="1808"/>
                  </a:lnTo>
                  <a:lnTo>
                    <a:pt x="27464" y="2036"/>
                  </a:lnTo>
                  <a:lnTo>
                    <a:pt x="26724" y="2263"/>
                  </a:lnTo>
                  <a:lnTo>
                    <a:pt x="25998" y="2520"/>
                  </a:lnTo>
                  <a:lnTo>
                    <a:pt x="25272" y="2776"/>
                  </a:lnTo>
                  <a:lnTo>
                    <a:pt x="24575" y="3032"/>
                  </a:lnTo>
                  <a:lnTo>
                    <a:pt x="23864" y="3316"/>
                  </a:lnTo>
                  <a:lnTo>
                    <a:pt x="23181" y="3601"/>
                  </a:lnTo>
                  <a:lnTo>
                    <a:pt x="22483" y="3886"/>
                  </a:lnTo>
                  <a:lnTo>
                    <a:pt x="21815" y="4184"/>
                  </a:lnTo>
                  <a:lnTo>
                    <a:pt x="21146" y="4497"/>
                  </a:lnTo>
                  <a:lnTo>
                    <a:pt x="20491" y="4811"/>
                  </a:lnTo>
                  <a:lnTo>
                    <a:pt x="19837" y="5138"/>
                  </a:lnTo>
                  <a:lnTo>
                    <a:pt x="19196" y="5465"/>
                  </a:lnTo>
                  <a:lnTo>
                    <a:pt x="18570" y="5792"/>
                  </a:lnTo>
                  <a:lnTo>
                    <a:pt x="17944" y="6134"/>
                  </a:lnTo>
                  <a:lnTo>
                    <a:pt x="17332" y="6475"/>
                  </a:lnTo>
                  <a:lnTo>
                    <a:pt x="16137" y="7187"/>
                  </a:lnTo>
                  <a:lnTo>
                    <a:pt x="14984" y="7898"/>
                  </a:lnTo>
                  <a:lnTo>
                    <a:pt x="13860" y="8624"/>
                  </a:lnTo>
                  <a:lnTo>
                    <a:pt x="12779" y="9364"/>
                  </a:lnTo>
                  <a:lnTo>
                    <a:pt x="11740" y="10104"/>
                  </a:lnTo>
                  <a:lnTo>
                    <a:pt x="10729" y="10858"/>
                  </a:lnTo>
                  <a:lnTo>
                    <a:pt x="9776" y="11598"/>
                  </a:lnTo>
                  <a:lnTo>
                    <a:pt x="8851" y="12338"/>
                  </a:lnTo>
                  <a:lnTo>
                    <a:pt x="7983" y="13078"/>
                  </a:lnTo>
                  <a:lnTo>
                    <a:pt x="7143" y="13790"/>
                  </a:lnTo>
                  <a:lnTo>
                    <a:pt x="6347" y="14501"/>
                  </a:lnTo>
                  <a:lnTo>
                    <a:pt x="5607" y="15184"/>
                  </a:lnTo>
                  <a:lnTo>
                    <a:pt x="4895" y="15853"/>
                  </a:lnTo>
                  <a:lnTo>
                    <a:pt x="4241" y="16508"/>
                  </a:lnTo>
                  <a:lnTo>
                    <a:pt x="3629" y="17119"/>
                  </a:lnTo>
                  <a:lnTo>
                    <a:pt x="3060" y="17717"/>
                  </a:lnTo>
                  <a:lnTo>
                    <a:pt x="2533" y="18258"/>
                  </a:lnTo>
                  <a:lnTo>
                    <a:pt x="2063" y="18784"/>
                  </a:lnTo>
                  <a:lnTo>
                    <a:pt x="1637" y="19254"/>
                  </a:lnTo>
                  <a:lnTo>
                    <a:pt x="925" y="20079"/>
                  </a:lnTo>
                  <a:lnTo>
                    <a:pt x="413" y="20691"/>
                  </a:lnTo>
                  <a:lnTo>
                    <a:pt x="0" y="21218"/>
                  </a:lnTo>
                  <a:lnTo>
                    <a:pt x="1039" y="22342"/>
                  </a:lnTo>
                  <a:lnTo>
                    <a:pt x="2078" y="23423"/>
                  </a:lnTo>
                  <a:lnTo>
                    <a:pt x="3102" y="24476"/>
                  </a:lnTo>
                  <a:lnTo>
                    <a:pt x="4141" y="25501"/>
                  </a:lnTo>
                  <a:lnTo>
                    <a:pt x="5166" y="26483"/>
                  </a:lnTo>
                  <a:lnTo>
                    <a:pt x="6204" y="27436"/>
                  </a:lnTo>
                  <a:lnTo>
                    <a:pt x="7229" y="28361"/>
                  </a:lnTo>
                  <a:lnTo>
                    <a:pt x="8253" y="29243"/>
                  </a:lnTo>
                  <a:lnTo>
                    <a:pt x="9264" y="30097"/>
                  </a:lnTo>
                  <a:lnTo>
                    <a:pt x="10288" y="30922"/>
                  </a:lnTo>
                  <a:lnTo>
                    <a:pt x="11299" y="31719"/>
                  </a:lnTo>
                  <a:lnTo>
                    <a:pt x="12309" y="32474"/>
                  </a:lnTo>
                  <a:lnTo>
                    <a:pt x="13319" y="33199"/>
                  </a:lnTo>
                  <a:lnTo>
                    <a:pt x="14315" y="33897"/>
                  </a:lnTo>
                  <a:lnTo>
                    <a:pt x="15326" y="34565"/>
                  </a:lnTo>
                  <a:lnTo>
                    <a:pt x="16322" y="35206"/>
                  </a:lnTo>
                  <a:lnTo>
                    <a:pt x="17304" y="35818"/>
                  </a:lnTo>
                  <a:lnTo>
                    <a:pt x="18300" y="36401"/>
                  </a:lnTo>
                  <a:lnTo>
                    <a:pt x="19282" y="36956"/>
                  </a:lnTo>
                  <a:lnTo>
                    <a:pt x="20263" y="37482"/>
                  </a:lnTo>
                  <a:lnTo>
                    <a:pt x="21245" y="37981"/>
                  </a:lnTo>
                  <a:lnTo>
                    <a:pt x="22213" y="38450"/>
                  </a:lnTo>
                  <a:lnTo>
                    <a:pt x="23195" y="38891"/>
                  </a:lnTo>
                  <a:lnTo>
                    <a:pt x="24148" y="39318"/>
                  </a:lnTo>
                  <a:lnTo>
                    <a:pt x="25116" y="39702"/>
                  </a:lnTo>
                  <a:lnTo>
                    <a:pt x="26069" y="40072"/>
                  </a:lnTo>
                  <a:lnTo>
                    <a:pt x="27023" y="40414"/>
                  </a:lnTo>
                  <a:lnTo>
                    <a:pt x="27976" y="40741"/>
                  </a:lnTo>
                  <a:lnTo>
                    <a:pt x="28915" y="41040"/>
                  </a:lnTo>
                  <a:lnTo>
                    <a:pt x="29854" y="41310"/>
                  </a:lnTo>
                  <a:lnTo>
                    <a:pt x="30779" y="41552"/>
                  </a:lnTo>
                  <a:lnTo>
                    <a:pt x="31704" y="41780"/>
                  </a:lnTo>
                  <a:lnTo>
                    <a:pt x="32629" y="41979"/>
                  </a:lnTo>
                  <a:lnTo>
                    <a:pt x="33554" y="42164"/>
                  </a:lnTo>
                  <a:lnTo>
                    <a:pt x="34465" y="42321"/>
                  </a:lnTo>
                  <a:lnTo>
                    <a:pt x="35376" y="42463"/>
                  </a:lnTo>
                  <a:lnTo>
                    <a:pt x="36272" y="42577"/>
                  </a:lnTo>
                  <a:lnTo>
                    <a:pt x="37169" y="42676"/>
                  </a:lnTo>
                  <a:lnTo>
                    <a:pt x="38051" y="42762"/>
                  </a:lnTo>
                  <a:lnTo>
                    <a:pt x="38933" y="42819"/>
                  </a:lnTo>
                  <a:lnTo>
                    <a:pt x="39815" y="42847"/>
                  </a:lnTo>
                  <a:lnTo>
                    <a:pt x="40683" y="42876"/>
                  </a:lnTo>
                  <a:lnTo>
                    <a:pt x="41551" y="42876"/>
                  </a:lnTo>
                  <a:lnTo>
                    <a:pt x="42419" y="42861"/>
                  </a:lnTo>
                  <a:lnTo>
                    <a:pt x="43273" y="42833"/>
                  </a:lnTo>
                  <a:lnTo>
                    <a:pt x="44113" y="42776"/>
                  </a:lnTo>
                  <a:lnTo>
                    <a:pt x="44952" y="42719"/>
                  </a:lnTo>
                  <a:lnTo>
                    <a:pt x="45792" y="42634"/>
                  </a:lnTo>
                  <a:lnTo>
                    <a:pt x="46617" y="42534"/>
                  </a:lnTo>
                  <a:lnTo>
                    <a:pt x="47443" y="42420"/>
                  </a:lnTo>
                  <a:lnTo>
                    <a:pt x="48254" y="42306"/>
                  </a:lnTo>
                  <a:lnTo>
                    <a:pt x="49065" y="42164"/>
                  </a:lnTo>
                  <a:lnTo>
                    <a:pt x="49862" y="42008"/>
                  </a:lnTo>
                  <a:lnTo>
                    <a:pt x="50659" y="41837"/>
                  </a:lnTo>
                  <a:lnTo>
                    <a:pt x="51441" y="41652"/>
                  </a:lnTo>
                  <a:lnTo>
                    <a:pt x="52224" y="41453"/>
                  </a:lnTo>
                  <a:lnTo>
                    <a:pt x="52992" y="41253"/>
                  </a:lnTo>
                  <a:lnTo>
                    <a:pt x="53761" y="41026"/>
                  </a:lnTo>
                  <a:lnTo>
                    <a:pt x="54515" y="40798"/>
                  </a:lnTo>
                  <a:lnTo>
                    <a:pt x="55255" y="40556"/>
                  </a:lnTo>
                  <a:lnTo>
                    <a:pt x="55995" y="40314"/>
                  </a:lnTo>
                  <a:lnTo>
                    <a:pt x="56735" y="40044"/>
                  </a:lnTo>
                  <a:lnTo>
                    <a:pt x="57460" y="39773"/>
                  </a:lnTo>
                  <a:lnTo>
                    <a:pt x="58172" y="39489"/>
                  </a:lnTo>
                  <a:lnTo>
                    <a:pt x="58883" y="39204"/>
                  </a:lnTo>
                  <a:lnTo>
                    <a:pt x="59581" y="38905"/>
                  </a:lnTo>
                  <a:lnTo>
                    <a:pt x="60278" y="38592"/>
                  </a:lnTo>
                  <a:lnTo>
                    <a:pt x="60961" y="38279"/>
                  </a:lnTo>
                  <a:lnTo>
                    <a:pt x="61644" y="37966"/>
                  </a:lnTo>
                  <a:lnTo>
                    <a:pt x="62299" y="37639"/>
                  </a:lnTo>
                  <a:lnTo>
                    <a:pt x="62967" y="37297"/>
                  </a:lnTo>
                  <a:lnTo>
                    <a:pt x="63608" y="36956"/>
                  </a:lnTo>
                  <a:lnTo>
                    <a:pt x="64248" y="36614"/>
                  </a:lnTo>
                  <a:lnTo>
                    <a:pt x="64888" y="36259"/>
                  </a:lnTo>
                  <a:lnTo>
                    <a:pt x="66112" y="35547"/>
                  </a:lnTo>
                  <a:lnTo>
                    <a:pt x="67322" y="34807"/>
                  </a:lnTo>
                  <a:lnTo>
                    <a:pt x="68474" y="34067"/>
                  </a:lnTo>
                  <a:lnTo>
                    <a:pt x="69599" y="33313"/>
                  </a:lnTo>
                  <a:lnTo>
                    <a:pt x="70680" y="32559"/>
                  </a:lnTo>
                  <a:lnTo>
                    <a:pt x="71719" y="31790"/>
                  </a:lnTo>
                  <a:lnTo>
                    <a:pt x="72729" y="31036"/>
                  </a:lnTo>
                  <a:lnTo>
                    <a:pt x="73682" y="30282"/>
                  </a:lnTo>
                  <a:lnTo>
                    <a:pt x="74607" y="29528"/>
                  </a:lnTo>
                  <a:lnTo>
                    <a:pt x="75475" y="28788"/>
                  </a:lnTo>
                  <a:lnTo>
                    <a:pt x="76315" y="28062"/>
                  </a:lnTo>
                  <a:lnTo>
                    <a:pt x="77098" y="27365"/>
                  </a:lnTo>
                  <a:lnTo>
                    <a:pt x="77838" y="26682"/>
                  </a:lnTo>
                  <a:lnTo>
                    <a:pt x="78535" y="26027"/>
                  </a:lnTo>
                  <a:lnTo>
                    <a:pt x="79189" y="25387"/>
                  </a:lnTo>
                  <a:lnTo>
                    <a:pt x="79787" y="24789"/>
                  </a:lnTo>
                  <a:lnTo>
                    <a:pt x="80342" y="24220"/>
                  </a:lnTo>
                  <a:lnTo>
                    <a:pt x="81295" y="23210"/>
                  </a:lnTo>
                  <a:lnTo>
                    <a:pt x="82050" y="22385"/>
                  </a:lnTo>
                  <a:lnTo>
                    <a:pt x="82590" y="21744"/>
                  </a:lnTo>
                  <a:lnTo>
                    <a:pt x="83046" y="21218"/>
                  </a:lnTo>
                  <a:lnTo>
                    <a:pt x="81936" y="20108"/>
                  </a:lnTo>
                  <a:lnTo>
                    <a:pt x="80840" y="19040"/>
                  </a:lnTo>
                  <a:lnTo>
                    <a:pt x="79744" y="18016"/>
                  </a:lnTo>
                  <a:lnTo>
                    <a:pt x="78663" y="17020"/>
                  </a:lnTo>
                  <a:lnTo>
                    <a:pt x="77581" y="16052"/>
                  </a:lnTo>
                  <a:lnTo>
                    <a:pt x="76500" y="15113"/>
                  </a:lnTo>
                  <a:lnTo>
                    <a:pt x="75419" y="14217"/>
                  </a:lnTo>
                  <a:lnTo>
                    <a:pt x="74351" y="13348"/>
                  </a:lnTo>
                  <a:lnTo>
                    <a:pt x="73284" y="12509"/>
                  </a:lnTo>
                  <a:lnTo>
                    <a:pt x="72231" y="11712"/>
                  </a:lnTo>
                  <a:lnTo>
                    <a:pt x="71164" y="10929"/>
                  </a:lnTo>
                  <a:lnTo>
                    <a:pt x="70111" y="10189"/>
                  </a:lnTo>
                  <a:lnTo>
                    <a:pt x="69072" y="9478"/>
                  </a:lnTo>
                  <a:lnTo>
                    <a:pt x="68033" y="8795"/>
                  </a:lnTo>
                  <a:lnTo>
                    <a:pt x="66994" y="8140"/>
                  </a:lnTo>
                  <a:lnTo>
                    <a:pt x="65956" y="7514"/>
                  </a:lnTo>
                  <a:lnTo>
                    <a:pt x="64931" y="6917"/>
                  </a:lnTo>
                  <a:lnTo>
                    <a:pt x="63907" y="6347"/>
                  </a:lnTo>
                  <a:lnTo>
                    <a:pt x="62896" y="5807"/>
                  </a:lnTo>
                  <a:lnTo>
                    <a:pt x="61886" y="5280"/>
                  </a:lnTo>
                  <a:lnTo>
                    <a:pt x="60876" y="4796"/>
                  </a:lnTo>
                  <a:lnTo>
                    <a:pt x="59879" y="4341"/>
                  </a:lnTo>
                  <a:lnTo>
                    <a:pt x="58883" y="3900"/>
                  </a:lnTo>
                  <a:lnTo>
                    <a:pt x="57902" y="3487"/>
                  </a:lnTo>
                  <a:lnTo>
                    <a:pt x="56920" y="3103"/>
                  </a:lnTo>
                  <a:lnTo>
                    <a:pt x="55938" y="2747"/>
                  </a:lnTo>
                  <a:lnTo>
                    <a:pt x="54970" y="2406"/>
                  </a:lnTo>
                  <a:lnTo>
                    <a:pt x="54003" y="2093"/>
                  </a:lnTo>
                  <a:lnTo>
                    <a:pt x="53049" y="1808"/>
                  </a:lnTo>
                  <a:lnTo>
                    <a:pt x="52096" y="1538"/>
                  </a:lnTo>
                  <a:lnTo>
                    <a:pt x="51142" y="1296"/>
                  </a:lnTo>
                  <a:lnTo>
                    <a:pt x="50203" y="1082"/>
                  </a:lnTo>
                  <a:lnTo>
                    <a:pt x="49278" y="883"/>
                  </a:lnTo>
                  <a:lnTo>
                    <a:pt x="48353" y="698"/>
                  </a:lnTo>
                  <a:lnTo>
                    <a:pt x="47428" y="542"/>
                  </a:lnTo>
                  <a:lnTo>
                    <a:pt x="46518" y="413"/>
                  </a:lnTo>
                  <a:lnTo>
                    <a:pt x="45607" y="285"/>
                  </a:lnTo>
                  <a:lnTo>
                    <a:pt x="44710" y="200"/>
                  </a:lnTo>
                  <a:lnTo>
                    <a:pt x="43814" y="115"/>
                  </a:lnTo>
                  <a:lnTo>
                    <a:pt x="42917" y="58"/>
                  </a:lnTo>
                  <a:lnTo>
                    <a:pt x="42049" y="29"/>
                  </a:lnTo>
                  <a:lnTo>
                    <a:pt x="411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fill="none" extrusionOk="0">
                  <a:moveTo>
                    <a:pt x="0" y="21218"/>
                  </a:moveTo>
                  <a:lnTo>
                    <a:pt x="0" y="21218"/>
                  </a:lnTo>
                  <a:lnTo>
                    <a:pt x="413" y="20691"/>
                  </a:lnTo>
                  <a:lnTo>
                    <a:pt x="925" y="20079"/>
                  </a:lnTo>
                  <a:lnTo>
                    <a:pt x="1637" y="19254"/>
                  </a:lnTo>
                  <a:lnTo>
                    <a:pt x="2063" y="18784"/>
                  </a:lnTo>
                  <a:lnTo>
                    <a:pt x="2533" y="18258"/>
                  </a:lnTo>
                  <a:lnTo>
                    <a:pt x="3060" y="17717"/>
                  </a:lnTo>
                  <a:lnTo>
                    <a:pt x="3629" y="17119"/>
                  </a:lnTo>
                  <a:lnTo>
                    <a:pt x="4241" y="16508"/>
                  </a:lnTo>
                  <a:lnTo>
                    <a:pt x="4895" y="15853"/>
                  </a:lnTo>
                  <a:lnTo>
                    <a:pt x="5607" y="15184"/>
                  </a:lnTo>
                  <a:lnTo>
                    <a:pt x="6347" y="14501"/>
                  </a:lnTo>
                  <a:lnTo>
                    <a:pt x="7143" y="13790"/>
                  </a:lnTo>
                  <a:lnTo>
                    <a:pt x="7983" y="13078"/>
                  </a:lnTo>
                  <a:lnTo>
                    <a:pt x="8851" y="12338"/>
                  </a:lnTo>
                  <a:lnTo>
                    <a:pt x="9776" y="11598"/>
                  </a:lnTo>
                  <a:lnTo>
                    <a:pt x="10729" y="10858"/>
                  </a:lnTo>
                  <a:lnTo>
                    <a:pt x="11740" y="10104"/>
                  </a:lnTo>
                  <a:lnTo>
                    <a:pt x="12779" y="9364"/>
                  </a:lnTo>
                  <a:lnTo>
                    <a:pt x="13860" y="8624"/>
                  </a:lnTo>
                  <a:lnTo>
                    <a:pt x="14984" y="7898"/>
                  </a:lnTo>
                  <a:lnTo>
                    <a:pt x="16137" y="7187"/>
                  </a:lnTo>
                  <a:lnTo>
                    <a:pt x="17332" y="6475"/>
                  </a:lnTo>
                  <a:lnTo>
                    <a:pt x="17944" y="6134"/>
                  </a:lnTo>
                  <a:lnTo>
                    <a:pt x="18570" y="5792"/>
                  </a:lnTo>
                  <a:lnTo>
                    <a:pt x="19196" y="5465"/>
                  </a:lnTo>
                  <a:lnTo>
                    <a:pt x="19837" y="5138"/>
                  </a:lnTo>
                  <a:lnTo>
                    <a:pt x="20491" y="4811"/>
                  </a:lnTo>
                  <a:lnTo>
                    <a:pt x="21146" y="4497"/>
                  </a:lnTo>
                  <a:lnTo>
                    <a:pt x="21815" y="4184"/>
                  </a:lnTo>
                  <a:lnTo>
                    <a:pt x="22483" y="3886"/>
                  </a:lnTo>
                  <a:lnTo>
                    <a:pt x="23181" y="3601"/>
                  </a:lnTo>
                  <a:lnTo>
                    <a:pt x="23864" y="3316"/>
                  </a:lnTo>
                  <a:lnTo>
                    <a:pt x="24575" y="3032"/>
                  </a:lnTo>
                  <a:lnTo>
                    <a:pt x="25272" y="2776"/>
                  </a:lnTo>
                  <a:lnTo>
                    <a:pt x="25998" y="2520"/>
                  </a:lnTo>
                  <a:lnTo>
                    <a:pt x="26724" y="2263"/>
                  </a:lnTo>
                  <a:lnTo>
                    <a:pt x="27464" y="2036"/>
                  </a:lnTo>
                  <a:lnTo>
                    <a:pt x="28204" y="1808"/>
                  </a:lnTo>
                  <a:lnTo>
                    <a:pt x="28958" y="1595"/>
                  </a:lnTo>
                  <a:lnTo>
                    <a:pt x="29712" y="1395"/>
                  </a:lnTo>
                  <a:lnTo>
                    <a:pt x="30481" y="1196"/>
                  </a:lnTo>
                  <a:lnTo>
                    <a:pt x="31263" y="1025"/>
                  </a:lnTo>
                  <a:lnTo>
                    <a:pt x="32046" y="855"/>
                  </a:lnTo>
                  <a:lnTo>
                    <a:pt x="32843" y="698"/>
                  </a:lnTo>
                  <a:lnTo>
                    <a:pt x="33640" y="570"/>
                  </a:lnTo>
                  <a:lnTo>
                    <a:pt x="34436" y="442"/>
                  </a:lnTo>
                  <a:lnTo>
                    <a:pt x="35262" y="328"/>
                  </a:lnTo>
                  <a:lnTo>
                    <a:pt x="36087" y="243"/>
                  </a:lnTo>
                  <a:lnTo>
                    <a:pt x="36912" y="157"/>
                  </a:lnTo>
                  <a:lnTo>
                    <a:pt x="37752" y="100"/>
                  </a:lnTo>
                  <a:lnTo>
                    <a:pt x="38592" y="44"/>
                  </a:lnTo>
                  <a:lnTo>
                    <a:pt x="39445" y="15"/>
                  </a:lnTo>
                  <a:lnTo>
                    <a:pt x="40299" y="1"/>
                  </a:lnTo>
                  <a:lnTo>
                    <a:pt x="41167" y="1"/>
                  </a:lnTo>
                  <a:lnTo>
                    <a:pt x="42049" y="29"/>
                  </a:lnTo>
                  <a:lnTo>
                    <a:pt x="42917" y="58"/>
                  </a:lnTo>
                  <a:lnTo>
                    <a:pt x="43814" y="115"/>
                  </a:lnTo>
                  <a:lnTo>
                    <a:pt x="44710" y="200"/>
                  </a:lnTo>
                  <a:lnTo>
                    <a:pt x="45607" y="285"/>
                  </a:lnTo>
                  <a:lnTo>
                    <a:pt x="46518" y="413"/>
                  </a:lnTo>
                  <a:lnTo>
                    <a:pt x="47428" y="542"/>
                  </a:lnTo>
                  <a:lnTo>
                    <a:pt x="48353" y="698"/>
                  </a:lnTo>
                  <a:lnTo>
                    <a:pt x="49278" y="883"/>
                  </a:lnTo>
                  <a:lnTo>
                    <a:pt x="50203" y="1082"/>
                  </a:lnTo>
                  <a:lnTo>
                    <a:pt x="51142" y="1296"/>
                  </a:lnTo>
                  <a:lnTo>
                    <a:pt x="52096" y="1538"/>
                  </a:lnTo>
                  <a:lnTo>
                    <a:pt x="53049" y="1808"/>
                  </a:lnTo>
                  <a:lnTo>
                    <a:pt x="54003" y="2093"/>
                  </a:lnTo>
                  <a:lnTo>
                    <a:pt x="54970" y="2406"/>
                  </a:lnTo>
                  <a:lnTo>
                    <a:pt x="55938" y="2747"/>
                  </a:lnTo>
                  <a:lnTo>
                    <a:pt x="56920" y="3103"/>
                  </a:lnTo>
                  <a:lnTo>
                    <a:pt x="57902" y="3487"/>
                  </a:lnTo>
                  <a:lnTo>
                    <a:pt x="58883" y="3900"/>
                  </a:lnTo>
                  <a:lnTo>
                    <a:pt x="59879" y="4341"/>
                  </a:lnTo>
                  <a:lnTo>
                    <a:pt x="60876" y="4796"/>
                  </a:lnTo>
                  <a:lnTo>
                    <a:pt x="61886" y="5280"/>
                  </a:lnTo>
                  <a:lnTo>
                    <a:pt x="62896" y="5807"/>
                  </a:lnTo>
                  <a:lnTo>
                    <a:pt x="63907" y="6347"/>
                  </a:lnTo>
                  <a:lnTo>
                    <a:pt x="64931" y="6917"/>
                  </a:lnTo>
                  <a:lnTo>
                    <a:pt x="65956" y="7514"/>
                  </a:lnTo>
                  <a:lnTo>
                    <a:pt x="66994" y="8140"/>
                  </a:lnTo>
                  <a:lnTo>
                    <a:pt x="68033" y="8795"/>
                  </a:lnTo>
                  <a:lnTo>
                    <a:pt x="69072" y="9478"/>
                  </a:lnTo>
                  <a:lnTo>
                    <a:pt x="70111" y="10189"/>
                  </a:lnTo>
                  <a:lnTo>
                    <a:pt x="71164" y="10929"/>
                  </a:lnTo>
                  <a:lnTo>
                    <a:pt x="72231" y="11712"/>
                  </a:lnTo>
                  <a:lnTo>
                    <a:pt x="73284" y="12509"/>
                  </a:lnTo>
                  <a:lnTo>
                    <a:pt x="74351" y="13348"/>
                  </a:lnTo>
                  <a:lnTo>
                    <a:pt x="75419" y="14217"/>
                  </a:lnTo>
                  <a:lnTo>
                    <a:pt x="76500" y="15113"/>
                  </a:lnTo>
                  <a:lnTo>
                    <a:pt x="77581" y="16052"/>
                  </a:lnTo>
                  <a:lnTo>
                    <a:pt x="78663" y="17020"/>
                  </a:lnTo>
                  <a:lnTo>
                    <a:pt x="79744" y="18016"/>
                  </a:lnTo>
                  <a:lnTo>
                    <a:pt x="80840" y="19040"/>
                  </a:lnTo>
                  <a:lnTo>
                    <a:pt x="81936" y="20108"/>
                  </a:lnTo>
                  <a:lnTo>
                    <a:pt x="83046" y="21218"/>
                  </a:lnTo>
                  <a:lnTo>
                    <a:pt x="83046" y="21218"/>
                  </a:lnTo>
                  <a:lnTo>
                    <a:pt x="82590" y="21744"/>
                  </a:lnTo>
                  <a:lnTo>
                    <a:pt x="82050" y="22385"/>
                  </a:lnTo>
                  <a:lnTo>
                    <a:pt x="81295" y="23210"/>
                  </a:lnTo>
                  <a:lnTo>
                    <a:pt x="80342" y="24220"/>
                  </a:lnTo>
                  <a:lnTo>
                    <a:pt x="79787" y="24789"/>
                  </a:lnTo>
                  <a:lnTo>
                    <a:pt x="79189" y="25387"/>
                  </a:lnTo>
                  <a:lnTo>
                    <a:pt x="78535" y="26027"/>
                  </a:lnTo>
                  <a:lnTo>
                    <a:pt x="77838" y="26682"/>
                  </a:lnTo>
                  <a:lnTo>
                    <a:pt x="77098" y="27365"/>
                  </a:lnTo>
                  <a:lnTo>
                    <a:pt x="76315" y="28062"/>
                  </a:lnTo>
                  <a:lnTo>
                    <a:pt x="75475" y="28788"/>
                  </a:lnTo>
                  <a:lnTo>
                    <a:pt x="74607" y="29528"/>
                  </a:lnTo>
                  <a:lnTo>
                    <a:pt x="73682" y="30282"/>
                  </a:lnTo>
                  <a:lnTo>
                    <a:pt x="72729" y="31036"/>
                  </a:lnTo>
                  <a:lnTo>
                    <a:pt x="71719" y="31790"/>
                  </a:lnTo>
                  <a:lnTo>
                    <a:pt x="70680" y="32559"/>
                  </a:lnTo>
                  <a:lnTo>
                    <a:pt x="69599" y="33313"/>
                  </a:lnTo>
                  <a:lnTo>
                    <a:pt x="68474" y="34067"/>
                  </a:lnTo>
                  <a:lnTo>
                    <a:pt x="67322" y="34807"/>
                  </a:lnTo>
                  <a:lnTo>
                    <a:pt x="66112" y="35547"/>
                  </a:lnTo>
                  <a:lnTo>
                    <a:pt x="64888" y="36259"/>
                  </a:lnTo>
                  <a:lnTo>
                    <a:pt x="64248" y="36614"/>
                  </a:lnTo>
                  <a:lnTo>
                    <a:pt x="63608" y="36956"/>
                  </a:lnTo>
                  <a:lnTo>
                    <a:pt x="62967" y="37297"/>
                  </a:lnTo>
                  <a:lnTo>
                    <a:pt x="62299" y="37639"/>
                  </a:lnTo>
                  <a:lnTo>
                    <a:pt x="61644" y="37966"/>
                  </a:lnTo>
                  <a:lnTo>
                    <a:pt x="60961" y="38279"/>
                  </a:lnTo>
                  <a:lnTo>
                    <a:pt x="60278" y="38592"/>
                  </a:lnTo>
                  <a:lnTo>
                    <a:pt x="59581" y="38905"/>
                  </a:lnTo>
                  <a:lnTo>
                    <a:pt x="58883" y="39204"/>
                  </a:lnTo>
                  <a:lnTo>
                    <a:pt x="58172" y="39489"/>
                  </a:lnTo>
                  <a:lnTo>
                    <a:pt x="57460" y="39773"/>
                  </a:lnTo>
                  <a:lnTo>
                    <a:pt x="56735" y="40044"/>
                  </a:lnTo>
                  <a:lnTo>
                    <a:pt x="55995" y="40314"/>
                  </a:lnTo>
                  <a:lnTo>
                    <a:pt x="55255" y="40556"/>
                  </a:lnTo>
                  <a:lnTo>
                    <a:pt x="54515" y="40798"/>
                  </a:lnTo>
                  <a:lnTo>
                    <a:pt x="53761" y="41026"/>
                  </a:lnTo>
                  <a:lnTo>
                    <a:pt x="52992" y="41253"/>
                  </a:lnTo>
                  <a:lnTo>
                    <a:pt x="52224" y="41453"/>
                  </a:lnTo>
                  <a:lnTo>
                    <a:pt x="51441" y="41652"/>
                  </a:lnTo>
                  <a:lnTo>
                    <a:pt x="50659" y="41837"/>
                  </a:lnTo>
                  <a:lnTo>
                    <a:pt x="49862" y="42008"/>
                  </a:lnTo>
                  <a:lnTo>
                    <a:pt x="49065" y="42164"/>
                  </a:lnTo>
                  <a:lnTo>
                    <a:pt x="48254" y="42306"/>
                  </a:lnTo>
                  <a:lnTo>
                    <a:pt x="47443" y="42420"/>
                  </a:lnTo>
                  <a:lnTo>
                    <a:pt x="46617" y="42534"/>
                  </a:lnTo>
                  <a:lnTo>
                    <a:pt x="45792" y="42634"/>
                  </a:lnTo>
                  <a:lnTo>
                    <a:pt x="44952" y="42719"/>
                  </a:lnTo>
                  <a:lnTo>
                    <a:pt x="44113" y="42776"/>
                  </a:lnTo>
                  <a:lnTo>
                    <a:pt x="43273" y="42833"/>
                  </a:lnTo>
                  <a:lnTo>
                    <a:pt x="42419" y="42861"/>
                  </a:lnTo>
                  <a:lnTo>
                    <a:pt x="41551" y="42876"/>
                  </a:lnTo>
                  <a:lnTo>
                    <a:pt x="40683" y="42876"/>
                  </a:lnTo>
                  <a:lnTo>
                    <a:pt x="39815" y="42847"/>
                  </a:lnTo>
                  <a:lnTo>
                    <a:pt x="38933" y="42819"/>
                  </a:lnTo>
                  <a:lnTo>
                    <a:pt x="38051" y="42762"/>
                  </a:lnTo>
                  <a:lnTo>
                    <a:pt x="37169" y="42676"/>
                  </a:lnTo>
                  <a:lnTo>
                    <a:pt x="36272" y="42577"/>
                  </a:lnTo>
                  <a:lnTo>
                    <a:pt x="35376" y="42463"/>
                  </a:lnTo>
                  <a:lnTo>
                    <a:pt x="34465" y="42321"/>
                  </a:lnTo>
                  <a:lnTo>
                    <a:pt x="33554" y="42164"/>
                  </a:lnTo>
                  <a:lnTo>
                    <a:pt x="32629" y="41979"/>
                  </a:lnTo>
                  <a:lnTo>
                    <a:pt x="31704" y="41780"/>
                  </a:lnTo>
                  <a:lnTo>
                    <a:pt x="30779" y="41552"/>
                  </a:lnTo>
                  <a:lnTo>
                    <a:pt x="29854" y="41310"/>
                  </a:lnTo>
                  <a:lnTo>
                    <a:pt x="28915" y="41040"/>
                  </a:lnTo>
                  <a:lnTo>
                    <a:pt x="27976" y="40741"/>
                  </a:lnTo>
                  <a:lnTo>
                    <a:pt x="27023" y="40414"/>
                  </a:lnTo>
                  <a:lnTo>
                    <a:pt x="26069" y="40072"/>
                  </a:lnTo>
                  <a:lnTo>
                    <a:pt x="25116" y="39702"/>
                  </a:lnTo>
                  <a:lnTo>
                    <a:pt x="24148" y="39318"/>
                  </a:lnTo>
                  <a:lnTo>
                    <a:pt x="23195" y="38891"/>
                  </a:lnTo>
                  <a:lnTo>
                    <a:pt x="22213" y="38450"/>
                  </a:lnTo>
                  <a:lnTo>
                    <a:pt x="21245" y="37981"/>
                  </a:lnTo>
                  <a:lnTo>
                    <a:pt x="20263" y="37482"/>
                  </a:lnTo>
                  <a:lnTo>
                    <a:pt x="19282" y="36956"/>
                  </a:lnTo>
                  <a:lnTo>
                    <a:pt x="18300" y="36401"/>
                  </a:lnTo>
                  <a:lnTo>
                    <a:pt x="17304" y="35818"/>
                  </a:lnTo>
                  <a:lnTo>
                    <a:pt x="16322" y="35206"/>
                  </a:lnTo>
                  <a:lnTo>
                    <a:pt x="15326" y="34565"/>
                  </a:lnTo>
                  <a:lnTo>
                    <a:pt x="14315" y="33897"/>
                  </a:lnTo>
                  <a:lnTo>
                    <a:pt x="13319" y="33199"/>
                  </a:lnTo>
                  <a:lnTo>
                    <a:pt x="12309" y="32474"/>
                  </a:lnTo>
                  <a:lnTo>
                    <a:pt x="11299" y="31719"/>
                  </a:lnTo>
                  <a:lnTo>
                    <a:pt x="10288" y="30922"/>
                  </a:lnTo>
                  <a:lnTo>
                    <a:pt x="9264" y="30097"/>
                  </a:lnTo>
                  <a:lnTo>
                    <a:pt x="8253" y="29243"/>
                  </a:lnTo>
                  <a:lnTo>
                    <a:pt x="7229" y="28361"/>
                  </a:lnTo>
                  <a:lnTo>
                    <a:pt x="6204" y="27436"/>
                  </a:lnTo>
                  <a:lnTo>
                    <a:pt x="5166" y="26483"/>
                  </a:lnTo>
                  <a:lnTo>
                    <a:pt x="4141" y="25501"/>
                  </a:lnTo>
                  <a:lnTo>
                    <a:pt x="3102" y="24476"/>
                  </a:lnTo>
                  <a:lnTo>
                    <a:pt x="2078" y="23423"/>
                  </a:lnTo>
                  <a:lnTo>
                    <a:pt x="1039" y="22342"/>
                  </a:lnTo>
                  <a:lnTo>
                    <a:pt x="0" y="21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extrusionOk="0">
                  <a:moveTo>
                    <a:pt x="18542" y="1"/>
                  </a:moveTo>
                  <a:lnTo>
                    <a:pt x="18058" y="15"/>
                  </a:lnTo>
                  <a:lnTo>
                    <a:pt x="17589" y="29"/>
                  </a:lnTo>
                  <a:lnTo>
                    <a:pt x="17105" y="58"/>
                  </a:lnTo>
                  <a:lnTo>
                    <a:pt x="16635" y="100"/>
                  </a:lnTo>
                  <a:lnTo>
                    <a:pt x="16180" y="157"/>
                  </a:lnTo>
                  <a:lnTo>
                    <a:pt x="15710" y="214"/>
                  </a:lnTo>
                  <a:lnTo>
                    <a:pt x="15255" y="299"/>
                  </a:lnTo>
                  <a:lnTo>
                    <a:pt x="14799" y="385"/>
                  </a:lnTo>
                  <a:lnTo>
                    <a:pt x="14344" y="484"/>
                  </a:lnTo>
                  <a:lnTo>
                    <a:pt x="13903" y="584"/>
                  </a:lnTo>
                  <a:lnTo>
                    <a:pt x="13462" y="712"/>
                  </a:lnTo>
                  <a:lnTo>
                    <a:pt x="13021" y="840"/>
                  </a:lnTo>
                  <a:lnTo>
                    <a:pt x="12594" y="983"/>
                  </a:lnTo>
                  <a:lnTo>
                    <a:pt x="12167" y="1125"/>
                  </a:lnTo>
                  <a:lnTo>
                    <a:pt x="11740" y="1296"/>
                  </a:lnTo>
                  <a:lnTo>
                    <a:pt x="11327" y="1466"/>
                  </a:lnTo>
                  <a:lnTo>
                    <a:pt x="10915" y="1637"/>
                  </a:lnTo>
                  <a:lnTo>
                    <a:pt x="10502" y="1836"/>
                  </a:lnTo>
                  <a:lnTo>
                    <a:pt x="10104" y="2036"/>
                  </a:lnTo>
                  <a:lnTo>
                    <a:pt x="9705" y="2249"/>
                  </a:lnTo>
                  <a:lnTo>
                    <a:pt x="9307" y="2462"/>
                  </a:lnTo>
                  <a:lnTo>
                    <a:pt x="8923" y="2690"/>
                  </a:lnTo>
                  <a:lnTo>
                    <a:pt x="8553" y="2932"/>
                  </a:lnTo>
                  <a:lnTo>
                    <a:pt x="8168" y="3174"/>
                  </a:lnTo>
                  <a:lnTo>
                    <a:pt x="7813" y="3430"/>
                  </a:lnTo>
                  <a:lnTo>
                    <a:pt x="7443" y="3686"/>
                  </a:lnTo>
                  <a:lnTo>
                    <a:pt x="7101" y="3957"/>
                  </a:lnTo>
                  <a:lnTo>
                    <a:pt x="6745" y="4241"/>
                  </a:lnTo>
                  <a:lnTo>
                    <a:pt x="6404" y="4526"/>
                  </a:lnTo>
                  <a:lnTo>
                    <a:pt x="6077" y="4825"/>
                  </a:lnTo>
                  <a:lnTo>
                    <a:pt x="5749" y="5123"/>
                  </a:lnTo>
                  <a:lnTo>
                    <a:pt x="5436" y="5436"/>
                  </a:lnTo>
                  <a:lnTo>
                    <a:pt x="5123" y="5750"/>
                  </a:lnTo>
                  <a:lnTo>
                    <a:pt x="4824" y="6077"/>
                  </a:lnTo>
                  <a:lnTo>
                    <a:pt x="4525" y="6404"/>
                  </a:lnTo>
                  <a:lnTo>
                    <a:pt x="4241" y="6746"/>
                  </a:lnTo>
                  <a:lnTo>
                    <a:pt x="3956" y="7101"/>
                  </a:lnTo>
                  <a:lnTo>
                    <a:pt x="3686" y="7443"/>
                  </a:lnTo>
                  <a:lnTo>
                    <a:pt x="3430" y="7813"/>
                  </a:lnTo>
                  <a:lnTo>
                    <a:pt x="3174" y="8183"/>
                  </a:lnTo>
                  <a:lnTo>
                    <a:pt x="2918" y="8553"/>
                  </a:lnTo>
                  <a:lnTo>
                    <a:pt x="2690" y="8923"/>
                  </a:lnTo>
                  <a:lnTo>
                    <a:pt x="2462" y="9307"/>
                  </a:lnTo>
                  <a:lnTo>
                    <a:pt x="2234" y="9705"/>
                  </a:lnTo>
                  <a:lnTo>
                    <a:pt x="2035" y="10104"/>
                  </a:lnTo>
                  <a:lnTo>
                    <a:pt x="1836" y="10502"/>
                  </a:lnTo>
                  <a:lnTo>
                    <a:pt x="1637" y="10915"/>
                  </a:lnTo>
                  <a:lnTo>
                    <a:pt x="1466" y="11328"/>
                  </a:lnTo>
                  <a:lnTo>
                    <a:pt x="1295" y="11740"/>
                  </a:lnTo>
                  <a:lnTo>
                    <a:pt x="1125" y="12167"/>
                  </a:lnTo>
                  <a:lnTo>
                    <a:pt x="982" y="12594"/>
                  </a:lnTo>
                  <a:lnTo>
                    <a:pt x="840" y="13021"/>
                  </a:lnTo>
                  <a:lnTo>
                    <a:pt x="712" y="13462"/>
                  </a:lnTo>
                  <a:lnTo>
                    <a:pt x="584" y="13903"/>
                  </a:lnTo>
                  <a:lnTo>
                    <a:pt x="484" y="14359"/>
                  </a:lnTo>
                  <a:lnTo>
                    <a:pt x="385" y="14800"/>
                  </a:lnTo>
                  <a:lnTo>
                    <a:pt x="299" y="15255"/>
                  </a:lnTo>
                  <a:lnTo>
                    <a:pt x="214" y="15710"/>
                  </a:lnTo>
                  <a:lnTo>
                    <a:pt x="157" y="16180"/>
                  </a:lnTo>
                  <a:lnTo>
                    <a:pt x="100" y="16650"/>
                  </a:lnTo>
                  <a:lnTo>
                    <a:pt x="57" y="17105"/>
                  </a:lnTo>
                  <a:lnTo>
                    <a:pt x="29" y="17589"/>
                  </a:lnTo>
                  <a:lnTo>
                    <a:pt x="15" y="18058"/>
                  </a:lnTo>
                  <a:lnTo>
                    <a:pt x="0" y="18542"/>
                  </a:lnTo>
                  <a:lnTo>
                    <a:pt x="15" y="19012"/>
                  </a:lnTo>
                  <a:lnTo>
                    <a:pt x="29" y="19496"/>
                  </a:lnTo>
                  <a:lnTo>
                    <a:pt x="57" y="19965"/>
                  </a:lnTo>
                  <a:lnTo>
                    <a:pt x="100" y="20435"/>
                  </a:lnTo>
                  <a:lnTo>
                    <a:pt x="157" y="20904"/>
                  </a:lnTo>
                  <a:lnTo>
                    <a:pt x="214" y="21360"/>
                  </a:lnTo>
                  <a:lnTo>
                    <a:pt x="299" y="21815"/>
                  </a:lnTo>
                  <a:lnTo>
                    <a:pt x="385" y="22270"/>
                  </a:lnTo>
                  <a:lnTo>
                    <a:pt x="484" y="22726"/>
                  </a:lnTo>
                  <a:lnTo>
                    <a:pt x="584" y="23167"/>
                  </a:lnTo>
                  <a:lnTo>
                    <a:pt x="712" y="23608"/>
                  </a:lnTo>
                  <a:lnTo>
                    <a:pt x="840" y="24049"/>
                  </a:lnTo>
                  <a:lnTo>
                    <a:pt x="982" y="24476"/>
                  </a:lnTo>
                  <a:lnTo>
                    <a:pt x="1125" y="24903"/>
                  </a:lnTo>
                  <a:lnTo>
                    <a:pt x="1295" y="25330"/>
                  </a:lnTo>
                  <a:lnTo>
                    <a:pt x="1466" y="25757"/>
                  </a:lnTo>
                  <a:lnTo>
                    <a:pt x="1637" y="26169"/>
                  </a:lnTo>
                  <a:lnTo>
                    <a:pt x="1836" y="26568"/>
                  </a:lnTo>
                  <a:lnTo>
                    <a:pt x="2035" y="26981"/>
                  </a:lnTo>
                  <a:lnTo>
                    <a:pt x="2234" y="27365"/>
                  </a:lnTo>
                  <a:lnTo>
                    <a:pt x="2462" y="27763"/>
                  </a:lnTo>
                  <a:lnTo>
                    <a:pt x="2690" y="28147"/>
                  </a:lnTo>
                  <a:lnTo>
                    <a:pt x="2918" y="28532"/>
                  </a:lnTo>
                  <a:lnTo>
                    <a:pt x="3174" y="28902"/>
                  </a:lnTo>
                  <a:lnTo>
                    <a:pt x="3430" y="29272"/>
                  </a:lnTo>
                  <a:lnTo>
                    <a:pt x="3686" y="29627"/>
                  </a:lnTo>
                  <a:lnTo>
                    <a:pt x="3956" y="29983"/>
                  </a:lnTo>
                  <a:lnTo>
                    <a:pt x="4241" y="30325"/>
                  </a:lnTo>
                  <a:lnTo>
                    <a:pt x="4525" y="30666"/>
                  </a:lnTo>
                  <a:lnTo>
                    <a:pt x="4824" y="30993"/>
                  </a:lnTo>
                  <a:lnTo>
                    <a:pt x="5123" y="31321"/>
                  </a:lnTo>
                  <a:lnTo>
                    <a:pt x="5436" y="31648"/>
                  </a:lnTo>
                  <a:lnTo>
                    <a:pt x="5749" y="31947"/>
                  </a:lnTo>
                  <a:lnTo>
                    <a:pt x="6077" y="32260"/>
                  </a:lnTo>
                  <a:lnTo>
                    <a:pt x="6404" y="32545"/>
                  </a:lnTo>
                  <a:lnTo>
                    <a:pt x="6745" y="32843"/>
                  </a:lnTo>
                  <a:lnTo>
                    <a:pt x="7101" y="33114"/>
                  </a:lnTo>
                  <a:lnTo>
                    <a:pt x="7443" y="33384"/>
                  </a:lnTo>
                  <a:lnTo>
                    <a:pt x="7813" y="33654"/>
                  </a:lnTo>
                  <a:lnTo>
                    <a:pt x="8168" y="33911"/>
                  </a:lnTo>
                  <a:lnTo>
                    <a:pt x="8553" y="34152"/>
                  </a:lnTo>
                  <a:lnTo>
                    <a:pt x="8923" y="34380"/>
                  </a:lnTo>
                  <a:lnTo>
                    <a:pt x="9307" y="34608"/>
                  </a:lnTo>
                  <a:lnTo>
                    <a:pt x="9705" y="34836"/>
                  </a:lnTo>
                  <a:lnTo>
                    <a:pt x="10104" y="35035"/>
                  </a:lnTo>
                  <a:lnTo>
                    <a:pt x="10502" y="35248"/>
                  </a:lnTo>
                  <a:lnTo>
                    <a:pt x="10915" y="35433"/>
                  </a:lnTo>
                  <a:lnTo>
                    <a:pt x="11327" y="35618"/>
                  </a:lnTo>
                  <a:lnTo>
                    <a:pt x="11740" y="35789"/>
                  </a:lnTo>
                  <a:lnTo>
                    <a:pt x="12167" y="35945"/>
                  </a:lnTo>
                  <a:lnTo>
                    <a:pt x="12594" y="36102"/>
                  </a:lnTo>
                  <a:lnTo>
                    <a:pt x="13021" y="36230"/>
                  </a:lnTo>
                  <a:lnTo>
                    <a:pt x="13462" y="36372"/>
                  </a:lnTo>
                  <a:lnTo>
                    <a:pt x="13903" y="36486"/>
                  </a:lnTo>
                  <a:lnTo>
                    <a:pt x="14344" y="36600"/>
                  </a:lnTo>
                  <a:lnTo>
                    <a:pt x="14799" y="36700"/>
                  </a:lnTo>
                  <a:lnTo>
                    <a:pt x="15255" y="36785"/>
                  </a:lnTo>
                  <a:lnTo>
                    <a:pt x="15710" y="36856"/>
                  </a:lnTo>
                  <a:lnTo>
                    <a:pt x="16180" y="36927"/>
                  </a:lnTo>
                  <a:lnTo>
                    <a:pt x="16635" y="36970"/>
                  </a:lnTo>
                  <a:lnTo>
                    <a:pt x="17105" y="37013"/>
                  </a:lnTo>
                  <a:lnTo>
                    <a:pt x="17589" y="37041"/>
                  </a:lnTo>
                  <a:lnTo>
                    <a:pt x="18058" y="37070"/>
                  </a:lnTo>
                  <a:lnTo>
                    <a:pt x="19012" y="37070"/>
                  </a:lnTo>
                  <a:lnTo>
                    <a:pt x="19495" y="37041"/>
                  </a:lnTo>
                  <a:lnTo>
                    <a:pt x="19965" y="37013"/>
                  </a:lnTo>
                  <a:lnTo>
                    <a:pt x="20435" y="36970"/>
                  </a:lnTo>
                  <a:lnTo>
                    <a:pt x="20890" y="36927"/>
                  </a:lnTo>
                  <a:lnTo>
                    <a:pt x="21359" y="36856"/>
                  </a:lnTo>
                  <a:lnTo>
                    <a:pt x="21815" y="36785"/>
                  </a:lnTo>
                  <a:lnTo>
                    <a:pt x="22270" y="36700"/>
                  </a:lnTo>
                  <a:lnTo>
                    <a:pt x="22726" y="36600"/>
                  </a:lnTo>
                  <a:lnTo>
                    <a:pt x="23167" y="36486"/>
                  </a:lnTo>
                  <a:lnTo>
                    <a:pt x="23608" y="36372"/>
                  </a:lnTo>
                  <a:lnTo>
                    <a:pt x="24049" y="36230"/>
                  </a:lnTo>
                  <a:lnTo>
                    <a:pt x="24476" y="36102"/>
                  </a:lnTo>
                  <a:lnTo>
                    <a:pt x="24903" y="35945"/>
                  </a:lnTo>
                  <a:lnTo>
                    <a:pt x="25330" y="35789"/>
                  </a:lnTo>
                  <a:lnTo>
                    <a:pt x="25742" y="35618"/>
                  </a:lnTo>
                  <a:lnTo>
                    <a:pt x="26169" y="35433"/>
                  </a:lnTo>
                  <a:lnTo>
                    <a:pt x="26568" y="35248"/>
                  </a:lnTo>
                  <a:lnTo>
                    <a:pt x="26966" y="35035"/>
                  </a:lnTo>
                  <a:lnTo>
                    <a:pt x="27364" y="34836"/>
                  </a:lnTo>
                  <a:lnTo>
                    <a:pt x="27763" y="34608"/>
                  </a:lnTo>
                  <a:lnTo>
                    <a:pt x="28147" y="34380"/>
                  </a:lnTo>
                  <a:lnTo>
                    <a:pt x="28531" y="34152"/>
                  </a:lnTo>
                  <a:lnTo>
                    <a:pt x="28901" y="33911"/>
                  </a:lnTo>
                  <a:lnTo>
                    <a:pt x="29257" y="33654"/>
                  </a:lnTo>
                  <a:lnTo>
                    <a:pt x="29627" y="33384"/>
                  </a:lnTo>
                  <a:lnTo>
                    <a:pt x="29983" y="33114"/>
                  </a:lnTo>
                  <a:lnTo>
                    <a:pt x="30324" y="32843"/>
                  </a:lnTo>
                  <a:lnTo>
                    <a:pt x="30666" y="32545"/>
                  </a:lnTo>
                  <a:lnTo>
                    <a:pt x="30993" y="32260"/>
                  </a:lnTo>
                  <a:lnTo>
                    <a:pt x="31320" y="31947"/>
                  </a:lnTo>
                  <a:lnTo>
                    <a:pt x="31633" y="31648"/>
                  </a:lnTo>
                  <a:lnTo>
                    <a:pt x="31946" y="31321"/>
                  </a:lnTo>
                  <a:lnTo>
                    <a:pt x="32260" y="30993"/>
                  </a:lnTo>
                  <a:lnTo>
                    <a:pt x="32544" y="30666"/>
                  </a:lnTo>
                  <a:lnTo>
                    <a:pt x="32843" y="30325"/>
                  </a:lnTo>
                  <a:lnTo>
                    <a:pt x="33113" y="29983"/>
                  </a:lnTo>
                  <a:lnTo>
                    <a:pt x="33384" y="29627"/>
                  </a:lnTo>
                  <a:lnTo>
                    <a:pt x="33654" y="29272"/>
                  </a:lnTo>
                  <a:lnTo>
                    <a:pt x="33896" y="28902"/>
                  </a:lnTo>
                  <a:lnTo>
                    <a:pt x="34152" y="28532"/>
                  </a:lnTo>
                  <a:lnTo>
                    <a:pt x="34380" y="28147"/>
                  </a:lnTo>
                  <a:lnTo>
                    <a:pt x="34607" y="27763"/>
                  </a:lnTo>
                  <a:lnTo>
                    <a:pt x="34835" y="27365"/>
                  </a:lnTo>
                  <a:lnTo>
                    <a:pt x="35034" y="26981"/>
                  </a:lnTo>
                  <a:lnTo>
                    <a:pt x="35234" y="26568"/>
                  </a:lnTo>
                  <a:lnTo>
                    <a:pt x="35433" y="26169"/>
                  </a:lnTo>
                  <a:lnTo>
                    <a:pt x="35618" y="25757"/>
                  </a:lnTo>
                  <a:lnTo>
                    <a:pt x="35789" y="25330"/>
                  </a:lnTo>
                  <a:lnTo>
                    <a:pt x="35945" y="24903"/>
                  </a:lnTo>
                  <a:lnTo>
                    <a:pt x="36087" y="24476"/>
                  </a:lnTo>
                  <a:lnTo>
                    <a:pt x="36230" y="24049"/>
                  </a:lnTo>
                  <a:lnTo>
                    <a:pt x="36358" y="23608"/>
                  </a:lnTo>
                  <a:lnTo>
                    <a:pt x="36486" y="23167"/>
                  </a:lnTo>
                  <a:lnTo>
                    <a:pt x="36600" y="22726"/>
                  </a:lnTo>
                  <a:lnTo>
                    <a:pt x="36685" y="22270"/>
                  </a:lnTo>
                  <a:lnTo>
                    <a:pt x="36785" y="21815"/>
                  </a:lnTo>
                  <a:lnTo>
                    <a:pt x="36856" y="21360"/>
                  </a:lnTo>
                  <a:lnTo>
                    <a:pt x="36913" y="20904"/>
                  </a:lnTo>
                  <a:lnTo>
                    <a:pt x="36970" y="20435"/>
                  </a:lnTo>
                  <a:lnTo>
                    <a:pt x="37012" y="19965"/>
                  </a:lnTo>
                  <a:lnTo>
                    <a:pt x="37041" y="19496"/>
                  </a:lnTo>
                  <a:lnTo>
                    <a:pt x="37055" y="19012"/>
                  </a:lnTo>
                  <a:lnTo>
                    <a:pt x="37069" y="18542"/>
                  </a:lnTo>
                  <a:lnTo>
                    <a:pt x="37055" y="18058"/>
                  </a:lnTo>
                  <a:lnTo>
                    <a:pt x="37041" y="17589"/>
                  </a:lnTo>
                  <a:lnTo>
                    <a:pt x="37012" y="17105"/>
                  </a:lnTo>
                  <a:lnTo>
                    <a:pt x="36970" y="16650"/>
                  </a:lnTo>
                  <a:lnTo>
                    <a:pt x="36913" y="16180"/>
                  </a:lnTo>
                  <a:lnTo>
                    <a:pt x="36856" y="15710"/>
                  </a:lnTo>
                  <a:lnTo>
                    <a:pt x="36785" y="15255"/>
                  </a:lnTo>
                  <a:lnTo>
                    <a:pt x="36685" y="14800"/>
                  </a:lnTo>
                  <a:lnTo>
                    <a:pt x="36600" y="14359"/>
                  </a:lnTo>
                  <a:lnTo>
                    <a:pt x="36486" y="13903"/>
                  </a:lnTo>
                  <a:lnTo>
                    <a:pt x="36358" y="13462"/>
                  </a:lnTo>
                  <a:lnTo>
                    <a:pt x="36230" y="13021"/>
                  </a:lnTo>
                  <a:lnTo>
                    <a:pt x="36087" y="12594"/>
                  </a:lnTo>
                  <a:lnTo>
                    <a:pt x="35945" y="12167"/>
                  </a:lnTo>
                  <a:lnTo>
                    <a:pt x="35789" y="11740"/>
                  </a:lnTo>
                  <a:lnTo>
                    <a:pt x="35618" y="11328"/>
                  </a:lnTo>
                  <a:lnTo>
                    <a:pt x="35433" y="10915"/>
                  </a:lnTo>
                  <a:lnTo>
                    <a:pt x="35234" y="10502"/>
                  </a:lnTo>
                  <a:lnTo>
                    <a:pt x="35034" y="10104"/>
                  </a:lnTo>
                  <a:lnTo>
                    <a:pt x="34835" y="9705"/>
                  </a:lnTo>
                  <a:lnTo>
                    <a:pt x="34607" y="9307"/>
                  </a:lnTo>
                  <a:lnTo>
                    <a:pt x="34380" y="8923"/>
                  </a:lnTo>
                  <a:lnTo>
                    <a:pt x="34152" y="8553"/>
                  </a:lnTo>
                  <a:lnTo>
                    <a:pt x="33896" y="8183"/>
                  </a:lnTo>
                  <a:lnTo>
                    <a:pt x="33654" y="7813"/>
                  </a:lnTo>
                  <a:lnTo>
                    <a:pt x="33384" y="7443"/>
                  </a:lnTo>
                  <a:lnTo>
                    <a:pt x="33113" y="7101"/>
                  </a:lnTo>
                  <a:lnTo>
                    <a:pt x="32843" y="6746"/>
                  </a:lnTo>
                  <a:lnTo>
                    <a:pt x="32544" y="6404"/>
                  </a:lnTo>
                  <a:lnTo>
                    <a:pt x="32260" y="6077"/>
                  </a:lnTo>
                  <a:lnTo>
                    <a:pt x="31946" y="5750"/>
                  </a:lnTo>
                  <a:lnTo>
                    <a:pt x="31633" y="5436"/>
                  </a:lnTo>
                  <a:lnTo>
                    <a:pt x="31320" y="5123"/>
                  </a:lnTo>
                  <a:lnTo>
                    <a:pt x="30993" y="4825"/>
                  </a:lnTo>
                  <a:lnTo>
                    <a:pt x="30666" y="4526"/>
                  </a:lnTo>
                  <a:lnTo>
                    <a:pt x="30324" y="4241"/>
                  </a:lnTo>
                  <a:lnTo>
                    <a:pt x="29983" y="3957"/>
                  </a:lnTo>
                  <a:lnTo>
                    <a:pt x="29627" y="3686"/>
                  </a:lnTo>
                  <a:lnTo>
                    <a:pt x="29257" y="3430"/>
                  </a:lnTo>
                  <a:lnTo>
                    <a:pt x="28901" y="3174"/>
                  </a:lnTo>
                  <a:lnTo>
                    <a:pt x="28531" y="2932"/>
                  </a:lnTo>
                  <a:lnTo>
                    <a:pt x="28147" y="2690"/>
                  </a:lnTo>
                  <a:lnTo>
                    <a:pt x="27763" y="2462"/>
                  </a:lnTo>
                  <a:lnTo>
                    <a:pt x="27364" y="2249"/>
                  </a:lnTo>
                  <a:lnTo>
                    <a:pt x="26966" y="2036"/>
                  </a:lnTo>
                  <a:lnTo>
                    <a:pt x="26568" y="1836"/>
                  </a:lnTo>
                  <a:lnTo>
                    <a:pt x="26169" y="1637"/>
                  </a:lnTo>
                  <a:lnTo>
                    <a:pt x="25742" y="1466"/>
                  </a:lnTo>
                  <a:lnTo>
                    <a:pt x="25330" y="1296"/>
                  </a:lnTo>
                  <a:lnTo>
                    <a:pt x="24903" y="1125"/>
                  </a:lnTo>
                  <a:lnTo>
                    <a:pt x="24476" y="983"/>
                  </a:lnTo>
                  <a:lnTo>
                    <a:pt x="24049" y="840"/>
                  </a:lnTo>
                  <a:lnTo>
                    <a:pt x="23608" y="712"/>
                  </a:lnTo>
                  <a:lnTo>
                    <a:pt x="23167" y="584"/>
                  </a:lnTo>
                  <a:lnTo>
                    <a:pt x="22726" y="484"/>
                  </a:lnTo>
                  <a:lnTo>
                    <a:pt x="22270" y="385"/>
                  </a:lnTo>
                  <a:lnTo>
                    <a:pt x="21815" y="299"/>
                  </a:lnTo>
                  <a:lnTo>
                    <a:pt x="21359" y="214"/>
                  </a:lnTo>
                  <a:lnTo>
                    <a:pt x="20890" y="157"/>
                  </a:lnTo>
                  <a:lnTo>
                    <a:pt x="20435" y="100"/>
                  </a:lnTo>
                  <a:lnTo>
                    <a:pt x="19965" y="58"/>
                  </a:lnTo>
                  <a:lnTo>
                    <a:pt x="19495" y="29"/>
                  </a:lnTo>
                  <a:lnTo>
                    <a:pt x="19012" y="15"/>
                  </a:lnTo>
                  <a:lnTo>
                    <a:pt x="18542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6" name="Google Shape;366;p18"/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fill="none" extrusionOk="0">
                  <a:moveTo>
                    <a:pt x="37069" y="18542"/>
                  </a:moveTo>
                  <a:lnTo>
                    <a:pt x="37069" y="18542"/>
                  </a:lnTo>
                  <a:lnTo>
                    <a:pt x="37055" y="19012"/>
                  </a:lnTo>
                  <a:lnTo>
                    <a:pt x="37041" y="19496"/>
                  </a:lnTo>
                  <a:lnTo>
                    <a:pt x="37012" y="19965"/>
                  </a:lnTo>
                  <a:lnTo>
                    <a:pt x="36970" y="20435"/>
                  </a:lnTo>
                  <a:lnTo>
                    <a:pt x="36913" y="20904"/>
                  </a:lnTo>
                  <a:lnTo>
                    <a:pt x="36856" y="21360"/>
                  </a:lnTo>
                  <a:lnTo>
                    <a:pt x="36785" y="21815"/>
                  </a:lnTo>
                  <a:lnTo>
                    <a:pt x="36685" y="22270"/>
                  </a:lnTo>
                  <a:lnTo>
                    <a:pt x="36600" y="22726"/>
                  </a:lnTo>
                  <a:lnTo>
                    <a:pt x="36486" y="23167"/>
                  </a:lnTo>
                  <a:lnTo>
                    <a:pt x="36358" y="23608"/>
                  </a:lnTo>
                  <a:lnTo>
                    <a:pt x="36230" y="24049"/>
                  </a:lnTo>
                  <a:lnTo>
                    <a:pt x="36087" y="24476"/>
                  </a:lnTo>
                  <a:lnTo>
                    <a:pt x="35945" y="24903"/>
                  </a:lnTo>
                  <a:lnTo>
                    <a:pt x="35789" y="25330"/>
                  </a:lnTo>
                  <a:lnTo>
                    <a:pt x="35618" y="25757"/>
                  </a:lnTo>
                  <a:lnTo>
                    <a:pt x="35433" y="26169"/>
                  </a:lnTo>
                  <a:lnTo>
                    <a:pt x="35234" y="26568"/>
                  </a:lnTo>
                  <a:lnTo>
                    <a:pt x="35034" y="26981"/>
                  </a:lnTo>
                  <a:lnTo>
                    <a:pt x="34835" y="27365"/>
                  </a:lnTo>
                  <a:lnTo>
                    <a:pt x="34607" y="27763"/>
                  </a:lnTo>
                  <a:lnTo>
                    <a:pt x="34380" y="28147"/>
                  </a:lnTo>
                  <a:lnTo>
                    <a:pt x="34152" y="28532"/>
                  </a:lnTo>
                  <a:lnTo>
                    <a:pt x="33896" y="28902"/>
                  </a:lnTo>
                  <a:lnTo>
                    <a:pt x="33654" y="29272"/>
                  </a:lnTo>
                  <a:lnTo>
                    <a:pt x="33384" y="29627"/>
                  </a:lnTo>
                  <a:lnTo>
                    <a:pt x="33113" y="29983"/>
                  </a:lnTo>
                  <a:lnTo>
                    <a:pt x="32843" y="30325"/>
                  </a:lnTo>
                  <a:lnTo>
                    <a:pt x="32544" y="30666"/>
                  </a:lnTo>
                  <a:lnTo>
                    <a:pt x="32260" y="30993"/>
                  </a:lnTo>
                  <a:lnTo>
                    <a:pt x="31946" y="31321"/>
                  </a:lnTo>
                  <a:lnTo>
                    <a:pt x="31633" y="31648"/>
                  </a:lnTo>
                  <a:lnTo>
                    <a:pt x="31320" y="31947"/>
                  </a:lnTo>
                  <a:lnTo>
                    <a:pt x="30993" y="32260"/>
                  </a:lnTo>
                  <a:lnTo>
                    <a:pt x="30666" y="32545"/>
                  </a:lnTo>
                  <a:lnTo>
                    <a:pt x="30324" y="32843"/>
                  </a:lnTo>
                  <a:lnTo>
                    <a:pt x="29983" y="33114"/>
                  </a:lnTo>
                  <a:lnTo>
                    <a:pt x="29627" y="33384"/>
                  </a:lnTo>
                  <a:lnTo>
                    <a:pt x="29257" y="33654"/>
                  </a:lnTo>
                  <a:lnTo>
                    <a:pt x="28901" y="33911"/>
                  </a:lnTo>
                  <a:lnTo>
                    <a:pt x="28531" y="34152"/>
                  </a:lnTo>
                  <a:lnTo>
                    <a:pt x="28147" y="34380"/>
                  </a:lnTo>
                  <a:lnTo>
                    <a:pt x="27763" y="34608"/>
                  </a:lnTo>
                  <a:lnTo>
                    <a:pt x="27364" y="34836"/>
                  </a:lnTo>
                  <a:lnTo>
                    <a:pt x="26966" y="35035"/>
                  </a:lnTo>
                  <a:lnTo>
                    <a:pt x="26568" y="35248"/>
                  </a:lnTo>
                  <a:lnTo>
                    <a:pt x="26169" y="35433"/>
                  </a:lnTo>
                  <a:lnTo>
                    <a:pt x="25742" y="35618"/>
                  </a:lnTo>
                  <a:lnTo>
                    <a:pt x="25330" y="35789"/>
                  </a:lnTo>
                  <a:lnTo>
                    <a:pt x="24903" y="35945"/>
                  </a:lnTo>
                  <a:lnTo>
                    <a:pt x="24476" y="36102"/>
                  </a:lnTo>
                  <a:lnTo>
                    <a:pt x="24049" y="36230"/>
                  </a:lnTo>
                  <a:lnTo>
                    <a:pt x="23608" y="36372"/>
                  </a:lnTo>
                  <a:lnTo>
                    <a:pt x="23167" y="36486"/>
                  </a:lnTo>
                  <a:lnTo>
                    <a:pt x="22726" y="36600"/>
                  </a:lnTo>
                  <a:lnTo>
                    <a:pt x="22270" y="36700"/>
                  </a:lnTo>
                  <a:lnTo>
                    <a:pt x="21815" y="36785"/>
                  </a:lnTo>
                  <a:lnTo>
                    <a:pt x="21359" y="36856"/>
                  </a:lnTo>
                  <a:lnTo>
                    <a:pt x="20890" y="36927"/>
                  </a:lnTo>
                  <a:lnTo>
                    <a:pt x="20435" y="36970"/>
                  </a:lnTo>
                  <a:lnTo>
                    <a:pt x="19965" y="37013"/>
                  </a:lnTo>
                  <a:lnTo>
                    <a:pt x="19495" y="37041"/>
                  </a:lnTo>
                  <a:lnTo>
                    <a:pt x="19012" y="37070"/>
                  </a:lnTo>
                  <a:lnTo>
                    <a:pt x="18542" y="37070"/>
                  </a:lnTo>
                  <a:lnTo>
                    <a:pt x="18542" y="37070"/>
                  </a:lnTo>
                  <a:lnTo>
                    <a:pt x="18058" y="37070"/>
                  </a:lnTo>
                  <a:lnTo>
                    <a:pt x="17589" y="37041"/>
                  </a:lnTo>
                  <a:lnTo>
                    <a:pt x="17105" y="37013"/>
                  </a:lnTo>
                  <a:lnTo>
                    <a:pt x="16635" y="36970"/>
                  </a:lnTo>
                  <a:lnTo>
                    <a:pt x="16180" y="36927"/>
                  </a:lnTo>
                  <a:lnTo>
                    <a:pt x="15710" y="36856"/>
                  </a:lnTo>
                  <a:lnTo>
                    <a:pt x="15255" y="36785"/>
                  </a:lnTo>
                  <a:lnTo>
                    <a:pt x="14799" y="36700"/>
                  </a:lnTo>
                  <a:lnTo>
                    <a:pt x="14344" y="36600"/>
                  </a:lnTo>
                  <a:lnTo>
                    <a:pt x="13903" y="36486"/>
                  </a:lnTo>
                  <a:lnTo>
                    <a:pt x="13462" y="36372"/>
                  </a:lnTo>
                  <a:lnTo>
                    <a:pt x="13021" y="36230"/>
                  </a:lnTo>
                  <a:lnTo>
                    <a:pt x="12594" y="36102"/>
                  </a:lnTo>
                  <a:lnTo>
                    <a:pt x="12167" y="35945"/>
                  </a:lnTo>
                  <a:lnTo>
                    <a:pt x="11740" y="35789"/>
                  </a:lnTo>
                  <a:lnTo>
                    <a:pt x="11327" y="35618"/>
                  </a:lnTo>
                  <a:lnTo>
                    <a:pt x="10915" y="35433"/>
                  </a:lnTo>
                  <a:lnTo>
                    <a:pt x="10502" y="35248"/>
                  </a:lnTo>
                  <a:lnTo>
                    <a:pt x="10104" y="35035"/>
                  </a:lnTo>
                  <a:lnTo>
                    <a:pt x="9705" y="34836"/>
                  </a:lnTo>
                  <a:lnTo>
                    <a:pt x="9307" y="34608"/>
                  </a:lnTo>
                  <a:lnTo>
                    <a:pt x="8923" y="34380"/>
                  </a:lnTo>
                  <a:lnTo>
                    <a:pt x="8553" y="34152"/>
                  </a:lnTo>
                  <a:lnTo>
                    <a:pt x="8168" y="33911"/>
                  </a:lnTo>
                  <a:lnTo>
                    <a:pt x="7813" y="33654"/>
                  </a:lnTo>
                  <a:lnTo>
                    <a:pt x="7443" y="33384"/>
                  </a:lnTo>
                  <a:lnTo>
                    <a:pt x="7101" y="33114"/>
                  </a:lnTo>
                  <a:lnTo>
                    <a:pt x="6745" y="32843"/>
                  </a:lnTo>
                  <a:lnTo>
                    <a:pt x="6404" y="32545"/>
                  </a:lnTo>
                  <a:lnTo>
                    <a:pt x="6077" y="32260"/>
                  </a:lnTo>
                  <a:lnTo>
                    <a:pt x="5749" y="31947"/>
                  </a:lnTo>
                  <a:lnTo>
                    <a:pt x="5436" y="31648"/>
                  </a:lnTo>
                  <a:lnTo>
                    <a:pt x="5123" y="31321"/>
                  </a:lnTo>
                  <a:lnTo>
                    <a:pt x="4824" y="30993"/>
                  </a:lnTo>
                  <a:lnTo>
                    <a:pt x="4525" y="30666"/>
                  </a:lnTo>
                  <a:lnTo>
                    <a:pt x="4241" y="30325"/>
                  </a:lnTo>
                  <a:lnTo>
                    <a:pt x="3956" y="29983"/>
                  </a:lnTo>
                  <a:lnTo>
                    <a:pt x="3686" y="29627"/>
                  </a:lnTo>
                  <a:lnTo>
                    <a:pt x="3430" y="29272"/>
                  </a:lnTo>
                  <a:lnTo>
                    <a:pt x="3174" y="28902"/>
                  </a:lnTo>
                  <a:lnTo>
                    <a:pt x="2918" y="28532"/>
                  </a:lnTo>
                  <a:lnTo>
                    <a:pt x="2690" y="28147"/>
                  </a:lnTo>
                  <a:lnTo>
                    <a:pt x="2462" y="27763"/>
                  </a:lnTo>
                  <a:lnTo>
                    <a:pt x="2234" y="27365"/>
                  </a:lnTo>
                  <a:lnTo>
                    <a:pt x="2035" y="26981"/>
                  </a:lnTo>
                  <a:lnTo>
                    <a:pt x="1836" y="26568"/>
                  </a:lnTo>
                  <a:lnTo>
                    <a:pt x="1637" y="26169"/>
                  </a:lnTo>
                  <a:lnTo>
                    <a:pt x="1466" y="25757"/>
                  </a:lnTo>
                  <a:lnTo>
                    <a:pt x="1295" y="25330"/>
                  </a:lnTo>
                  <a:lnTo>
                    <a:pt x="1125" y="24903"/>
                  </a:lnTo>
                  <a:lnTo>
                    <a:pt x="982" y="24476"/>
                  </a:lnTo>
                  <a:lnTo>
                    <a:pt x="840" y="24049"/>
                  </a:lnTo>
                  <a:lnTo>
                    <a:pt x="712" y="23608"/>
                  </a:lnTo>
                  <a:lnTo>
                    <a:pt x="584" y="23167"/>
                  </a:lnTo>
                  <a:lnTo>
                    <a:pt x="484" y="22726"/>
                  </a:lnTo>
                  <a:lnTo>
                    <a:pt x="385" y="22270"/>
                  </a:lnTo>
                  <a:lnTo>
                    <a:pt x="299" y="21815"/>
                  </a:lnTo>
                  <a:lnTo>
                    <a:pt x="214" y="21360"/>
                  </a:lnTo>
                  <a:lnTo>
                    <a:pt x="157" y="20904"/>
                  </a:lnTo>
                  <a:lnTo>
                    <a:pt x="100" y="20435"/>
                  </a:lnTo>
                  <a:lnTo>
                    <a:pt x="57" y="19965"/>
                  </a:lnTo>
                  <a:lnTo>
                    <a:pt x="29" y="19496"/>
                  </a:lnTo>
                  <a:lnTo>
                    <a:pt x="15" y="19012"/>
                  </a:lnTo>
                  <a:lnTo>
                    <a:pt x="0" y="18542"/>
                  </a:lnTo>
                  <a:lnTo>
                    <a:pt x="0" y="18542"/>
                  </a:lnTo>
                  <a:lnTo>
                    <a:pt x="15" y="18058"/>
                  </a:lnTo>
                  <a:lnTo>
                    <a:pt x="29" y="17589"/>
                  </a:lnTo>
                  <a:lnTo>
                    <a:pt x="57" y="17105"/>
                  </a:lnTo>
                  <a:lnTo>
                    <a:pt x="100" y="16650"/>
                  </a:lnTo>
                  <a:lnTo>
                    <a:pt x="157" y="16180"/>
                  </a:lnTo>
                  <a:lnTo>
                    <a:pt x="214" y="15710"/>
                  </a:lnTo>
                  <a:lnTo>
                    <a:pt x="299" y="15255"/>
                  </a:lnTo>
                  <a:lnTo>
                    <a:pt x="385" y="14800"/>
                  </a:lnTo>
                  <a:lnTo>
                    <a:pt x="484" y="14359"/>
                  </a:lnTo>
                  <a:lnTo>
                    <a:pt x="584" y="13903"/>
                  </a:lnTo>
                  <a:lnTo>
                    <a:pt x="712" y="13462"/>
                  </a:lnTo>
                  <a:lnTo>
                    <a:pt x="840" y="13021"/>
                  </a:lnTo>
                  <a:lnTo>
                    <a:pt x="982" y="12594"/>
                  </a:lnTo>
                  <a:lnTo>
                    <a:pt x="1125" y="12167"/>
                  </a:lnTo>
                  <a:lnTo>
                    <a:pt x="1295" y="11740"/>
                  </a:lnTo>
                  <a:lnTo>
                    <a:pt x="1466" y="11328"/>
                  </a:lnTo>
                  <a:lnTo>
                    <a:pt x="1637" y="10915"/>
                  </a:lnTo>
                  <a:lnTo>
                    <a:pt x="1836" y="10502"/>
                  </a:lnTo>
                  <a:lnTo>
                    <a:pt x="2035" y="10104"/>
                  </a:lnTo>
                  <a:lnTo>
                    <a:pt x="2234" y="9705"/>
                  </a:lnTo>
                  <a:lnTo>
                    <a:pt x="2462" y="9307"/>
                  </a:lnTo>
                  <a:lnTo>
                    <a:pt x="2690" y="8923"/>
                  </a:lnTo>
                  <a:lnTo>
                    <a:pt x="2918" y="8553"/>
                  </a:lnTo>
                  <a:lnTo>
                    <a:pt x="3174" y="8183"/>
                  </a:lnTo>
                  <a:lnTo>
                    <a:pt x="3430" y="7813"/>
                  </a:lnTo>
                  <a:lnTo>
                    <a:pt x="3686" y="7443"/>
                  </a:lnTo>
                  <a:lnTo>
                    <a:pt x="3956" y="7101"/>
                  </a:lnTo>
                  <a:lnTo>
                    <a:pt x="4241" y="6746"/>
                  </a:lnTo>
                  <a:lnTo>
                    <a:pt x="4525" y="6404"/>
                  </a:lnTo>
                  <a:lnTo>
                    <a:pt x="4824" y="6077"/>
                  </a:lnTo>
                  <a:lnTo>
                    <a:pt x="5123" y="5750"/>
                  </a:lnTo>
                  <a:lnTo>
                    <a:pt x="5436" y="5436"/>
                  </a:lnTo>
                  <a:lnTo>
                    <a:pt x="5749" y="5123"/>
                  </a:lnTo>
                  <a:lnTo>
                    <a:pt x="6077" y="4825"/>
                  </a:lnTo>
                  <a:lnTo>
                    <a:pt x="6404" y="4526"/>
                  </a:lnTo>
                  <a:lnTo>
                    <a:pt x="6745" y="4241"/>
                  </a:lnTo>
                  <a:lnTo>
                    <a:pt x="7101" y="3957"/>
                  </a:lnTo>
                  <a:lnTo>
                    <a:pt x="7443" y="3686"/>
                  </a:lnTo>
                  <a:lnTo>
                    <a:pt x="7813" y="3430"/>
                  </a:lnTo>
                  <a:lnTo>
                    <a:pt x="8168" y="3174"/>
                  </a:lnTo>
                  <a:lnTo>
                    <a:pt x="8553" y="2932"/>
                  </a:lnTo>
                  <a:lnTo>
                    <a:pt x="8923" y="2690"/>
                  </a:lnTo>
                  <a:lnTo>
                    <a:pt x="9307" y="2462"/>
                  </a:lnTo>
                  <a:lnTo>
                    <a:pt x="9705" y="2249"/>
                  </a:lnTo>
                  <a:lnTo>
                    <a:pt x="10104" y="2036"/>
                  </a:lnTo>
                  <a:lnTo>
                    <a:pt x="10502" y="1836"/>
                  </a:lnTo>
                  <a:lnTo>
                    <a:pt x="10915" y="1637"/>
                  </a:lnTo>
                  <a:lnTo>
                    <a:pt x="11327" y="1466"/>
                  </a:lnTo>
                  <a:lnTo>
                    <a:pt x="11740" y="1296"/>
                  </a:lnTo>
                  <a:lnTo>
                    <a:pt x="12167" y="1125"/>
                  </a:lnTo>
                  <a:lnTo>
                    <a:pt x="12594" y="983"/>
                  </a:lnTo>
                  <a:lnTo>
                    <a:pt x="13021" y="840"/>
                  </a:lnTo>
                  <a:lnTo>
                    <a:pt x="13462" y="712"/>
                  </a:lnTo>
                  <a:lnTo>
                    <a:pt x="13903" y="584"/>
                  </a:lnTo>
                  <a:lnTo>
                    <a:pt x="14344" y="484"/>
                  </a:lnTo>
                  <a:lnTo>
                    <a:pt x="14799" y="385"/>
                  </a:lnTo>
                  <a:lnTo>
                    <a:pt x="15255" y="299"/>
                  </a:lnTo>
                  <a:lnTo>
                    <a:pt x="15710" y="214"/>
                  </a:lnTo>
                  <a:lnTo>
                    <a:pt x="16180" y="157"/>
                  </a:lnTo>
                  <a:lnTo>
                    <a:pt x="16635" y="100"/>
                  </a:lnTo>
                  <a:lnTo>
                    <a:pt x="17105" y="58"/>
                  </a:lnTo>
                  <a:lnTo>
                    <a:pt x="17589" y="29"/>
                  </a:lnTo>
                  <a:lnTo>
                    <a:pt x="18058" y="15"/>
                  </a:lnTo>
                  <a:lnTo>
                    <a:pt x="18542" y="1"/>
                  </a:lnTo>
                  <a:lnTo>
                    <a:pt x="18542" y="1"/>
                  </a:lnTo>
                  <a:lnTo>
                    <a:pt x="19012" y="15"/>
                  </a:lnTo>
                  <a:lnTo>
                    <a:pt x="19495" y="29"/>
                  </a:lnTo>
                  <a:lnTo>
                    <a:pt x="19965" y="58"/>
                  </a:lnTo>
                  <a:lnTo>
                    <a:pt x="20435" y="100"/>
                  </a:lnTo>
                  <a:lnTo>
                    <a:pt x="20890" y="157"/>
                  </a:lnTo>
                  <a:lnTo>
                    <a:pt x="21359" y="214"/>
                  </a:lnTo>
                  <a:lnTo>
                    <a:pt x="21815" y="299"/>
                  </a:lnTo>
                  <a:lnTo>
                    <a:pt x="22270" y="385"/>
                  </a:lnTo>
                  <a:lnTo>
                    <a:pt x="22726" y="484"/>
                  </a:lnTo>
                  <a:lnTo>
                    <a:pt x="23167" y="584"/>
                  </a:lnTo>
                  <a:lnTo>
                    <a:pt x="23608" y="712"/>
                  </a:lnTo>
                  <a:lnTo>
                    <a:pt x="24049" y="840"/>
                  </a:lnTo>
                  <a:lnTo>
                    <a:pt x="24476" y="983"/>
                  </a:lnTo>
                  <a:lnTo>
                    <a:pt x="24903" y="1125"/>
                  </a:lnTo>
                  <a:lnTo>
                    <a:pt x="25330" y="1296"/>
                  </a:lnTo>
                  <a:lnTo>
                    <a:pt x="25742" y="1466"/>
                  </a:lnTo>
                  <a:lnTo>
                    <a:pt x="26169" y="1637"/>
                  </a:lnTo>
                  <a:lnTo>
                    <a:pt x="26568" y="1836"/>
                  </a:lnTo>
                  <a:lnTo>
                    <a:pt x="26966" y="2036"/>
                  </a:lnTo>
                  <a:lnTo>
                    <a:pt x="27364" y="2249"/>
                  </a:lnTo>
                  <a:lnTo>
                    <a:pt x="27763" y="2462"/>
                  </a:lnTo>
                  <a:lnTo>
                    <a:pt x="28147" y="2690"/>
                  </a:lnTo>
                  <a:lnTo>
                    <a:pt x="28531" y="2932"/>
                  </a:lnTo>
                  <a:lnTo>
                    <a:pt x="28901" y="3174"/>
                  </a:lnTo>
                  <a:lnTo>
                    <a:pt x="29257" y="3430"/>
                  </a:lnTo>
                  <a:lnTo>
                    <a:pt x="29627" y="3686"/>
                  </a:lnTo>
                  <a:lnTo>
                    <a:pt x="29983" y="3957"/>
                  </a:lnTo>
                  <a:lnTo>
                    <a:pt x="30324" y="4241"/>
                  </a:lnTo>
                  <a:lnTo>
                    <a:pt x="30666" y="4526"/>
                  </a:lnTo>
                  <a:lnTo>
                    <a:pt x="30993" y="4825"/>
                  </a:lnTo>
                  <a:lnTo>
                    <a:pt x="31320" y="5123"/>
                  </a:lnTo>
                  <a:lnTo>
                    <a:pt x="31633" y="5436"/>
                  </a:lnTo>
                  <a:lnTo>
                    <a:pt x="31946" y="5750"/>
                  </a:lnTo>
                  <a:lnTo>
                    <a:pt x="32260" y="6077"/>
                  </a:lnTo>
                  <a:lnTo>
                    <a:pt x="32544" y="6404"/>
                  </a:lnTo>
                  <a:lnTo>
                    <a:pt x="32843" y="6746"/>
                  </a:lnTo>
                  <a:lnTo>
                    <a:pt x="33113" y="7101"/>
                  </a:lnTo>
                  <a:lnTo>
                    <a:pt x="33384" y="7443"/>
                  </a:lnTo>
                  <a:lnTo>
                    <a:pt x="33654" y="7813"/>
                  </a:lnTo>
                  <a:lnTo>
                    <a:pt x="33896" y="8183"/>
                  </a:lnTo>
                  <a:lnTo>
                    <a:pt x="34152" y="8553"/>
                  </a:lnTo>
                  <a:lnTo>
                    <a:pt x="34380" y="8923"/>
                  </a:lnTo>
                  <a:lnTo>
                    <a:pt x="34607" y="9307"/>
                  </a:lnTo>
                  <a:lnTo>
                    <a:pt x="34835" y="9705"/>
                  </a:lnTo>
                  <a:lnTo>
                    <a:pt x="35034" y="10104"/>
                  </a:lnTo>
                  <a:lnTo>
                    <a:pt x="35234" y="10502"/>
                  </a:lnTo>
                  <a:lnTo>
                    <a:pt x="35433" y="10915"/>
                  </a:lnTo>
                  <a:lnTo>
                    <a:pt x="35618" y="11328"/>
                  </a:lnTo>
                  <a:lnTo>
                    <a:pt x="35789" y="11740"/>
                  </a:lnTo>
                  <a:lnTo>
                    <a:pt x="35945" y="12167"/>
                  </a:lnTo>
                  <a:lnTo>
                    <a:pt x="36087" y="12594"/>
                  </a:lnTo>
                  <a:lnTo>
                    <a:pt x="36230" y="13021"/>
                  </a:lnTo>
                  <a:lnTo>
                    <a:pt x="36358" y="13462"/>
                  </a:lnTo>
                  <a:lnTo>
                    <a:pt x="36486" y="13903"/>
                  </a:lnTo>
                  <a:lnTo>
                    <a:pt x="36600" y="14359"/>
                  </a:lnTo>
                  <a:lnTo>
                    <a:pt x="36685" y="14800"/>
                  </a:lnTo>
                  <a:lnTo>
                    <a:pt x="36785" y="15255"/>
                  </a:lnTo>
                  <a:lnTo>
                    <a:pt x="36856" y="15710"/>
                  </a:lnTo>
                  <a:lnTo>
                    <a:pt x="36913" y="16180"/>
                  </a:lnTo>
                  <a:lnTo>
                    <a:pt x="36970" y="16650"/>
                  </a:lnTo>
                  <a:lnTo>
                    <a:pt x="37012" y="17105"/>
                  </a:lnTo>
                  <a:lnTo>
                    <a:pt x="37041" y="17589"/>
                  </a:lnTo>
                  <a:lnTo>
                    <a:pt x="37055" y="18058"/>
                  </a:lnTo>
                  <a:lnTo>
                    <a:pt x="37069" y="185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7" name="Google Shape;367;p18"/>
            <p:cNvSpPr/>
            <p:nvPr/>
          </p:nvSpPr>
          <p:spPr>
            <a:xfrm>
              <a:off x="1577563" y="3298975"/>
              <a:ext cx="649625" cy="649975"/>
            </a:xfrm>
            <a:custGeom>
              <a:avLst/>
              <a:gdLst/>
              <a:ahLst/>
              <a:cxnLst/>
              <a:rect l="l" t="t" r="r" b="b"/>
              <a:pathLst>
                <a:path w="25985" h="25999" extrusionOk="0">
                  <a:moveTo>
                    <a:pt x="13746" y="0"/>
                  </a:moveTo>
                  <a:lnTo>
                    <a:pt x="13604" y="2377"/>
                  </a:lnTo>
                  <a:lnTo>
                    <a:pt x="14145" y="2419"/>
                  </a:lnTo>
                  <a:lnTo>
                    <a:pt x="14401" y="57"/>
                  </a:lnTo>
                  <a:lnTo>
                    <a:pt x="13746" y="0"/>
                  </a:lnTo>
                  <a:close/>
                  <a:moveTo>
                    <a:pt x="11142" y="100"/>
                  </a:moveTo>
                  <a:lnTo>
                    <a:pt x="10815" y="157"/>
                  </a:lnTo>
                  <a:lnTo>
                    <a:pt x="10502" y="214"/>
                  </a:lnTo>
                  <a:lnTo>
                    <a:pt x="10943" y="2547"/>
                  </a:lnTo>
                  <a:lnTo>
                    <a:pt x="11470" y="2462"/>
                  </a:lnTo>
                  <a:lnTo>
                    <a:pt x="11142" y="100"/>
                  </a:lnTo>
                  <a:close/>
                  <a:moveTo>
                    <a:pt x="16948" y="598"/>
                  </a:moveTo>
                  <a:lnTo>
                    <a:pt x="16222" y="2875"/>
                  </a:lnTo>
                  <a:lnTo>
                    <a:pt x="16735" y="3046"/>
                  </a:lnTo>
                  <a:lnTo>
                    <a:pt x="17574" y="811"/>
                  </a:lnTo>
                  <a:lnTo>
                    <a:pt x="16948" y="598"/>
                  </a:lnTo>
                  <a:close/>
                  <a:moveTo>
                    <a:pt x="7997" y="968"/>
                  </a:moveTo>
                  <a:lnTo>
                    <a:pt x="7400" y="1224"/>
                  </a:lnTo>
                  <a:lnTo>
                    <a:pt x="8424" y="3387"/>
                  </a:lnTo>
                  <a:lnTo>
                    <a:pt x="8908" y="3159"/>
                  </a:lnTo>
                  <a:lnTo>
                    <a:pt x="7997" y="968"/>
                  </a:lnTo>
                  <a:close/>
                  <a:moveTo>
                    <a:pt x="19908" y="1978"/>
                  </a:moveTo>
                  <a:lnTo>
                    <a:pt x="18641" y="3999"/>
                  </a:lnTo>
                  <a:lnTo>
                    <a:pt x="19083" y="4298"/>
                  </a:lnTo>
                  <a:lnTo>
                    <a:pt x="20449" y="2334"/>
                  </a:lnTo>
                  <a:lnTo>
                    <a:pt x="19908" y="1978"/>
                  </a:lnTo>
                  <a:close/>
                  <a:moveTo>
                    <a:pt x="5166" y="2576"/>
                  </a:moveTo>
                  <a:lnTo>
                    <a:pt x="4910" y="2775"/>
                  </a:lnTo>
                  <a:lnTo>
                    <a:pt x="4653" y="2989"/>
                  </a:lnTo>
                  <a:lnTo>
                    <a:pt x="6176" y="4810"/>
                  </a:lnTo>
                  <a:lnTo>
                    <a:pt x="6603" y="4483"/>
                  </a:lnTo>
                  <a:lnTo>
                    <a:pt x="5166" y="2576"/>
                  </a:lnTo>
                  <a:close/>
                  <a:moveTo>
                    <a:pt x="22427" y="4056"/>
                  </a:moveTo>
                  <a:lnTo>
                    <a:pt x="20691" y="5692"/>
                  </a:lnTo>
                  <a:lnTo>
                    <a:pt x="21046" y="6091"/>
                  </a:lnTo>
                  <a:lnTo>
                    <a:pt x="22868" y="4525"/>
                  </a:lnTo>
                  <a:lnTo>
                    <a:pt x="22427" y="4056"/>
                  </a:lnTo>
                  <a:close/>
                  <a:moveTo>
                    <a:pt x="2818" y="4838"/>
                  </a:moveTo>
                  <a:lnTo>
                    <a:pt x="2434" y="5365"/>
                  </a:lnTo>
                  <a:lnTo>
                    <a:pt x="4355" y="6760"/>
                  </a:lnTo>
                  <a:lnTo>
                    <a:pt x="4682" y="6333"/>
                  </a:lnTo>
                  <a:lnTo>
                    <a:pt x="2818" y="4838"/>
                  </a:lnTo>
                  <a:close/>
                  <a:moveTo>
                    <a:pt x="24348" y="6674"/>
                  </a:moveTo>
                  <a:lnTo>
                    <a:pt x="22270" y="7841"/>
                  </a:lnTo>
                  <a:lnTo>
                    <a:pt x="22512" y="8311"/>
                  </a:lnTo>
                  <a:lnTo>
                    <a:pt x="24661" y="7258"/>
                  </a:lnTo>
                  <a:lnTo>
                    <a:pt x="24504" y="6959"/>
                  </a:lnTo>
                  <a:lnTo>
                    <a:pt x="24348" y="6674"/>
                  </a:lnTo>
                  <a:close/>
                  <a:moveTo>
                    <a:pt x="1110" y="7628"/>
                  </a:moveTo>
                  <a:lnTo>
                    <a:pt x="854" y="8225"/>
                  </a:lnTo>
                  <a:lnTo>
                    <a:pt x="3074" y="9093"/>
                  </a:lnTo>
                  <a:lnTo>
                    <a:pt x="3287" y="8609"/>
                  </a:lnTo>
                  <a:lnTo>
                    <a:pt x="1110" y="7628"/>
                  </a:lnTo>
                  <a:close/>
                  <a:moveTo>
                    <a:pt x="25557" y="9705"/>
                  </a:moveTo>
                  <a:lnTo>
                    <a:pt x="23252" y="10303"/>
                  </a:lnTo>
                  <a:lnTo>
                    <a:pt x="23380" y="10829"/>
                  </a:lnTo>
                  <a:lnTo>
                    <a:pt x="25714" y="10331"/>
                  </a:lnTo>
                  <a:lnTo>
                    <a:pt x="25557" y="9705"/>
                  </a:lnTo>
                  <a:close/>
                  <a:moveTo>
                    <a:pt x="157" y="10744"/>
                  </a:moveTo>
                  <a:lnTo>
                    <a:pt x="57" y="11384"/>
                  </a:lnTo>
                  <a:lnTo>
                    <a:pt x="2419" y="11683"/>
                  </a:lnTo>
                  <a:lnTo>
                    <a:pt x="2505" y="11142"/>
                  </a:lnTo>
                  <a:lnTo>
                    <a:pt x="157" y="10744"/>
                  </a:lnTo>
                  <a:close/>
                  <a:moveTo>
                    <a:pt x="25557" y="12950"/>
                  </a:moveTo>
                  <a:lnTo>
                    <a:pt x="23593" y="12992"/>
                  </a:lnTo>
                  <a:lnTo>
                    <a:pt x="23579" y="13519"/>
                  </a:lnTo>
                  <a:lnTo>
                    <a:pt x="25970" y="13647"/>
                  </a:lnTo>
                  <a:lnTo>
                    <a:pt x="25984" y="13305"/>
                  </a:lnTo>
                  <a:lnTo>
                    <a:pt x="25984" y="12950"/>
                  </a:lnTo>
                  <a:close/>
                  <a:moveTo>
                    <a:pt x="2377" y="13818"/>
                  </a:moveTo>
                  <a:lnTo>
                    <a:pt x="0" y="13988"/>
                  </a:lnTo>
                  <a:lnTo>
                    <a:pt x="29" y="14316"/>
                  </a:lnTo>
                  <a:lnTo>
                    <a:pt x="71" y="14643"/>
                  </a:lnTo>
                  <a:lnTo>
                    <a:pt x="2434" y="14344"/>
                  </a:lnTo>
                  <a:lnTo>
                    <a:pt x="2377" y="13818"/>
                  </a:lnTo>
                  <a:close/>
                  <a:moveTo>
                    <a:pt x="23266" y="15625"/>
                  </a:moveTo>
                  <a:lnTo>
                    <a:pt x="23124" y="16151"/>
                  </a:lnTo>
                  <a:lnTo>
                    <a:pt x="25401" y="16849"/>
                  </a:lnTo>
                  <a:lnTo>
                    <a:pt x="25571" y="16222"/>
                  </a:lnTo>
                  <a:lnTo>
                    <a:pt x="23266" y="15625"/>
                  </a:lnTo>
                  <a:close/>
                  <a:moveTo>
                    <a:pt x="2917" y="16422"/>
                  </a:moveTo>
                  <a:lnTo>
                    <a:pt x="655" y="17190"/>
                  </a:lnTo>
                  <a:lnTo>
                    <a:pt x="769" y="17489"/>
                  </a:lnTo>
                  <a:lnTo>
                    <a:pt x="883" y="17802"/>
                  </a:lnTo>
                  <a:lnTo>
                    <a:pt x="3102" y="16920"/>
                  </a:lnTo>
                  <a:lnTo>
                    <a:pt x="2917" y="16422"/>
                  </a:lnTo>
                  <a:close/>
                  <a:moveTo>
                    <a:pt x="22284" y="18101"/>
                  </a:moveTo>
                  <a:lnTo>
                    <a:pt x="22014" y="18570"/>
                  </a:lnTo>
                  <a:lnTo>
                    <a:pt x="24049" y="19823"/>
                  </a:lnTo>
                  <a:lnTo>
                    <a:pt x="24220" y="19538"/>
                  </a:lnTo>
                  <a:lnTo>
                    <a:pt x="24376" y="19253"/>
                  </a:lnTo>
                  <a:lnTo>
                    <a:pt x="22284" y="18101"/>
                  </a:lnTo>
                  <a:close/>
                  <a:moveTo>
                    <a:pt x="4084" y="18812"/>
                  </a:moveTo>
                  <a:lnTo>
                    <a:pt x="2092" y="20121"/>
                  </a:lnTo>
                  <a:lnTo>
                    <a:pt x="2462" y="20648"/>
                  </a:lnTo>
                  <a:lnTo>
                    <a:pt x="4383" y="19239"/>
                  </a:lnTo>
                  <a:lnTo>
                    <a:pt x="4084" y="18812"/>
                  </a:lnTo>
                  <a:close/>
                  <a:moveTo>
                    <a:pt x="20719" y="20264"/>
                  </a:moveTo>
                  <a:lnTo>
                    <a:pt x="20349" y="20634"/>
                  </a:lnTo>
                  <a:lnTo>
                    <a:pt x="22000" y="22356"/>
                  </a:lnTo>
                  <a:lnTo>
                    <a:pt x="22455" y="21886"/>
                  </a:lnTo>
                  <a:lnTo>
                    <a:pt x="20719" y="20264"/>
                  </a:lnTo>
                  <a:close/>
                  <a:moveTo>
                    <a:pt x="5806" y="20833"/>
                  </a:moveTo>
                  <a:lnTo>
                    <a:pt x="4198" y="22597"/>
                  </a:lnTo>
                  <a:lnTo>
                    <a:pt x="4696" y="23024"/>
                  </a:lnTo>
                  <a:lnTo>
                    <a:pt x="6204" y="21189"/>
                  </a:lnTo>
                  <a:lnTo>
                    <a:pt x="5806" y="20833"/>
                  </a:lnTo>
                  <a:close/>
                  <a:moveTo>
                    <a:pt x="18670" y="21957"/>
                  </a:moveTo>
                  <a:lnTo>
                    <a:pt x="18215" y="22227"/>
                  </a:lnTo>
                  <a:lnTo>
                    <a:pt x="19396" y="24305"/>
                  </a:lnTo>
                  <a:lnTo>
                    <a:pt x="19951" y="23964"/>
                  </a:lnTo>
                  <a:lnTo>
                    <a:pt x="18670" y="21957"/>
                  </a:lnTo>
                  <a:close/>
                  <a:moveTo>
                    <a:pt x="7983" y="22370"/>
                  </a:moveTo>
                  <a:lnTo>
                    <a:pt x="6859" y="24476"/>
                  </a:lnTo>
                  <a:lnTo>
                    <a:pt x="7442" y="24775"/>
                  </a:lnTo>
                  <a:lnTo>
                    <a:pt x="8453" y="22612"/>
                  </a:lnTo>
                  <a:lnTo>
                    <a:pt x="7983" y="22370"/>
                  </a:lnTo>
                  <a:close/>
                  <a:moveTo>
                    <a:pt x="16265" y="23095"/>
                  </a:moveTo>
                  <a:lnTo>
                    <a:pt x="15753" y="23252"/>
                  </a:lnTo>
                  <a:lnTo>
                    <a:pt x="16379" y="25543"/>
                  </a:lnTo>
                  <a:lnTo>
                    <a:pt x="17005" y="25358"/>
                  </a:lnTo>
                  <a:lnTo>
                    <a:pt x="16265" y="23095"/>
                  </a:lnTo>
                  <a:close/>
                  <a:moveTo>
                    <a:pt x="10473" y="23323"/>
                  </a:moveTo>
                  <a:lnTo>
                    <a:pt x="9904" y="25643"/>
                  </a:lnTo>
                  <a:lnTo>
                    <a:pt x="10545" y="25771"/>
                  </a:lnTo>
                  <a:lnTo>
                    <a:pt x="10986" y="23423"/>
                  </a:lnTo>
                  <a:lnTo>
                    <a:pt x="10473" y="23323"/>
                  </a:lnTo>
                  <a:close/>
                  <a:moveTo>
                    <a:pt x="13647" y="23594"/>
                  </a:moveTo>
                  <a:lnTo>
                    <a:pt x="13120" y="23608"/>
                  </a:lnTo>
                  <a:lnTo>
                    <a:pt x="13149" y="25998"/>
                  </a:lnTo>
                  <a:lnTo>
                    <a:pt x="13803" y="25970"/>
                  </a:lnTo>
                  <a:lnTo>
                    <a:pt x="13647" y="2359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8" name="Google Shape;368;p18"/>
            <p:cNvSpPr/>
            <p:nvPr/>
          </p:nvSpPr>
          <p:spPr>
            <a:xfrm>
              <a:off x="1905563" y="3888800"/>
              <a:ext cx="17100" cy="60150"/>
            </a:xfrm>
            <a:custGeom>
              <a:avLst/>
              <a:gdLst/>
              <a:ahLst/>
              <a:cxnLst/>
              <a:rect l="l" t="t" r="r" b="b"/>
              <a:pathLst>
                <a:path w="684" h="2406" fill="none" extrusionOk="0">
                  <a:moveTo>
                    <a:pt x="29" y="2405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527" y="1"/>
                  </a:lnTo>
                  <a:lnTo>
                    <a:pt x="683" y="2377"/>
                  </a:lnTo>
                  <a:lnTo>
                    <a:pt x="683" y="2377"/>
                  </a:lnTo>
                  <a:lnTo>
                    <a:pt x="29" y="24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9" name="Google Shape;369;p18"/>
            <p:cNvSpPr/>
            <p:nvPr/>
          </p:nvSpPr>
          <p:spPr>
            <a:xfrm>
              <a:off x="1825163" y="3882050"/>
              <a:ext cx="27050" cy="61200"/>
            </a:xfrm>
            <a:custGeom>
              <a:avLst/>
              <a:gdLst/>
              <a:ahLst/>
              <a:cxnLst/>
              <a:rect l="l" t="t" r="r" b="b"/>
              <a:pathLst>
                <a:path w="1082" h="2448" fill="none" extrusionOk="0">
                  <a:moveTo>
                    <a:pt x="641" y="2448"/>
                  </a:moveTo>
                  <a:lnTo>
                    <a:pt x="641" y="2448"/>
                  </a:lnTo>
                  <a:lnTo>
                    <a:pt x="0" y="2320"/>
                  </a:lnTo>
                  <a:lnTo>
                    <a:pt x="569" y="0"/>
                  </a:lnTo>
                  <a:lnTo>
                    <a:pt x="569" y="0"/>
                  </a:lnTo>
                  <a:lnTo>
                    <a:pt x="1082" y="100"/>
                  </a:lnTo>
                  <a:lnTo>
                    <a:pt x="641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1971363" y="3876350"/>
              <a:ext cx="31325" cy="61225"/>
            </a:xfrm>
            <a:custGeom>
              <a:avLst/>
              <a:gdLst/>
              <a:ahLst/>
              <a:cxnLst/>
              <a:rect l="l" t="t" r="r" b="b"/>
              <a:pathLst>
                <a:path w="1253" h="2449" fill="none" extrusionOk="0">
                  <a:moveTo>
                    <a:pt x="627" y="2448"/>
                  </a:moveTo>
                  <a:lnTo>
                    <a:pt x="1" y="157"/>
                  </a:lnTo>
                  <a:lnTo>
                    <a:pt x="1" y="157"/>
                  </a:lnTo>
                  <a:lnTo>
                    <a:pt x="513" y="0"/>
                  </a:lnTo>
                  <a:lnTo>
                    <a:pt x="1253" y="2263"/>
                  </a:lnTo>
                  <a:lnTo>
                    <a:pt x="1253" y="2263"/>
                  </a:lnTo>
                  <a:lnTo>
                    <a:pt x="627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1749038" y="3858200"/>
              <a:ext cx="39850" cy="60150"/>
            </a:xfrm>
            <a:custGeom>
              <a:avLst/>
              <a:gdLst/>
              <a:ahLst/>
              <a:cxnLst/>
              <a:rect l="l" t="t" r="r" b="b"/>
              <a:pathLst>
                <a:path w="1594" h="2406" fill="none" extrusionOk="0">
                  <a:moveTo>
                    <a:pt x="583" y="2406"/>
                  </a:moveTo>
                  <a:lnTo>
                    <a:pt x="583" y="2406"/>
                  </a:lnTo>
                  <a:lnTo>
                    <a:pt x="0" y="2107"/>
                  </a:lnTo>
                  <a:lnTo>
                    <a:pt x="1124" y="1"/>
                  </a:lnTo>
                  <a:lnTo>
                    <a:pt x="1124" y="1"/>
                  </a:lnTo>
                  <a:lnTo>
                    <a:pt x="1594" y="243"/>
                  </a:lnTo>
                  <a:lnTo>
                    <a:pt x="583" y="24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2032913" y="3847900"/>
              <a:ext cx="43425" cy="58725"/>
            </a:xfrm>
            <a:custGeom>
              <a:avLst/>
              <a:gdLst/>
              <a:ahLst/>
              <a:cxnLst/>
              <a:rect l="l" t="t" r="r" b="b"/>
              <a:pathLst>
                <a:path w="1737" h="2349" fill="none" extrusionOk="0">
                  <a:moveTo>
                    <a:pt x="1182" y="2348"/>
                  </a:moveTo>
                  <a:lnTo>
                    <a:pt x="1" y="270"/>
                  </a:lnTo>
                  <a:lnTo>
                    <a:pt x="1" y="270"/>
                  </a:lnTo>
                  <a:lnTo>
                    <a:pt x="456" y="0"/>
                  </a:lnTo>
                  <a:lnTo>
                    <a:pt x="1737" y="2007"/>
                  </a:lnTo>
                  <a:lnTo>
                    <a:pt x="1737" y="2007"/>
                  </a:lnTo>
                  <a:lnTo>
                    <a:pt x="1182" y="23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1682513" y="3819775"/>
              <a:ext cx="50175" cy="54825"/>
            </a:xfrm>
            <a:custGeom>
              <a:avLst/>
              <a:gdLst/>
              <a:ahLst/>
              <a:cxnLst/>
              <a:rect l="l" t="t" r="r" b="b"/>
              <a:pathLst>
                <a:path w="2007" h="2193" fill="none" extrusionOk="0">
                  <a:moveTo>
                    <a:pt x="498" y="2192"/>
                  </a:moveTo>
                  <a:lnTo>
                    <a:pt x="498" y="2192"/>
                  </a:lnTo>
                  <a:lnTo>
                    <a:pt x="0" y="176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2006" y="357"/>
                  </a:lnTo>
                  <a:lnTo>
                    <a:pt x="498" y="21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2086288" y="3805550"/>
              <a:ext cx="52675" cy="52325"/>
            </a:xfrm>
            <a:custGeom>
              <a:avLst/>
              <a:gdLst/>
              <a:ahLst/>
              <a:cxnLst/>
              <a:rect l="l" t="t" r="r" b="b"/>
              <a:pathLst>
                <a:path w="2107" h="2093" fill="none" extrusionOk="0">
                  <a:moveTo>
                    <a:pt x="1651" y="2093"/>
                  </a:moveTo>
                  <a:lnTo>
                    <a:pt x="0" y="371"/>
                  </a:lnTo>
                  <a:lnTo>
                    <a:pt x="0" y="371"/>
                  </a:lnTo>
                  <a:lnTo>
                    <a:pt x="370" y="1"/>
                  </a:lnTo>
                  <a:lnTo>
                    <a:pt x="2106" y="1623"/>
                  </a:lnTo>
                  <a:lnTo>
                    <a:pt x="2106" y="1623"/>
                  </a:lnTo>
                  <a:lnTo>
                    <a:pt x="1651" y="20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1629863" y="3769275"/>
              <a:ext cx="57300" cy="45900"/>
            </a:xfrm>
            <a:custGeom>
              <a:avLst/>
              <a:gdLst/>
              <a:ahLst/>
              <a:cxnLst/>
              <a:rect l="l" t="t" r="r" b="b"/>
              <a:pathLst>
                <a:path w="2292" h="1836" fill="none" extrusionOk="0">
                  <a:moveTo>
                    <a:pt x="370" y="1836"/>
                  </a:moveTo>
                  <a:lnTo>
                    <a:pt x="370" y="1836"/>
                  </a:lnTo>
                  <a:lnTo>
                    <a:pt x="0" y="1309"/>
                  </a:lnTo>
                  <a:lnTo>
                    <a:pt x="1992" y="0"/>
                  </a:lnTo>
                  <a:lnTo>
                    <a:pt x="1992" y="0"/>
                  </a:lnTo>
                  <a:lnTo>
                    <a:pt x="2291" y="427"/>
                  </a:lnTo>
                  <a:lnTo>
                    <a:pt x="370" y="18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2127888" y="3751475"/>
              <a:ext cx="59100" cy="43075"/>
            </a:xfrm>
            <a:custGeom>
              <a:avLst/>
              <a:gdLst/>
              <a:ahLst/>
              <a:cxnLst/>
              <a:rect l="l" t="t" r="r" b="b"/>
              <a:pathLst>
                <a:path w="2364" h="1723" fill="none" extrusionOk="0">
                  <a:moveTo>
                    <a:pt x="2036" y="1723"/>
                  </a:moveTo>
                  <a:lnTo>
                    <a:pt x="1" y="470"/>
                  </a:lnTo>
                  <a:lnTo>
                    <a:pt x="1" y="470"/>
                  </a:lnTo>
                  <a:lnTo>
                    <a:pt x="271" y="1"/>
                  </a:lnTo>
                  <a:lnTo>
                    <a:pt x="2363" y="1153"/>
                  </a:lnTo>
                  <a:lnTo>
                    <a:pt x="2363" y="1153"/>
                  </a:lnTo>
                  <a:lnTo>
                    <a:pt x="2207" y="1438"/>
                  </a:lnTo>
                  <a:lnTo>
                    <a:pt x="2036" y="17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1593913" y="3709500"/>
              <a:ext cx="61225" cy="34525"/>
            </a:xfrm>
            <a:custGeom>
              <a:avLst/>
              <a:gdLst/>
              <a:ahLst/>
              <a:cxnLst/>
              <a:rect l="l" t="t" r="r" b="b"/>
              <a:pathLst>
                <a:path w="2449" h="1381" fill="none" extrusionOk="0">
                  <a:moveTo>
                    <a:pt x="229" y="1381"/>
                  </a:moveTo>
                  <a:lnTo>
                    <a:pt x="229" y="1381"/>
                  </a:lnTo>
                  <a:lnTo>
                    <a:pt x="115" y="1068"/>
                  </a:lnTo>
                  <a:lnTo>
                    <a:pt x="1" y="769"/>
                  </a:lnTo>
                  <a:lnTo>
                    <a:pt x="2263" y="1"/>
                  </a:lnTo>
                  <a:lnTo>
                    <a:pt x="2263" y="1"/>
                  </a:lnTo>
                  <a:lnTo>
                    <a:pt x="2448" y="499"/>
                  </a:lnTo>
                  <a:lnTo>
                    <a:pt x="229" y="13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2155638" y="3689575"/>
              <a:ext cx="61225" cy="30625"/>
            </a:xfrm>
            <a:custGeom>
              <a:avLst/>
              <a:gdLst/>
              <a:ahLst/>
              <a:cxnLst/>
              <a:rect l="l" t="t" r="r" b="b"/>
              <a:pathLst>
                <a:path w="2449" h="1225" fill="none" extrusionOk="0">
                  <a:moveTo>
                    <a:pt x="2278" y="1225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143" y="1"/>
                  </a:lnTo>
                  <a:lnTo>
                    <a:pt x="2448" y="598"/>
                  </a:lnTo>
                  <a:lnTo>
                    <a:pt x="2448" y="598"/>
                  </a:lnTo>
                  <a:lnTo>
                    <a:pt x="2278" y="122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1577563" y="3644400"/>
              <a:ext cx="60850" cy="20650"/>
            </a:xfrm>
            <a:custGeom>
              <a:avLst/>
              <a:gdLst/>
              <a:ahLst/>
              <a:cxnLst/>
              <a:rect l="l" t="t" r="r" b="b"/>
              <a:pathLst>
                <a:path w="2434" h="826" fill="none" extrusionOk="0">
                  <a:moveTo>
                    <a:pt x="71" y="826"/>
                  </a:moveTo>
                  <a:lnTo>
                    <a:pt x="71" y="826"/>
                  </a:lnTo>
                  <a:lnTo>
                    <a:pt x="29" y="499"/>
                  </a:lnTo>
                  <a:lnTo>
                    <a:pt x="0" y="171"/>
                  </a:lnTo>
                  <a:lnTo>
                    <a:pt x="2377" y="1"/>
                  </a:lnTo>
                  <a:lnTo>
                    <a:pt x="2377" y="1"/>
                  </a:lnTo>
                  <a:lnTo>
                    <a:pt x="2434" y="527"/>
                  </a:lnTo>
                  <a:lnTo>
                    <a:pt x="71" y="8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2167038" y="3622700"/>
              <a:ext cx="60150" cy="17450"/>
            </a:xfrm>
            <a:custGeom>
              <a:avLst/>
              <a:gdLst/>
              <a:ahLst/>
              <a:cxnLst/>
              <a:rect l="l" t="t" r="r" b="b"/>
              <a:pathLst>
                <a:path w="2406" h="698" fill="none" extrusionOk="0">
                  <a:moveTo>
                    <a:pt x="2391" y="698"/>
                  </a:moveTo>
                  <a:lnTo>
                    <a:pt x="0" y="570"/>
                  </a:lnTo>
                  <a:lnTo>
                    <a:pt x="0" y="570"/>
                  </a:lnTo>
                  <a:lnTo>
                    <a:pt x="14" y="43"/>
                  </a:lnTo>
                  <a:lnTo>
                    <a:pt x="1978" y="1"/>
                  </a:lnTo>
                  <a:lnTo>
                    <a:pt x="2405" y="1"/>
                  </a:lnTo>
                  <a:lnTo>
                    <a:pt x="2405" y="1"/>
                  </a:lnTo>
                  <a:lnTo>
                    <a:pt x="2405" y="356"/>
                  </a:lnTo>
                  <a:lnTo>
                    <a:pt x="2391" y="6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1578988" y="3567550"/>
              <a:ext cx="61200" cy="23525"/>
            </a:xfrm>
            <a:custGeom>
              <a:avLst/>
              <a:gdLst/>
              <a:ahLst/>
              <a:cxnLst/>
              <a:rect l="l" t="t" r="r" b="b"/>
              <a:pathLst>
                <a:path w="2448" h="941" fill="none" extrusionOk="0">
                  <a:moveTo>
                    <a:pt x="2362" y="940"/>
                  </a:moveTo>
                  <a:lnTo>
                    <a:pt x="0" y="641"/>
                  </a:lnTo>
                  <a:lnTo>
                    <a:pt x="0" y="641"/>
                  </a:lnTo>
                  <a:lnTo>
                    <a:pt x="100" y="1"/>
                  </a:lnTo>
                  <a:lnTo>
                    <a:pt x="2448" y="399"/>
                  </a:lnTo>
                  <a:lnTo>
                    <a:pt x="2448" y="399"/>
                  </a:lnTo>
                  <a:lnTo>
                    <a:pt x="2362" y="9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2158838" y="3541600"/>
              <a:ext cx="61575" cy="28125"/>
            </a:xfrm>
            <a:custGeom>
              <a:avLst/>
              <a:gdLst/>
              <a:ahLst/>
              <a:cxnLst/>
              <a:rect l="l" t="t" r="r" b="b"/>
              <a:pathLst>
                <a:path w="2463" h="1125" fill="none" extrusionOk="0">
                  <a:moveTo>
                    <a:pt x="129" y="1124"/>
                  </a:moveTo>
                  <a:lnTo>
                    <a:pt x="129" y="1124"/>
                  </a:lnTo>
                  <a:lnTo>
                    <a:pt x="1" y="598"/>
                  </a:lnTo>
                  <a:lnTo>
                    <a:pt x="2306" y="0"/>
                  </a:lnTo>
                  <a:lnTo>
                    <a:pt x="2306" y="0"/>
                  </a:lnTo>
                  <a:lnTo>
                    <a:pt x="2463" y="626"/>
                  </a:lnTo>
                  <a:lnTo>
                    <a:pt x="129" y="11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2134313" y="3465825"/>
              <a:ext cx="59775" cy="40925"/>
            </a:xfrm>
            <a:custGeom>
              <a:avLst/>
              <a:gdLst/>
              <a:ahLst/>
              <a:cxnLst/>
              <a:rect l="l" t="t" r="r" b="b"/>
              <a:pathLst>
                <a:path w="2391" h="1637" fill="none" extrusionOk="0">
                  <a:moveTo>
                    <a:pt x="242" y="1637"/>
                  </a:moveTo>
                  <a:lnTo>
                    <a:pt x="242" y="1637"/>
                  </a:lnTo>
                  <a:lnTo>
                    <a:pt x="0" y="1167"/>
                  </a:lnTo>
                  <a:lnTo>
                    <a:pt x="2078" y="0"/>
                  </a:lnTo>
                  <a:lnTo>
                    <a:pt x="2078" y="0"/>
                  </a:lnTo>
                  <a:lnTo>
                    <a:pt x="2234" y="285"/>
                  </a:lnTo>
                  <a:lnTo>
                    <a:pt x="2391" y="584"/>
                  </a:lnTo>
                  <a:lnTo>
                    <a:pt x="242" y="16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2094813" y="3400350"/>
              <a:ext cx="54450" cy="50900"/>
            </a:xfrm>
            <a:custGeom>
              <a:avLst/>
              <a:gdLst/>
              <a:ahLst/>
              <a:cxnLst/>
              <a:rect l="l" t="t" r="r" b="b"/>
              <a:pathLst>
                <a:path w="2178" h="2036" fill="none" extrusionOk="0">
                  <a:moveTo>
                    <a:pt x="356" y="2036"/>
                  </a:moveTo>
                  <a:lnTo>
                    <a:pt x="356" y="2036"/>
                  </a:lnTo>
                  <a:lnTo>
                    <a:pt x="1" y="1637"/>
                  </a:lnTo>
                  <a:lnTo>
                    <a:pt x="1737" y="1"/>
                  </a:lnTo>
                  <a:lnTo>
                    <a:pt x="1737" y="1"/>
                  </a:lnTo>
                  <a:lnTo>
                    <a:pt x="2178" y="470"/>
                  </a:lnTo>
                  <a:lnTo>
                    <a:pt x="356" y="20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2043588" y="3348425"/>
              <a:ext cx="45200" cy="58000"/>
            </a:xfrm>
            <a:custGeom>
              <a:avLst/>
              <a:gdLst/>
              <a:ahLst/>
              <a:cxnLst/>
              <a:rect l="l" t="t" r="r" b="b"/>
              <a:pathLst>
                <a:path w="1808" h="2320" fill="none" extrusionOk="0">
                  <a:moveTo>
                    <a:pt x="442" y="2320"/>
                  </a:moveTo>
                  <a:lnTo>
                    <a:pt x="442" y="2320"/>
                  </a:lnTo>
                  <a:lnTo>
                    <a:pt x="0" y="2021"/>
                  </a:lnTo>
                  <a:lnTo>
                    <a:pt x="1267" y="0"/>
                  </a:lnTo>
                  <a:lnTo>
                    <a:pt x="1267" y="0"/>
                  </a:lnTo>
                  <a:lnTo>
                    <a:pt x="1808" y="356"/>
                  </a:lnTo>
                  <a:lnTo>
                    <a:pt x="442" y="23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1983113" y="3313900"/>
              <a:ext cx="33825" cy="61225"/>
            </a:xfrm>
            <a:custGeom>
              <a:avLst/>
              <a:gdLst/>
              <a:ahLst/>
              <a:cxnLst/>
              <a:rect l="l" t="t" r="r" b="b"/>
              <a:pathLst>
                <a:path w="1353" h="2449" fill="none" extrusionOk="0">
                  <a:moveTo>
                    <a:pt x="513" y="2449"/>
                  </a:moveTo>
                  <a:lnTo>
                    <a:pt x="513" y="2449"/>
                  </a:lnTo>
                  <a:lnTo>
                    <a:pt x="0" y="2278"/>
                  </a:lnTo>
                  <a:lnTo>
                    <a:pt x="726" y="1"/>
                  </a:lnTo>
                  <a:lnTo>
                    <a:pt x="726" y="1"/>
                  </a:lnTo>
                  <a:lnTo>
                    <a:pt x="1352" y="214"/>
                  </a:lnTo>
                  <a:lnTo>
                    <a:pt x="513" y="24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2" name="Google Shape;392;p18"/>
            <p:cNvSpPr/>
            <p:nvPr/>
          </p:nvSpPr>
          <p:spPr>
            <a:xfrm>
              <a:off x="1917663" y="3298975"/>
              <a:ext cx="19925" cy="60500"/>
            </a:xfrm>
            <a:custGeom>
              <a:avLst/>
              <a:gdLst/>
              <a:ahLst/>
              <a:cxnLst/>
              <a:rect l="l" t="t" r="r" b="b"/>
              <a:pathLst>
                <a:path w="797" h="2420" fill="none" extrusionOk="0">
                  <a:moveTo>
                    <a:pt x="541" y="2419"/>
                  </a:moveTo>
                  <a:lnTo>
                    <a:pt x="541" y="2419"/>
                  </a:lnTo>
                  <a:lnTo>
                    <a:pt x="0" y="2377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797" y="57"/>
                  </a:lnTo>
                  <a:lnTo>
                    <a:pt x="541" y="24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3" name="Google Shape;393;p18"/>
            <p:cNvSpPr/>
            <p:nvPr/>
          </p:nvSpPr>
          <p:spPr>
            <a:xfrm>
              <a:off x="851113" y="2915825"/>
              <a:ext cx="557500" cy="412350"/>
            </a:xfrm>
            <a:custGeom>
              <a:avLst/>
              <a:gdLst/>
              <a:ahLst/>
              <a:cxnLst/>
              <a:rect l="l" t="t" r="r" b="b"/>
              <a:pathLst>
                <a:path w="22300" h="16494" extrusionOk="0">
                  <a:moveTo>
                    <a:pt x="1" y="1"/>
                  </a:moveTo>
                  <a:lnTo>
                    <a:pt x="1" y="16493"/>
                  </a:lnTo>
                  <a:lnTo>
                    <a:pt x="3573" y="16493"/>
                  </a:lnTo>
                  <a:lnTo>
                    <a:pt x="3573" y="3587"/>
                  </a:lnTo>
                  <a:lnTo>
                    <a:pt x="22299" y="3587"/>
                  </a:lnTo>
                  <a:lnTo>
                    <a:pt x="222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4" name="Google Shape;394;p18"/>
            <p:cNvSpPr/>
            <p:nvPr/>
          </p:nvSpPr>
          <p:spPr>
            <a:xfrm>
              <a:off x="851113" y="3935050"/>
              <a:ext cx="557500" cy="412325"/>
            </a:xfrm>
            <a:custGeom>
              <a:avLst/>
              <a:gdLst/>
              <a:ahLst/>
              <a:cxnLst/>
              <a:rect l="l" t="t" r="r" b="b"/>
              <a:pathLst>
                <a:path w="22300" h="16493" extrusionOk="0">
                  <a:moveTo>
                    <a:pt x="1" y="0"/>
                  </a:moveTo>
                  <a:lnTo>
                    <a:pt x="1" y="16493"/>
                  </a:lnTo>
                  <a:lnTo>
                    <a:pt x="22299" y="16493"/>
                  </a:lnTo>
                  <a:lnTo>
                    <a:pt x="22299" y="12907"/>
                  </a:lnTo>
                  <a:lnTo>
                    <a:pt x="3573" y="12907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5" name="Google Shape;395;p18"/>
            <p:cNvSpPr/>
            <p:nvPr/>
          </p:nvSpPr>
          <p:spPr>
            <a:xfrm>
              <a:off x="2427438" y="2915825"/>
              <a:ext cx="557125" cy="412350"/>
            </a:xfrm>
            <a:custGeom>
              <a:avLst/>
              <a:gdLst/>
              <a:ahLst/>
              <a:cxnLst/>
              <a:rect l="l" t="t" r="r" b="b"/>
              <a:pathLst>
                <a:path w="22285" h="16494" extrusionOk="0">
                  <a:moveTo>
                    <a:pt x="0" y="1"/>
                  </a:moveTo>
                  <a:lnTo>
                    <a:pt x="0" y="3587"/>
                  </a:lnTo>
                  <a:lnTo>
                    <a:pt x="18713" y="3587"/>
                  </a:lnTo>
                  <a:lnTo>
                    <a:pt x="18713" y="16493"/>
                  </a:lnTo>
                  <a:lnTo>
                    <a:pt x="22284" y="16493"/>
                  </a:lnTo>
                  <a:lnTo>
                    <a:pt x="222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6" name="Google Shape;396;p18"/>
            <p:cNvSpPr/>
            <p:nvPr/>
          </p:nvSpPr>
          <p:spPr>
            <a:xfrm>
              <a:off x="2427438" y="3935050"/>
              <a:ext cx="557125" cy="412325"/>
            </a:xfrm>
            <a:custGeom>
              <a:avLst/>
              <a:gdLst/>
              <a:ahLst/>
              <a:cxnLst/>
              <a:rect l="l" t="t" r="r" b="b"/>
              <a:pathLst>
                <a:path w="22285" h="16493" extrusionOk="0">
                  <a:moveTo>
                    <a:pt x="18713" y="0"/>
                  </a:moveTo>
                  <a:lnTo>
                    <a:pt x="18713" y="12907"/>
                  </a:lnTo>
                  <a:lnTo>
                    <a:pt x="0" y="12907"/>
                  </a:lnTo>
                  <a:lnTo>
                    <a:pt x="0" y="16493"/>
                  </a:lnTo>
                  <a:lnTo>
                    <a:pt x="22284" y="16493"/>
                  </a:lnTo>
                  <a:lnTo>
                    <a:pt x="22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7" name="Google Shape;397;p18"/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extrusionOk="0">
                  <a:moveTo>
                    <a:pt x="10986" y="1836"/>
                  </a:moveTo>
                  <a:lnTo>
                    <a:pt x="11314" y="4198"/>
                  </a:lnTo>
                  <a:lnTo>
                    <a:pt x="10787" y="4283"/>
                  </a:lnTo>
                  <a:lnTo>
                    <a:pt x="10346" y="1950"/>
                  </a:lnTo>
                  <a:lnTo>
                    <a:pt x="10659" y="1893"/>
                  </a:lnTo>
                  <a:lnTo>
                    <a:pt x="10986" y="1836"/>
                  </a:lnTo>
                  <a:close/>
                  <a:moveTo>
                    <a:pt x="7841" y="2704"/>
                  </a:moveTo>
                  <a:lnTo>
                    <a:pt x="8752" y="4895"/>
                  </a:lnTo>
                  <a:lnTo>
                    <a:pt x="8268" y="5123"/>
                  </a:lnTo>
                  <a:lnTo>
                    <a:pt x="7244" y="2960"/>
                  </a:lnTo>
                  <a:lnTo>
                    <a:pt x="7841" y="2704"/>
                  </a:lnTo>
                  <a:close/>
                  <a:moveTo>
                    <a:pt x="5010" y="4312"/>
                  </a:moveTo>
                  <a:lnTo>
                    <a:pt x="6447" y="6219"/>
                  </a:lnTo>
                  <a:lnTo>
                    <a:pt x="6020" y="6546"/>
                  </a:lnTo>
                  <a:lnTo>
                    <a:pt x="4497" y="4725"/>
                  </a:lnTo>
                  <a:lnTo>
                    <a:pt x="4754" y="4511"/>
                  </a:lnTo>
                  <a:lnTo>
                    <a:pt x="5010" y="4312"/>
                  </a:lnTo>
                  <a:close/>
                  <a:moveTo>
                    <a:pt x="2662" y="6574"/>
                  </a:moveTo>
                  <a:lnTo>
                    <a:pt x="4526" y="8069"/>
                  </a:lnTo>
                  <a:lnTo>
                    <a:pt x="4199" y="8496"/>
                  </a:lnTo>
                  <a:lnTo>
                    <a:pt x="2278" y="7101"/>
                  </a:lnTo>
                  <a:lnTo>
                    <a:pt x="2662" y="6574"/>
                  </a:lnTo>
                  <a:close/>
                  <a:moveTo>
                    <a:pt x="954" y="9364"/>
                  </a:moveTo>
                  <a:lnTo>
                    <a:pt x="3131" y="10345"/>
                  </a:lnTo>
                  <a:lnTo>
                    <a:pt x="2918" y="10829"/>
                  </a:lnTo>
                  <a:lnTo>
                    <a:pt x="698" y="9961"/>
                  </a:lnTo>
                  <a:lnTo>
                    <a:pt x="954" y="9364"/>
                  </a:lnTo>
                  <a:close/>
                  <a:moveTo>
                    <a:pt x="7386" y="0"/>
                  </a:move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close/>
                </a:path>
              </a:pathLst>
            </a:custGeom>
            <a:solidFill>
              <a:srgbClr val="45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8" name="Google Shape;398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9" name="Google Shape;399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0" name="Google Shape;400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fill="none" extrusionOk="0">
                  <a:moveTo>
                    <a:pt x="7785" y="0"/>
                  </a:moveTo>
                  <a:lnTo>
                    <a:pt x="7785" y="0"/>
                  </a:lnTo>
                  <a:lnTo>
                    <a:pt x="7386" y="0"/>
                  </a:ln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206" y="9833"/>
                  </a:lnTo>
                  <a:lnTo>
                    <a:pt x="13206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lnTo>
                    <a:pt x="77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1598913" y="3301450"/>
              <a:ext cx="334775" cy="286775"/>
            </a:xfrm>
            <a:custGeom>
              <a:avLst/>
              <a:gdLst/>
              <a:ahLst/>
              <a:cxnLst/>
              <a:rect l="l" t="t" r="r" b="b"/>
              <a:pathLst>
                <a:path w="13391" h="11471" extrusionOk="0">
                  <a:moveTo>
                    <a:pt x="12850" y="698"/>
                  </a:moveTo>
                  <a:lnTo>
                    <a:pt x="12750" y="2278"/>
                  </a:lnTo>
                  <a:lnTo>
                    <a:pt x="13291" y="2320"/>
                  </a:lnTo>
                  <a:lnTo>
                    <a:pt x="13390" y="1367"/>
                  </a:lnTo>
                  <a:lnTo>
                    <a:pt x="13134" y="1025"/>
                  </a:lnTo>
                  <a:lnTo>
                    <a:pt x="12850" y="698"/>
                  </a:lnTo>
                  <a:close/>
                  <a:moveTo>
                    <a:pt x="10288" y="1"/>
                  </a:moveTo>
                  <a:lnTo>
                    <a:pt x="9961" y="58"/>
                  </a:lnTo>
                  <a:lnTo>
                    <a:pt x="9648" y="115"/>
                  </a:lnTo>
                  <a:lnTo>
                    <a:pt x="10089" y="2448"/>
                  </a:lnTo>
                  <a:lnTo>
                    <a:pt x="10616" y="2363"/>
                  </a:lnTo>
                  <a:lnTo>
                    <a:pt x="10288" y="1"/>
                  </a:lnTo>
                  <a:close/>
                  <a:moveTo>
                    <a:pt x="7143" y="869"/>
                  </a:moveTo>
                  <a:lnTo>
                    <a:pt x="6546" y="1125"/>
                  </a:lnTo>
                  <a:lnTo>
                    <a:pt x="7570" y="3288"/>
                  </a:lnTo>
                  <a:lnTo>
                    <a:pt x="8054" y="3060"/>
                  </a:lnTo>
                  <a:lnTo>
                    <a:pt x="7143" y="869"/>
                  </a:lnTo>
                  <a:close/>
                  <a:moveTo>
                    <a:pt x="4312" y="2477"/>
                  </a:moveTo>
                  <a:lnTo>
                    <a:pt x="4056" y="2676"/>
                  </a:lnTo>
                  <a:lnTo>
                    <a:pt x="3799" y="2890"/>
                  </a:lnTo>
                  <a:lnTo>
                    <a:pt x="5322" y="4711"/>
                  </a:lnTo>
                  <a:lnTo>
                    <a:pt x="5749" y="4384"/>
                  </a:lnTo>
                  <a:lnTo>
                    <a:pt x="4312" y="2477"/>
                  </a:lnTo>
                  <a:close/>
                  <a:moveTo>
                    <a:pt x="1964" y="4739"/>
                  </a:moveTo>
                  <a:lnTo>
                    <a:pt x="1580" y="5266"/>
                  </a:lnTo>
                  <a:lnTo>
                    <a:pt x="3501" y="6661"/>
                  </a:lnTo>
                  <a:lnTo>
                    <a:pt x="3828" y="6234"/>
                  </a:lnTo>
                  <a:lnTo>
                    <a:pt x="1964" y="4739"/>
                  </a:lnTo>
                  <a:close/>
                  <a:moveTo>
                    <a:pt x="256" y="7529"/>
                  </a:moveTo>
                  <a:lnTo>
                    <a:pt x="0" y="8126"/>
                  </a:lnTo>
                  <a:lnTo>
                    <a:pt x="2220" y="8994"/>
                  </a:lnTo>
                  <a:lnTo>
                    <a:pt x="2433" y="8510"/>
                  </a:lnTo>
                  <a:lnTo>
                    <a:pt x="256" y="7529"/>
                  </a:lnTo>
                  <a:close/>
                  <a:moveTo>
                    <a:pt x="1124" y="10958"/>
                  </a:moveTo>
                  <a:lnTo>
                    <a:pt x="1352" y="11214"/>
                  </a:lnTo>
                  <a:lnTo>
                    <a:pt x="1594" y="11470"/>
                  </a:lnTo>
                  <a:lnTo>
                    <a:pt x="1651" y="11043"/>
                  </a:lnTo>
                  <a:lnTo>
                    <a:pt x="1124" y="109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1627013" y="3575375"/>
              <a:ext cx="13175" cy="12850"/>
            </a:xfrm>
            <a:custGeom>
              <a:avLst/>
              <a:gdLst/>
              <a:ahLst/>
              <a:cxnLst/>
              <a:rect l="l" t="t" r="r" b="b"/>
              <a:pathLst>
                <a:path w="527" h="51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8" y="257"/>
                  </a:lnTo>
                  <a:lnTo>
                    <a:pt x="470" y="513"/>
                  </a:lnTo>
                  <a:lnTo>
                    <a:pt x="470" y="513"/>
                  </a:lnTo>
                  <a:lnTo>
                    <a:pt x="527" y="8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56" y="1"/>
                  </a:moveTo>
                  <a:lnTo>
                    <a:pt x="256" y="1"/>
                  </a:lnTo>
                  <a:lnTo>
                    <a:pt x="0" y="598"/>
                  </a:lnTo>
                  <a:lnTo>
                    <a:pt x="2220" y="1466"/>
                  </a:lnTo>
                  <a:lnTo>
                    <a:pt x="2220" y="1466"/>
                  </a:lnTo>
                  <a:lnTo>
                    <a:pt x="2433" y="982"/>
                  </a:lnTo>
                  <a:lnTo>
                    <a:pt x="2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385" y="0"/>
                  </a:moveTo>
                  <a:lnTo>
                    <a:pt x="385" y="0"/>
                  </a:lnTo>
                  <a:lnTo>
                    <a:pt x="1" y="527"/>
                  </a:lnTo>
                  <a:lnTo>
                    <a:pt x="1922" y="1922"/>
                  </a:lnTo>
                  <a:lnTo>
                    <a:pt x="1922" y="1922"/>
                  </a:lnTo>
                  <a:lnTo>
                    <a:pt x="2249" y="1495"/>
                  </a:lnTo>
                  <a:lnTo>
                    <a:pt x="3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513" y="1"/>
                  </a:moveTo>
                  <a:lnTo>
                    <a:pt x="513" y="1"/>
                  </a:lnTo>
                  <a:lnTo>
                    <a:pt x="257" y="200"/>
                  </a:lnTo>
                  <a:lnTo>
                    <a:pt x="0" y="414"/>
                  </a:lnTo>
                  <a:lnTo>
                    <a:pt x="1523" y="2235"/>
                  </a:lnTo>
                  <a:lnTo>
                    <a:pt x="1523" y="2235"/>
                  </a:lnTo>
                  <a:lnTo>
                    <a:pt x="1950" y="1908"/>
                  </a:lnTo>
                  <a:lnTo>
                    <a:pt x="5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598" y="1"/>
                  </a:moveTo>
                  <a:lnTo>
                    <a:pt x="598" y="1"/>
                  </a:lnTo>
                  <a:lnTo>
                    <a:pt x="1" y="257"/>
                  </a:lnTo>
                  <a:lnTo>
                    <a:pt x="1025" y="2420"/>
                  </a:lnTo>
                  <a:lnTo>
                    <a:pt x="1025" y="2420"/>
                  </a:lnTo>
                  <a:lnTo>
                    <a:pt x="1509" y="2192"/>
                  </a:lnTo>
                  <a:lnTo>
                    <a:pt x="5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1917663" y="3318900"/>
              <a:ext cx="16025" cy="40575"/>
            </a:xfrm>
            <a:custGeom>
              <a:avLst/>
              <a:gdLst/>
              <a:ahLst/>
              <a:cxnLst/>
              <a:rect l="l" t="t" r="r" b="b"/>
              <a:pathLst>
                <a:path w="641" h="1623" fill="none" extrusionOk="0">
                  <a:moveTo>
                    <a:pt x="100" y="0"/>
                  </a:moveTo>
                  <a:lnTo>
                    <a:pt x="0" y="1580"/>
                  </a:lnTo>
                  <a:lnTo>
                    <a:pt x="0" y="1580"/>
                  </a:lnTo>
                  <a:lnTo>
                    <a:pt x="541" y="1622"/>
                  </a:lnTo>
                  <a:lnTo>
                    <a:pt x="640" y="669"/>
                  </a:lnTo>
                  <a:lnTo>
                    <a:pt x="640" y="669"/>
                  </a:lnTo>
                  <a:lnTo>
                    <a:pt x="384" y="327"/>
                  </a:lnTo>
                  <a:lnTo>
                    <a:pt x="1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641" y="1"/>
                  </a:moveTo>
                  <a:lnTo>
                    <a:pt x="641" y="1"/>
                  </a:lnTo>
                  <a:lnTo>
                    <a:pt x="314" y="58"/>
                  </a:lnTo>
                  <a:lnTo>
                    <a:pt x="1" y="115"/>
                  </a:lnTo>
                  <a:lnTo>
                    <a:pt x="442" y="2448"/>
                  </a:lnTo>
                  <a:lnTo>
                    <a:pt x="442" y="2448"/>
                  </a:lnTo>
                  <a:lnTo>
                    <a:pt x="969" y="2363"/>
                  </a:lnTo>
                  <a:lnTo>
                    <a:pt x="6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sp>
        <p:nvSpPr>
          <p:cNvPr id="412" name="Google Shape;412;p1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Machine Learning – Analisi del problema</a:t>
            </a:r>
          </a:p>
        </p:txBody>
      </p:sp>
      <p:sp>
        <p:nvSpPr>
          <p:cNvPr id="413" name="Google Shape;413;p18"/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38"/>
                </a:lnTo>
                <a:lnTo>
                  <a:pt x="29" y="5080"/>
                </a:lnTo>
                <a:lnTo>
                  <a:pt x="58" y="5308"/>
                </a:lnTo>
                <a:lnTo>
                  <a:pt x="100" y="5536"/>
                </a:lnTo>
                <a:lnTo>
                  <a:pt x="143" y="5763"/>
                </a:lnTo>
                <a:lnTo>
                  <a:pt x="214" y="5977"/>
                </a:lnTo>
                <a:lnTo>
                  <a:pt x="285" y="6190"/>
                </a:lnTo>
                <a:lnTo>
                  <a:pt x="371" y="6404"/>
                </a:lnTo>
                <a:lnTo>
                  <a:pt x="456" y="6603"/>
                </a:lnTo>
                <a:lnTo>
                  <a:pt x="556" y="6802"/>
                </a:lnTo>
                <a:lnTo>
                  <a:pt x="669" y="7001"/>
                </a:lnTo>
                <a:lnTo>
                  <a:pt x="783" y="7186"/>
                </a:lnTo>
                <a:lnTo>
                  <a:pt x="926" y="7371"/>
                </a:lnTo>
                <a:lnTo>
                  <a:pt x="1054" y="7542"/>
                </a:lnTo>
                <a:lnTo>
                  <a:pt x="1196" y="7713"/>
                </a:lnTo>
                <a:lnTo>
                  <a:pt x="1352" y="7869"/>
                </a:lnTo>
                <a:lnTo>
                  <a:pt x="1509" y="8026"/>
                </a:lnTo>
                <a:lnTo>
                  <a:pt x="1680" y="8168"/>
                </a:lnTo>
                <a:lnTo>
                  <a:pt x="1851" y="8310"/>
                </a:lnTo>
                <a:lnTo>
                  <a:pt x="2036" y="8439"/>
                </a:lnTo>
                <a:lnTo>
                  <a:pt x="2221" y="8552"/>
                </a:lnTo>
                <a:lnTo>
                  <a:pt x="2420" y="8666"/>
                </a:lnTo>
                <a:lnTo>
                  <a:pt x="2619" y="8766"/>
                </a:lnTo>
                <a:lnTo>
                  <a:pt x="2818" y="8865"/>
                </a:lnTo>
                <a:lnTo>
                  <a:pt x="3032" y="8937"/>
                </a:lnTo>
                <a:lnTo>
                  <a:pt x="3245" y="9008"/>
                </a:lnTo>
                <a:lnTo>
                  <a:pt x="3459" y="9079"/>
                </a:lnTo>
                <a:lnTo>
                  <a:pt x="3686" y="9122"/>
                </a:lnTo>
                <a:lnTo>
                  <a:pt x="3914" y="9164"/>
                </a:lnTo>
                <a:lnTo>
                  <a:pt x="4142" y="9193"/>
                </a:lnTo>
                <a:lnTo>
                  <a:pt x="4383" y="9221"/>
                </a:lnTo>
                <a:lnTo>
                  <a:pt x="4853" y="9221"/>
                </a:lnTo>
                <a:lnTo>
                  <a:pt x="5095" y="9193"/>
                </a:lnTo>
                <a:lnTo>
                  <a:pt x="5323" y="9164"/>
                </a:lnTo>
                <a:lnTo>
                  <a:pt x="5550" y="9122"/>
                </a:lnTo>
                <a:lnTo>
                  <a:pt x="5764" y="9079"/>
                </a:lnTo>
                <a:lnTo>
                  <a:pt x="5991" y="9008"/>
                </a:lnTo>
                <a:lnTo>
                  <a:pt x="6205" y="8937"/>
                </a:lnTo>
                <a:lnTo>
                  <a:pt x="6418" y="8865"/>
                </a:lnTo>
                <a:lnTo>
                  <a:pt x="6618" y="8766"/>
                </a:lnTo>
                <a:lnTo>
                  <a:pt x="6817" y="8666"/>
                </a:lnTo>
                <a:lnTo>
                  <a:pt x="7002" y="8552"/>
                </a:lnTo>
                <a:lnTo>
                  <a:pt x="7201" y="8439"/>
                </a:lnTo>
                <a:lnTo>
                  <a:pt x="7372" y="8310"/>
                </a:lnTo>
                <a:lnTo>
                  <a:pt x="7557" y="8168"/>
                </a:lnTo>
                <a:lnTo>
                  <a:pt x="7713" y="8026"/>
                </a:lnTo>
                <a:lnTo>
                  <a:pt x="7884" y="7869"/>
                </a:lnTo>
                <a:lnTo>
                  <a:pt x="8026" y="7713"/>
                </a:lnTo>
                <a:lnTo>
                  <a:pt x="8183" y="7542"/>
                </a:lnTo>
                <a:lnTo>
                  <a:pt x="8311" y="7371"/>
                </a:lnTo>
                <a:lnTo>
                  <a:pt x="8439" y="7186"/>
                </a:lnTo>
                <a:lnTo>
                  <a:pt x="8567" y="7001"/>
                </a:lnTo>
                <a:lnTo>
                  <a:pt x="8667" y="6802"/>
                </a:lnTo>
                <a:lnTo>
                  <a:pt x="8780" y="6603"/>
                </a:lnTo>
                <a:lnTo>
                  <a:pt x="8866" y="6404"/>
                </a:lnTo>
                <a:lnTo>
                  <a:pt x="8951" y="6190"/>
                </a:lnTo>
                <a:lnTo>
                  <a:pt x="9022" y="5977"/>
                </a:lnTo>
                <a:lnTo>
                  <a:pt x="9079" y="5763"/>
                </a:lnTo>
                <a:lnTo>
                  <a:pt x="9136" y="5536"/>
                </a:lnTo>
                <a:lnTo>
                  <a:pt x="9179" y="5308"/>
                </a:lnTo>
                <a:lnTo>
                  <a:pt x="9207" y="5080"/>
                </a:lnTo>
                <a:lnTo>
                  <a:pt x="9222" y="4838"/>
                </a:lnTo>
                <a:lnTo>
                  <a:pt x="9236" y="4611"/>
                </a:lnTo>
                <a:lnTo>
                  <a:pt x="9222" y="4369"/>
                </a:lnTo>
                <a:lnTo>
                  <a:pt x="9207" y="4141"/>
                </a:lnTo>
                <a:lnTo>
                  <a:pt x="9179" y="3899"/>
                </a:lnTo>
                <a:lnTo>
                  <a:pt x="9136" y="3671"/>
                </a:lnTo>
                <a:lnTo>
                  <a:pt x="9079" y="3458"/>
                </a:lnTo>
                <a:lnTo>
                  <a:pt x="9022" y="3230"/>
                </a:lnTo>
                <a:lnTo>
                  <a:pt x="8951" y="3017"/>
                </a:lnTo>
                <a:lnTo>
                  <a:pt x="8866" y="2818"/>
                </a:lnTo>
                <a:lnTo>
                  <a:pt x="8780" y="2604"/>
                </a:lnTo>
                <a:lnTo>
                  <a:pt x="8667" y="2405"/>
                </a:lnTo>
                <a:lnTo>
                  <a:pt x="8567" y="2220"/>
                </a:lnTo>
                <a:lnTo>
                  <a:pt x="8439" y="2035"/>
                </a:lnTo>
                <a:lnTo>
                  <a:pt x="8311" y="1850"/>
                </a:lnTo>
                <a:lnTo>
                  <a:pt x="8183" y="1679"/>
                </a:lnTo>
                <a:lnTo>
                  <a:pt x="8026" y="1509"/>
                </a:lnTo>
                <a:lnTo>
                  <a:pt x="7884" y="1352"/>
                </a:lnTo>
                <a:lnTo>
                  <a:pt x="7713" y="1195"/>
                </a:lnTo>
                <a:lnTo>
                  <a:pt x="7557" y="1053"/>
                </a:lnTo>
                <a:lnTo>
                  <a:pt x="7372" y="911"/>
                </a:lnTo>
                <a:lnTo>
                  <a:pt x="7201" y="783"/>
                </a:lnTo>
                <a:lnTo>
                  <a:pt x="7002" y="669"/>
                </a:lnTo>
                <a:lnTo>
                  <a:pt x="6817" y="555"/>
                </a:lnTo>
                <a:lnTo>
                  <a:pt x="6618" y="456"/>
                </a:lnTo>
                <a:lnTo>
                  <a:pt x="6418" y="356"/>
                </a:lnTo>
                <a:lnTo>
                  <a:pt x="6205" y="271"/>
                </a:lnTo>
                <a:lnTo>
                  <a:pt x="5991" y="199"/>
                </a:lnTo>
                <a:lnTo>
                  <a:pt x="5764" y="142"/>
                </a:lnTo>
                <a:lnTo>
                  <a:pt x="5550" y="86"/>
                </a:lnTo>
                <a:lnTo>
                  <a:pt x="5323" y="43"/>
                </a:lnTo>
                <a:lnTo>
                  <a:pt x="5095" y="14"/>
                </a:lnTo>
                <a:lnTo>
                  <a:pt x="485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414" name="Google Shape;414;p18"/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fill="none" extrusionOk="0">
                <a:moveTo>
                  <a:pt x="9236" y="4611"/>
                </a:moveTo>
                <a:lnTo>
                  <a:pt x="9236" y="4611"/>
                </a:lnTo>
                <a:lnTo>
                  <a:pt x="9222" y="4838"/>
                </a:lnTo>
                <a:lnTo>
                  <a:pt x="9207" y="5080"/>
                </a:lnTo>
                <a:lnTo>
                  <a:pt x="9179" y="5308"/>
                </a:lnTo>
                <a:lnTo>
                  <a:pt x="9136" y="5536"/>
                </a:lnTo>
                <a:lnTo>
                  <a:pt x="9079" y="5763"/>
                </a:lnTo>
                <a:lnTo>
                  <a:pt x="9022" y="5977"/>
                </a:lnTo>
                <a:lnTo>
                  <a:pt x="8951" y="6190"/>
                </a:lnTo>
                <a:lnTo>
                  <a:pt x="8866" y="6404"/>
                </a:lnTo>
                <a:lnTo>
                  <a:pt x="8780" y="6603"/>
                </a:lnTo>
                <a:lnTo>
                  <a:pt x="8667" y="6802"/>
                </a:lnTo>
                <a:lnTo>
                  <a:pt x="8567" y="7001"/>
                </a:lnTo>
                <a:lnTo>
                  <a:pt x="8439" y="7186"/>
                </a:lnTo>
                <a:lnTo>
                  <a:pt x="8311" y="7371"/>
                </a:lnTo>
                <a:lnTo>
                  <a:pt x="8183" y="7542"/>
                </a:lnTo>
                <a:lnTo>
                  <a:pt x="8026" y="7713"/>
                </a:lnTo>
                <a:lnTo>
                  <a:pt x="7884" y="7869"/>
                </a:lnTo>
                <a:lnTo>
                  <a:pt x="7713" y="8026"/>
                </a:lnTo>
                <a:lnTo>
                  <a:pt x="7557" y="8168"/>
                </a:lnTo>
                <a:lnTo>
                  <a:pt x="7372" y="8310"/>
                </a:lnTo>
                <a:lnTo>
                  <a:pt x="7201" y="8439"/>
                </a:lnTo>
                <a:lnTo>
                  <a:pt x="7002" y="8552"/>
                </a:lnTo>
                <a:lnTo>
                  <a:pt x="6817" y="8666"/>
                </a:lnTo>
                <a:lnTo>
                  <a:pt x="6618" y="8766"/>
                </a:lnTo>
                <a:lnTo>
                  <a:pt x="6418" y="8865"/>
                </a:lnTo>
                <a:lnTo>
                  <a:pt x="6205" y="8937"/>
                </a:lnTo>
                <a:lnTo>
                  <a:pt x="5991" y="9008"/>
                </a:lnTo>
                <a:lnTo>
                  <a:pt x="5764" y="9079"/>
                </a:lnTo>
                <a:lnTo>
                  <a:pt x="5550" y="9122"/>
                </a:lnTo>
                <a:lnTo>
                  <a:pt x="5323" y="9164"/>
                </a:lnTo>
                <a:lnTo>
                  <a:pt x="5095" y="9193"/>
                </a:lnTo>
                <a:lnTo>
                  <a:pt x="4853" y="9221"/>
                </a:lnTo>
                <a:lnTo>
                  <a:pt x="4611" y="9221"/>
                </a:lnTo>
                <a:lnTo>
                  <a:pt x="4611" y="9221"/>
                </a:lnTo>
                <a:lnTo>
                  <a:pt x="4383" y="9221"/>
                </a:lnTo>
                <a:lnTo>
                  <a:pt x="4142" y="9193"/>
                </a:lnTo>
                <a:lnTo>
                  <a:pt x="3914" y="9164"/>
                </a:lnTo>
                <a:lnTo>
                  <a:pt x="3686" y="9122"/>
                </a:lnTo>
                <a:lnTo>
                  <a:pt x="3459" y="9079"/>
                </a:lnTo>
                <a:lnTo>
                  <a:pt x="3245" y="9008"/>
                </a:lnTo>
                <a:lnTo>
                  <a:pt x="3032" y="8937"/>
                </a:lnTo>
                <a:lnTo>
                  <a:pt x="2818" y="8865"/>
                </a:lnTo>
                <a:lnTo>
                  <a:pt x="2619" y="8766"/>
                </a:lnTo>
                <a:lnTo>
                  <a:pt x="2420" y="8666"/>
                </a:lnTo>
                <a:lnTo>
                  <a:pt x="2221" y="8552"/>
                </a:lnTo>
                <a:lnTo>
                  <a:pt x="2036" y="8439"/>
                </a:lnTo>
                <a:lnTo>
                  <a:pt x="1851" y="8310"/>
                </a:lnTo>
                <a:lnTo>
                  <a:pt x="1680" y="8168"/>
                </a:lnTo>
                <a:lnTo>
                  <a:pt x="1509" y="8026"/>
                </a:lnTo>
                <a:lnTo>
                  <a:pt x="1352" y="7869"/>
                </a:lnTo>
                <a:lnTo>
                  <a:pt x="1196" y="7713"/>
                </a:lnTo>
                <a:lnTo>
                  <a:pt x="1054" y="7542"/>
                </a:lnTo>
                <a:lnTo>
                  <a:pt x="926" y="7371"/>
                </a:lnTo>
                <a:lnTo>
                  <a:pt x="783" y="7186"/>
                </a:lnTo>
                <a:lnTo>
                  <a:pt x="669" y="7001"/>
                </a:lnTo>
                <a:lnTo>
                  <a:pt x="556" y="6802"/>
                </a:lnTo>
                <a:lnTo>
                  <a:pt x="456" y="6603"/>
                </a:lnTo>
                <a:lnTo>
                  <a:pt x="371" y="6404"/>
                </a:lnTo>
                <a:lnTo>
                  <a:pt x="285" y="6190"/>
                </a:lnTo>
                <a:lnTo>
                  <a:pt x="214" y="5977"/>
                </a:lnTo>
                <a:lnTo>
                  <a:pt x="143" y="5763"/>
                </a:lnTo>
                <a:lnTo>
                  <a:pt x="100" y="5536"/>
                </a:lnTo>
                <a:lnTo>
                  <a:pt x="58" y="5308"/>
                </a:lnTo>
                <a:lnTo>
                  <a:pt x="29" y="5080"/>
                </a:lnTo>
                <a:lnTo>
                  <a:pt x="15" y="4838"/>
                </a:lnTo>
                <a:lnTo>
                  <a:pt x="1" y="4611"/>
                </a:lnTo>
                <a:lnTo>
                  <a:pt x="1" y="4611"/>
                </a:lnTo>
                <a:lnTo>
                  <a:pt x="15" y="4369"/>
                </a:lnTo>
                <a:lnTo>
                  <a:pt x="29" y="4141"/>
                </a:lnTo>
                <a:lnTo>
                  <a:pt x="58" y="3899"/>
                </a:lnTo>
                <a:lnTo>
                  <a:pt x="100" y="3671"/>
                </a:lnTo>
                <a:lnTo>
                  <a:pt x="143" y="3458"/>
                </a:lnTo>
                <a:lnTo>
                  <a:pt x="214" y="3230"/>
                </a:lnTo>
                <a:lnTo>
                  <a:pt x="285" y="3017"/>
                </a:lnTo>
                <a:lnTo>
                  <a:pt x="371" y="2818"/>
                </a:lnTo>
                <a:lnTo>
                  <a:pt x="456" y="2604"/>
                </a:lnTo>
                <a:lnTo>
                  <a:pt x="556" y="2405"/>
                </a:lnTo>
                <a:lnTo>
                  <a:pt x="669" y="2220"/>
                </a:lnTo>
                <a:lnTo>
                  <a:pt x="783" y="2035"/>
                </a:lnTo>
                <a:lnTo>
                  <a:pt x="926" y="1850"/>
                </a:lnTo>
                <a:lnTo>
                  <a:pt x="1054" y="1679"/>
                </a:lnTo>
                <a:lnTo>
                  <a:pt x="1196" y="1509"/>
                </a:lnTo>
                <a:lnTo>
                  <a:pt x="1352" y="1352"/>
                </a:lnTo>
                <a:lnTo>
                  <a:pt x="1509" y="1195"/>
                </a:lnTo>
                <a:lnTo>
                  <a:pt x="1680" y="1053"/>
                </a:lnTo>
                <a:lnTo>
                  <a:pt x="1851" y="911"/>
                </a:lnTo>
                <a:lnTo>
                  <a:pt x="2036" y="783"/>
                </a:lnTo>
                <a:lnTo>
                  <a:pt x="2221" y="669"/>
                </a:lnTo>
                <a:lnTo>
                  <a:pt x="2420" y="555"/>
                </a:lnTo>
                <a:lnTo>
                  <a:pt x="2619" y="456"/>
                </a:lnTo>
                <a:lnTo>
                  <a:pt x="2818" y="356"/>
                </a:lnTo>
                <a:lnTo>
                  <a:pt x="3032" y="271"/>
                </a:lnTo>
                <a:lnTo>
                  <a:pt x="3245" y="199"/>
                </a:lnTo>
                <a:lnTo>
                  <a:pt x="3459" y="142"/>
                </a:lnTo>
                <a:lnTo>
                  <a:pt x="3686" y="86"/>
                </a:lnTo>
                <a:lnTo>
                  <a:pt x="3914" y="43"/>
                </a:lnTo>
                <a:lnTo>
                  <a:pt x="4142" y="14"/>
                </a:lnTo>
                <a:lnTo>
                  <a:pt x="4383" y="0"/>
                </a:lnTo>
                <a:lnTo>
                  <a:pt x="4611" y="0"/>
                </a:lnTo>
                <a:lnTo>
                  <a:pt x="4611" y="0"/>
                </a:lnTo>
                <a:lnTo>
                  <a:pt x="4853" y="0"/>
                </a:lnTo>
                <a:lnTo>
                  <a:pt x="5095" y="14"/>
                </a:lnTo>
                <a:lnTo>
                  <a:pt x="5323" y="43"/>
                </a:lnTo>
                <a:lnTo>
                  <a:pt x="5550" y="86"/>
                </a:lnTo>
                <a:lnTo>
                  <a:pt x="5764" y="142"/>
                </a:lnTo>
                <a:lnTo>
                  <a:pt x="5991" y="199"/>
                </a:lnTo>
                <a:lnTo>
                  <a:pt x="6205" y="271"/>
                </a:lnTo>
                <a:lnTo>
                  <a:pt x="6418" y="356"/>
                </a:lnTo>
                <a:lnTo>
                  <a:pt x="6618" y="456"/>
                </a:lnTo>
                <a:lnTo>
                  <a:pt x="6817" y="555"/>
                </a:lnTo>
                <a:lnTo>
                  <a:pt x="7002" y="669"/>
                </a:lnTo>
                <a:lnTo>
                  <a:pt x="7201" y="783"/>
                </a:lnTo>
                <a:lnTo>
                  <a:pt x="7372" y="911"/>
                </a:lnTo>
                <a:lnTo>
                  <a:pt x="7557" y="1053"/>
                </a:lnTo>
                <a:lnTo>
                  <a:pt x="7713" y="1195"/>
                </a:lnTo>
                <a:lnTo>
                  <a:pt x="7884" y="1352"/>
                </a:lnTo>
                <a:lnTo>
                  <a:pt x="8026" y="1509"/>
                </a:lnTo>
                <a:lnTo>
                  <a:pt x="8183" y="1679"/>
                </a:lnTo>
                <a:lnTo>
                  <a:pt x="8311" y="1850"/>
                </a:lnTo>
                <a:lnTo>
                  <a:pt x="8439" y="2035"/>
                </a:lnTo>
                <a:lnTo>
                  <a:pt x="8567" y="2220"/>
                </a:lnTo>
                <a:lnTo>
                  <a:pt x="8667" y="2405"/>
                </a:lnTo>
                <a:lnTo>
                  <a:pt x="8780" y="2604"/>
                </a:lnTo>
                <a:lnTo>
                  <a:pt x="8866" y="2818"/>
                </a:lnTo>
                <a:lnTo>
                  <a:pt x="8951" y="3017"/>
                </a:lnTo>
                <a:lnTo>
                  <a:pt x="9022" y="3230"/>
                </a:lnTo>
                <a:lnTo>
                  <a:pt x="9079" y="3458"/>
                </a:lnTo>
                <a:lnTo>
                  <a:pt x="9136" y="3671"/>
                </a:lnTo>
                <a:lnTo>
                  <a:pt x="9179" y="3899"/>
                </a:lnTo>
                <a:lnTo>
                  <a:pt x="9207" y="4141"/>
                </a:lnTo>
                <a:lnTo>
                  <a:pt x="9222" y="4369"/>
                </a:lnTo>
                <a:lnTo>
                  <a:pt x="9236" y="461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415" name="Google Shape;415;p18"/>
          <p:cNvSpPr/>
          <p:nvPr/>
        </p:nvSpPr>
        <p:spPr>
          <a:xfrm>
            <a:off x="1796338" y="3501400"/>
            <a:ext cx="164750" cy="142325"/>
          </a:xfrm>
          <a:custGeom>
            <a:avLst/>
            <a:gdLst/>
            <a:ahLst/>
            <a:cxnLst/>
            <a:rect l="l" t="t" r="r" b="b"/>
            <a:pathLst>
              <a:path w="6590" h="5693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close/>
              </a:path>
            </a:pathLst>
          </a:custGeom>
          <a:solidFill>
            <a:srgbClr val="D53F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416" name="Google Shape;416;p18"/>
          <p:cNvSpPr/>
          <p:nvPr/>
        </p:nvSpPr>
        <p:spPr>
          <a:xfrm>
            <a:off x="1796338" y="3501400"/>
            <a:ext cx="164750" cy="142325"/>
          </a:xfrm>
          <a:custGeom>
            <a:avLst/>
            <a:gdLst/>
            <a:ahLst/>
            <a:cxnLst/>
            <a:rect l="l" t="t" r="r" b="b"/>
            <a:pathLst>
              <a:path w="6590" h="5693" fill="none" extrusionOk="0">
                <a:moveTo>
                  <a:pt x="4611" y="0"/>
                </a:moveTo>
                <a:lnTo>
                  <a:pt x="4611" y="0"/>
                </a:lnTo>
                <a:lnTo>
                  <a:pt x="4383" y="0"/>
                </a:ln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lnTo>
                  <a:pt x="461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417" name="Google Shape;417;p18"/>
          <p:cNvSpPr/>
          <p:nvPr/>
        </p:nvSpPr>
        <p:spPr>
          <a:xfrm>
            <a:off x="1914525" y="1385900"/>
            <a:ext cx="2290775" cy="2252650"/>
          </a:xfrm>
          <a:custGeom>
            <a:avLst/>
            <a:gdLst/>
            <a:ahLst/>
            <a:cxnLst/>
            <a:rect l="l" t="t" r="r" b="b"/>
            <a:pathLst>
              <a:path w="91631" h="90106" extrusionOk="0">
                <a:moveTo>
                  <a:pt x="0" y="90106"/>
                </a:moveTo>
                <a:lnTo>
                  <a:pt x="84773" y="0"/>
                </a:lnTo>
                <a:lnTo>
                  <a:pt x="91631" y="16192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it-IT"/>
          </a:p>
        </p:txBody>
      </p:sp>
      <p:grpSp>
        <p:nvGrpSpPr>
          <p:cNvPr id="418" name="Google Shape;418;p18"/>
          <p:cNvGrpSpPr/>
          <p:nvPr/>
        </p:nvGrpSpPr>
        <p:grpSpPr>
          <a:xfrm>
            <a:off x="3961063" y="1231575"/>
            <a:ext cx="4725888" cy="650100"/>
            <a:chOff x="3961063" y="1231575"/>
            <a:chExt cx="4725888" cy="650100"/>
          </a:xfrm>
        </p:grpSpPr>
        <p:sp>
          <p:nvSpPr>
            <p:cNvPr id="419" name="Google Shape;419;p18"/>
            <p:cNvSpPr/>
            <p:nvPr/>
          </p:nvSpPr>
          <p:spPr>
            <a:xfrm>
              <a:off x="5010150" y="123157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E99B2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20" name="Google Shape;420;p18"/>
            <p:cNvSpPr/>
            <p:nvPr/>
          </p:nvSpPr>
          <p:spPr>
            <a:xfrm>
              <a:off x="3961063" y="132442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421" name="Google Shape;421;p18"/>
          <p:cNvGrpSpPr/>
          <p:nvPr/>
        </p:nvGrpSpPr>
        <p:grpSpPr>
          <a:xfrm>
            <a:off x="4122280" y="1390725"/>
            <a:ext cx="4384931" cy="331800"/>
            <a:chOff x="4122280" y="1390725"/>
            <a:chExt cx="4384931" cy="331800"/>
          </a:xfrm>
        </p:grpSpPr>
        <p:sp>
          <p:nvSpPr>
            <p:cNvPr id="422" name="Google Shape;422;p18"/>
            <p:cNvSpPr txBox="1"/>
            <p:nvPr/>
          </p:nvSpPr>
          <p:spPr>
            <a:xfrm>
              <a:off x="6377211" y="1390725"/>
              <a:ext cx="2130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Capire come agire nell’ambito del problema per risolverlo</a:t>
              </a:r>
            </a:p>
          </p:txBody>
        </p:sp>
        <p:sp>
          <p:nvSpPr>
            <p:cNvPr id="423" name="Google Shape;423;p18"/>
            <p:cNvSpPr txBox="1"/>
            <p:nvPr/>
          </p:nvSpPr>
          <p:spPr>
            <a:xfrm>
              <a:off x="4122280" y="139072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Analizzare</a:t>
              </a:r>
            </a:p>
          </p:txBody>
        </p:sp>
      </p:grpSp>
      <p:sp>
        <p:nvSpPr>
          <p:cNvPr id="424" name="Google Shape;424;p18"/>
          <p:cNvSpPr/>
          <p:nvPr/>
        </p:nvSpPr>
        <p:spPr>
          <a:xfrm>
            <a:off x="1924050" y="2362200"/>
            <a:ext cx="2240750" cy="1266825"/>
          </a:xfrm>
          <a:custGeom>
            <a:avLst/>
            <a:gdLst/>
            <a:ahLst/>
            <a:cxnLst/>
            <a:rect l="l" t="t" r="r" b="b"/>
            <a:pathLst>
              <a:path w="89630" h="50673" extrusionOk="0">
                <a:moveTo>
                  <a:pt x="0" y="50673"/>
                </a:moveTo>
                <a:lnTo>
                  <a:pt x="85820" y="0"/>
                </a:lnTo>
                <a:lnTo>
                  <a:pt x="89630" y="17145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it-IT"/>
          </a:p>
        </p:txBody>
      </p:sp>
      <p:sp>
        <p:nvSpPr>
          <p:cNvPr id="425" name="Google Shape;425;p18"/>
          <p:cNvSpPr/>
          <p:nvPr/>
        </p:nvSpPr>
        <p:spPr>
          <a:xfrm>
            <a:off x="1952625" y="3333750"/>
            <a:ext cx="2224100" cy="461975"/>
          </a:xfrm>
          <a:custGeom>
            <a:avLst/>
            <a:gdLst/>
            <a:ahLst/>
            <a:cxnLst/>
            <a:rect l="l" t="t" r="r" b="b"/>
            <a:pathLst>
              <a:path w="88964" h="18479" extrusionOk="0">
                <a:moveTo>
                  <a:pt x="0" y="11430"/>
                </a:moveTo>
                <a:lnTo>
                  <a:pt x="88964" y="0"/>
                </a:lnTo>
                <a:lnTo>
                  <a:pt x="88964" y="18479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it-IT"/>
          </a:p>
        </p:txBody>
      </p:sp>
      <p:grpSp>
        <p:nvGrpSpPr>
          <p:cNvPr id="426" name="Google Shape;426;p18"/>
          <p:cNvGrpSpPr/>
          <p:nvPr/>
        </p:nvGrpSpPr>
        <p:grpSpPr>
          <a:xfrm>
            <a:off x="3961063" y="3237875"/>
            <a:ext cx="4725888" cy="650100"/>
            <a:chOff x="3961063" y="3237875"/>
            <a:chExt cx="4725888" cy="650100"/>
          </a:xfrm>
        </p:grpSpPr>
        <p:sp>
          <p:nvSpPr>
            <p:cNvPr id="427" name="Google Shape;427;p18"/>
            <p:cNvSpPr/>
            <p:nvPr/>
          </p:nvSpPr>
          <p:spPr>
            <a:xfrm>
              <a:off x="5010150" y="323787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8027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28" name="Google Shape;428;p18"/>
            <p:cNvSpPr/>
            <p:nvPr/>
          </p:nvSpPr>
          <p:spPr>
            <a:xfrm>
              <a:off x="3961063" y="333072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429" name="Google Shape;429;p18"/>
          <p:cNvGrpSpPr/>
          <p:nvPr/>
        </p:nvGrpSpPr>
        <p:grpSpPr>
          <a:xfrm>
            <a:off x="4122280" y="3397025"/>
            <a:ext cx="4318432" cy="331800"/>
            <a:chOff x="4122280" y="3397025"/>
            <a:chExt cx="4318432" cy="331800"/>
          </a:xfrm>
        </p:grpSpPr>
        <p:sp>
          <p:nvSpPr>
            <p:cNvPr id="430" name="Google Shape;430;p18"/>
            <p:cNvSpPr txBox="1"/>
            <p:nvPr/>
          </p:nvSpPr>
          <p:spPr>
            <a:xfrm>
              <a:off x="6459512" y="3397025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Il tipo di apprendimento e l’algoritmo più adatto</a:t>
              </a:r>
            </a:p>
          </p:txBody>
        </p:sp>
        <p:sp>
          <p:nvSpPr>
            <p:cNvPr id="431" name="Google Shape;431;p18"/>
            <p:cNvSpPr txBox="1"/>
            <p:nvPr/>
          </p:nvSpPr>
          <p:spPr>
            <a:xfrm>
              <a:off x="4122280" y="339702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Scegliere </a:t>
              </a:r>
            </a:p>
          </p:txBody>
        </p:sp>
      </p:grpSp>
      <p:grpSp>
        <p:nvGrpSpPr>
          <p:cNvPr id="432" name="Google Shape;432;p18"/>
          <p:cNvGrpSpPr/>
          <p:nvPr/>
        </p:nvGrpSpPr>
        <p:grpSpPr>
          <a:xfrm>
            <a:off x="3961063" y="2206350"/>
            <a:ext cx="4725888" cy="650100"/>
            <a:chOff x="3961063" y="2234725"/>
            <a:chExt cx="4725888" cy="650100"/>
          </a:xfrm>
        </p:grpSpPr>
        <p:sp>
          <p:nvSpPr>
            <p:cNvPr id="433" name="Google Shape;433;p18"/>
            <p:cNvSpPr/>
            <p:nvPr/>
          </p:nvSpPr>
          <p:spPr>
            <a:xfrm>
              <a:off x="5010150" y="223472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EA482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34" name="Google Shape;434;p18"/>
            <p:cNvSpPr/>
            <p:nvPr/>
          </p:nvSpPr>
          <p:spPr>
            <a:xfrm>
              <a:off x="3961063" y="232757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435" name="Google Shape;435;p18"/>
          <p:cNvGrpSpPr/>
          <p:nvPr/>
        </p:nvGrpSpPr>
        <p:grpSpPr>
          <a:xfrm>
            <a:off x="4134997" y="2393875"/>
            <a:ext cx="4372214" cy="331800"/>
            <a:chOff x="4134997" y="2393875"/>
            <a:chExt cx="4372214" cy="331800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6526011" y="2393875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Selezionare, pulire, eliminare e arricchire i dati</a:t>
              </a: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4134997" y="23938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Manipolare</a:t>
              </a:r>
            </a:p>
          </p:txBody>
        </p:sp>
      </p:grpSp>
      <p:sp>
        <p:nvSpPr>
          <p:cNvPr id="438" name="Google Shape;438;p18"/>
          <p:cNvSpPr/>
          <p:nvPr/>
        </p:nvSpPr>
        <p:spPr>
          <a:xfrm>
            <a:off x="1947875" y="3619500"/>
            <a:ext cx="2233600" cy="1171575"/>
          </a:xfrm>
          <a:custGeom>
            <a:avLst/>
            <a:gdLst/>
            <a:ahLst/>
            <a:cxnLst/>
            <a:rect l="l" t="t" r="r" b="b"/>
            <a:pathLst>
              <a:path w="89344" h="46863" extrusionOk="0">
                <a:moveTo>
                  <a:pt x="0" y="0"/>
                </a:moveTo>
                <a:lnTo>
                  <a:pt x="89344" y="28956"/>
                </a:lnTo>
                <a:lnTo>
                  <a:pt x="87249" y="46863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it-IT"/>
          </a:p>
        </p:txBody>
      </p:sp>
      <p:grpSp>
        <p:nvGrpSpPr>
          <p:cNvPr id="439" name="Google Shape;439;p18"/>
          <p:cNvGrpSpPr/>
          <p:nvPr/>
        </p:nvGrpSpPr>
        <p:grpSpPr>
          <a:xfrm>
            <a:off x="3961063" y="4241025"/>
            <a:ext cx="4725888" cy="650100"/>
            <a:chOff x="3961063" y="4241025"/>
            <a:chExt cx="4725888" cy="650100"/>
          </a:xfrm>
        </p:grpSpPr>
        <p:sp>
          <p:nvSpPr>
            <p:cNvPr id="440" name="Google Shape;440;p18"/>
            <p:cNvSpPr/>
            <p:nvPr/>
          </p:nvSpPr>
          <p:spPr>
            <a:xfrm>
              <a:off x="5010150" y="424102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41" name="Google Shape;441;p18"/>
            <p:cNvSpPr/>
            <p:nvPr/>
          </p:nvSpPr>
          <p:spPr>
            <a:xfrm>
              <a:off x="3961063" y="433387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442" name="Google Shape;442;p18"/>
          <p:cNvGrpSpPr/>
          <p:nvPr/>
        </p:nvGrpSpPr>
        <p:grpSpPr>
          <a:xfrm>
            <a:off x="4122280" y="4400175"/>
            <a:ext cx="4407915" cy="331800"/>
            <a:chOff x="4122280" y="4400175"/>
            <a:chExt cx="4407915" cy="331800"/>
          </a:xfrm>
        </p:grpSpPr>
        <p:sp>
          <p:nvSpPr>
            <p:cNvPr id="443" name="Google Shape;443;p18"/>
            <p:cNvSpPr txBox="1"/>
            <p:nvPr/>
          </p:nvSpPr>
          <p:spPr>
            <a:xfrm>
              <a:off x="6247818" y="4400175"/>
              <a:ext cx="2282377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Capire come migliorare i  parametri per ottenere miglior </a:t>
              </a:r>
              <a:r>
                <a:rPr lang="it-IT" sz="1100" dirty="0" err="1">
                  <a:latin typeface="Roboto"/>
                  <a:ea typeface="Roboto"/>
                  <a:cs typeface="Roboto"/>
                  <a:sym typeface="Roboto"/>
                </a:rPr>
                <a:t>fit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</p:txBody>
        </p:sp>
        <p:sp>
          <p:nvSpPr>
            <p:cNvPr id="444" name="Google Shape;444;p18"/>
            <p:cNvSpPr txBox="1"/>
            <p:nvPr/>
          </p:nvSpPr>
          <p:spPr>
            <a:xfrm>
              <a:off x="4122280" y="44001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Ottimizzare</a:t>
              </a:r>
            </a:p>
          </p:txBody>
        </p:sp>
      </p:grpSp>
      <p:sp>
        <p:nvSpPr>
          <p:cNvPr id="445" name="Google Shape;445;p18"/>
          <p:cNvSpPr/>
          <p:nvPr/>
        </p:nvSpPr>
        <p:spPr>
          <a:xfrm>
            <a:off x="1796350" y="3501225"/>
            <a:ext cx="231000" cy="231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7"/>
          <p:cNvSpPr/>
          <p:nvPr/>
        </p:nvSpPr>
        <p:spPr>
          <a:xfrm>
            <a:off x="4876800" y="1685925"/>
            <a:ext cx="3819600" cy="2562300"/>
          </a:xfrm>
          <a:prstGeom prst="roundRect">
            <a:avLst>
              <a:gd name="adj" fmla="val 16667"/>
            </a:avLst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333" name="Google Shape;333;p17"/>
          <p:cNvSpPr/>
          <p:nvPr/>
        </p:nvSpPr>
        <p:spPr>
          <a:xfrm>
            <a:off x="457175" y="1685925"/>
            <a:ext cx="3819600" cy="2562300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334" name="Google Shape;334;p17"/>
          <p:cNvSpPr/>
          <p:nvPr/>
        </p:nvSpPr>
        <p:spPr>
          <a:xfrm>
            <a:off x="560097" y="1280150"/>
            <a:ext cx="784800" cy="784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335" name="Google Shape;335;p17"/>
          <p:cNvSpPr/>
          <p:nvPr/>
        </p:nvSpPr>
        <p:spPr>
          <a:xfrm>
            <a:off x="4960660" y="1280150"/>
            <a:ext cx="784800" cy="784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336" name="Google Shape;336;p1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Conclusioni</a:t>
            </a:r>
          </a:p>
        </p:txBody>
      </p:sp>
      <p:grpSp>
        <p:nvGrpSpPr>
          <p:cNvPr id="337" name="Google Shape;337;p17"/>
          <p:cNvGrpSpPr/>
          <p:nvPr/>
        </p:nvGrpSpPr>
        <p:grpSpPr>
          <a:xfrm>
            <a:off x="716345" y="1436401"/>
            <a:ext cx="472011" cy="472011"/>
            <a:chOff x="1190625" y="238125"/>
            <a:chExt cx="5238750" cy="5238750"/>
          </a:xfrm>
        </p:grpSpPr>
        <p:sp>
          <p:nvSpPr>
            <p:cNvPr id="338" name="Google Shape;338;p17"/>
            <p:cNvSpPr/>
            <p:nvPr/>
          </p:nvSpPr>
          <p:spPr>
            <a:xfrm>
              <a:off x="3807425" y="2386825"/>
              <a:ext cx="1355750" cy="306975"/>
            </a:xfrm>
            <a:custGeom>
              <a:avLst/>
              <a:gdLst/>
              <a:ahLst/>
              <a:cxnLst/>
              <a:rect l="l" t="t" r="r" b="b"/>
              <a:pathLst>
                <a:path w="54230" h="12279" extrusionOk="0">
                  <a:moveTo>
                    <a:pt x="5628" y="0"/>
                  </a:moveTo>
                  <a:lnTo>
                    <a:pt x="5219" y="1740"/>
                  </a:lnTo>
                  <a:lnTo>
                    <a:pt x="4707" y="3377"/>
                  </a:lnTo>
                  <a:lnTo>
                    <a:pt x="4093" y="5014"/>
                  </a:lnTo>
                  <a:lnTo>
                    <a:pt x="3480" y="6549"/>
                  </a:lnTo>
                  <a:lnTo>
                    <a:pt x="2661" y="8083"/>
                  </a:lnTo>
                  <a:lnTo>
                    <a:pt x="1842" y="9516"/>
                  </a:lnTo>
                  <a:lnTo>
                    <a:pt x="922" y="10948"/>
                  </a:lnTo>
                  <a:lnTo>
                    <a:pt x="1" y="12279"/>
                  </a:lnTo>
                  <a:lnTo>
                    <a:pt x="51058" y="12279"/>
                  </a:lnTo>
                  <a:lnTo>
                    <a:pt x="52081" y="9209"/>
                  </a:lnTo>
                  <a:lnTo>
                    <a:pt x="53002" y="6242"/>
                  </a:lnTo>
                  <a:lnTo>
                    <a:pt x="53718" y="3172"/>
                  </a:lnTo>
                  <a:lnTo>
                    <a:pt x="542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39" name="Google Shape;339;p17"/>
            <p:cNvSpPr/>
            <p:nvPr/>
          </p:nvSpPr>
          <p:spPr>
            <a:xfrm>
              <a:off x="2735625" y="1772900"/>
              <a:ext cx="920900" cy="920900"/>
            </a:xfrm>
            <a:custGeom>
              <a:avLst/>
              <a:gdLst/>
              <a:ahLst/>
              <a:cxnLst/>
              <a:rect l="l" t="t" r="r" b="b"/>
              <a:pathLst>
                <a:path w="36836" h="36836" extrusionOk="0">
                  <a:moveTo>
                    <a:pt x="24558" y="12279"/>
                  </a:moveTo>
                  <a:lnTo>
                    <a:pt x="24558" y="24557"/>
                  </a:lnTo>
                  <a:lnTo>
                    <a:pt x="12279" y="24557"/>
                  </a:lnTo>
                  <a:lnTo>
                    <a:pt x="12279" y="12279"/>
                  </a:lnTo>
                  <a:close/>
                  <a:moveTo>
                    <a:pt x="18418" y="1"/>
                  </a:moveTo>
                  <a:lnTo>
                    <a:pt x="16474" y="103"/>
                  </a:lnTo>
                  <a:lnTo>
                    <a:pt x="14735" y="410"/>
                  </a:lnTo>
                  <a:lnTo>
                    <a:pt x="12893" y="819"/>
                  </a:lnTo>
                  <a:lnTo>
                    <a:pt x="11256" y="1433"/>
                  </a:lnTo>
                  <a:lnTo>
                    <a:pt x="9619" y="2252"/>
                  </a:lnTo>
                  <a:lnTo>
                    <a:pt x="8084" y="3173"/>
                  </a:lnTo>
                  <a:lnTo>
                    <a:pt x="6652" y="4196"/>
                  </a:lnTo>
                  <a:lnTo>
                    <a:pt x="5424" y="5424"/>
                  </a:lnTo>
                  <a:lnTo>
                    <a:pt x="4196" y="6754"/>
                  </a:lnTo>
                  <a:lnTo>
                    <a:pt x="3173" y="8084"/>
                  </a:lnTo>
                  <a:lnTo>
                    <a:pt x="2252" y="9619"/>
                  </a:lnTo>
                  <a:lnTo>
                    <a:pt x="1433" y="11256"/>
                  </a:lnTo>
                  <a:lnTo>
                    <a:pt x="819" y="12995"/>
                  </a:lnTo>
                  <a:lnTo>
                    <a:pt x="410" y="14735"/>
                  </a:lnTo>
                  <a:lnTo>
                    <a:pt x="103" y="16576"/>
                  </a:lnTo>
                  <a:lnTo>
                    <a:pt x="1" y="18418"/>
                  </a:lnTo>
                  <a:lnTo>
                    <a:pt x="103" y="20362"/>
                  </a:lnTo>
                  <a:lnTo>
                    <a:pt x="410" y="22204"/>
                  </a:lnTo>
                  <a:lnTo>
                    <a:pt x="819" y="23943"/>
                  </a:lnTo>
                  <a:lnTo>
                    <a:pt x="1433" y="25580"/>
                  </a:lnTo>
                  <a:lnTo>
                    <a:pt x="2252" y="27218"/>
                  </a:lnTo>
                  <a:lnTo>
                    <a:pt x="3173" y="28752"/>
                  </a:lnTo>
                  <a:lnTo>
                    <a:pt x="4196" y="30185"/>
                  </a:lnTo>
                  <a:lnTo>
                    <a:pt x="5424" y="31515"/>
                  </a:lnTo>
                  <a:lnTo>
                    <a:pt x="6652" y="32640"/>
                  </a:lnTo>
                  <a:lnTo>
                    <a:pt x="8084" y="33766"/>
                  </a:lnTo>
                  <a:lnTo>
                    <a:pt x="9619" y="34687"/>
                  </a:lnTo>
                  <a:lnTo>
                    <a:pt x="11256" y="35403"/>
                  </a:lnTo>
                  <a:lnTo>
                    <a:pt x="12893" y="36017"/>
                  </a:lnTo>
                  <a:lnTo>
                    <a:pt x="14735" y="36529"/>
                  </a:lnTo>
                  <a:lnTo>
                    <a:pt x="16474" y="36733"/>
                  </a:lnTo>
                  <a:lnTo>
                    <a:pt x="18418" y="36836"/>
                  </a:lnTo>
                  <a:lnTo>
                    <a:pt x="20260" y="36733"/>
                  </a:lnTo>
                  <a:lnTo>
                    <a:pt x="22102" y="36529"/>
                  </a:lnTo>
                  <a:lnTo>
                    <a:pt x="23944" y="36017"/>
                  </a:lnTo>
                  <a:lnTo>
                    <a:pt x="25581" y="35403"/>
                  </a:lnTo>
                  <a:lnTo>
                    <a:pt x="27218" y="34687"/>
                  </a:lnTo>
                  <a:lnTo>
                    <a:pt x="28753" y="33766"/>
                  </a:lnTo>
                  <a:lnTo>
                    <a:pt x="30185" y="32640"/>
                  </a:lnTo>
                  <a:lnTo>
                    <a:pt x="31413" y="31515"/>
                  </a:lnTo>
                  <a:lnTo>
                    <a:pt x="32641" y="30185"/>
                  </a:lnTo>
                  <a:lnTo>
                    <a:pt x="33664" y="28752"/>
                  </a:lnTo>
                  <a:lnTo>
                    <a:pt x="34585" y="27218"/>
                  </a:lnTo>
                  <a:lnTo>
                    <a:pt x="35403" y="25580"/>
                  </a:lnTo>
                  <a:lnTo>
                    <a:pt x="36017" y="23943"/>
                  </a:lnTo>
                  <a:lnTo>
                    <a:pt x="36427" y="22204"/>
                  </a:lnTo>
                  <a:lnTo>
                    <a:pt x="36734" y="20362"/>
                  </a:lnTo>
                  <a:lnTo>
                    <a:pt x="36836" y="18418"/>
                  </a:lnTo>
                  <a:lnTo>
                    <a:pt x="36734" y="16576"/>
                  </a:lnTo>
                  <a:lnTo>
                    <a:pt x="36427" y="14735"/>
                  </a:lnTo>
                  <a:lnTo>
                    <a:pt x="36017" y="12995"/>
                  </a:lnTo>
                  <a:lnTo>
                    <a:pt x="35403" y="11256"/>
                  </a:lnTo>
                  <a:lnTo>
                    <a:pt x="34585" y="9619"/>
                  </a:lnTo>
                  <a:lnTo>
                    <a:pt x="33664" y="8084"/>
                  </a:lnTo>
                  <a:lnTo>
                    <a:pt x="32641" y="6754"/>
                  </a:lnTo>
                  <a:lnTo>
                    <a:pt x="31413" y="5424"/>
                  </a:lnTo>
                  <a:lnTo>
                    <a:pt x="30185" y="4196"/>
                  </a:lnTo>
                  <a:lnTo>
                    <a:pt x="28753" y="3173"/>
                  </a:lnTo>
                  <a:lnTo>
                    <a:pt x="27218" y="2252"/>
                  </a:lnTo>
                  <a:lnTo>
                    <a:pt x="25581" y="1433"/>
                  </a:lnTo>
                  <a:lnTo>
                    <a:pt x="23944" y="819"/>
                  </a:lnTo>
                  <a:lnTo>
                    <a:pt x="22102" y="410"/>
                  </a:lnTo>
                  <a:lnTo>
                    <a:pt x="20260" y="103"/>
                  </a:lnTo>
                  <a:lnTo>
                    <a:pt x="184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0" name="Google Shape;340;p17"/>
            <p:cNvSpPr/>
            <p:nvPr/>
          </p:nvSpPr>
          <p:spPr>
            <a:xfrm>
              <a:off x="1190625" y="238125"/>
              <a:ext cx="3893275" cy="5238750"/>
            </a:xfrm>
            <a:custGeom>
              <a:avLst/>
              <a:gdLst/>
              <a:ahLst/>
              <a:cxnLst/>
              <a:rect l="l" t="t" r="r" b="b"/>
              <a:pathLst>
                <a:path w="155731" h="209550" extrusionOk="0">
                  <a:moveTo>
                    <a:pt x="86358" y="0"/>
                  </a:moveTo>
                  <a:lnTo>
                    <a:pt x="82879" y="102"/>
                  </a:lnTo>
                  <a:lnTo>
                    <a:pt x="79502" y="307"/>
                  </a:lnTo>
                  <a:lnTo>
                    <a:pt x="76228" y="716"/>
                  </a:lnTo>
                  <a:lnTo>
                    <a:pt x="72851" y="1228"/>
                  </a:lnTo>
                  <a:lnTo>
                    <a:pt x="69679" y="1842"/>
                  </a:lnTo>
                  <a:lnTo>
                    <a:pt x="66508" y="2660"/>
                  </a:lnTo>
                  <a:lnTo>
                    <a:pt x="63438" y="3581"/>
                  </a:lnTo>
                  <a:lnTo>
                    <a:pt x="60368" y="4604"/>
                  </a:lnTo>
                  <a:lnTo>
                    <a:pt x="57401" y="5832"/>
                  </a:lnTo>
                  <a:lnTo>
                    <a:pt x="54536" y="7060"/>
                  </a:lnTo>
                  <a:lnTo>
                    <a:pt x="51671" y="8493"/>
                  </a:lnTo>
                  <a:lnTo>
                    <a:pt x="48909" y="10027"/>
                  </a:lnTo>
                  <a:lnTo>
                    <a:pt x="46248" y="11664"/>
                  </a:lnTo>
                  <a:lnTo>
                    <a:pt x="43690" y="13404"/>
                  </a:lnTo>
                  <a:lnTo>
                    <a:pt x="41235" y="15246"/>
                  </a:lnTo>
                  <a:lnTo>
                    <a:pt x="38779" y="17190"/>
                  </a:lnTo>
                  <a:lnTo>
                    <a:pt x="36426" y="19236"/>
                  </a:lnTo>
                  <a:lnTo>
                    <a:pt x="34277" y="21385"/>
                  </a:lnTo>
                  <a:lnTo>
                    <a:pt x="32128" y="23636"/>
                  </a:lnTo>
                  <a:lnTo>
                    <a:pt x="30082" y="25989"/>
                  </a:lnTo>
                  <a:lnTo>
                    <a:pt x="28138" y="28342"/>
                  </a:lnTo>
                  <a:lnTo>
                    <a:pt x="26296" y="30798"/>
                  </a:lnTo>
                  <a:lnTo>
                    <a:pt x="24557" y="33356"/>
                  </a:lnTo>
                  <a:lnTo>
                    <a:pt x="22920" y="35914"/>
                  </a:lnTo>
                  <a:lnTo>
                    <a:pt x="21385" y="38574"/>
                  </a:lnTo>
                  <a:lnTo>
                    <a:pt x="20055" y="41235"/>
                  </a:lnTo>
                  <a:lnTo>
                    <a:pt x="18724" y="43997"/>
                  </a:lnTo>
                  <a:lnTo>
                    <a:pt x="17599" y="46862"/>
                  </a:lnTo>
                  <a:lnTo>
                    <a:pt x="16576" y="49727"/>
                  </a:lnTo>
                  <a:lnTo>
                    <a:pt x="15655" y="52694"/>
                  </a:lnTo>
                  <a:lnTo>
                    <a:pt x="14836" y="55559"/>
                  </a:lnTo>
                  <a:lnTo>
                    <a:pt x="14120" y="58629"/>
                  </a:lnTo>
                  <a:lnTo>
                    <a:pt x="13711" y="60778"/>
                  </a:lnTo>
                  <a:lnTo>
                    <a:pt x="13404" y="62926"/>
                  </a:lnTo>
                  <a:lnTo>
                    <a:pt x="13097" y="65177"/>
                  </a:lnTo>
                  <a:lnTo>
                    <a:pt x="12892" y="67326"/>
                  </a:lnTo>
                  <a:lnTo>
                    <a:pt x="12790" y="69475"/>
                  </a:lnTo>
                  <a:lnTo>
                    <a:pt x="12688" y="71624"/>
                  </a:lnTo>
                  <a:lnTo>
                    <a:pt x="12688" y="73772"/>
                  </a:lnTo>
                  <a:lnTo>
                    <a:pt x="12688" y="75921"/>
                  </a:lnTo>
                  <a:lnTo>
                    <a:pt x="12790" y="78070"/>
                  </a:lnTo>
                  <a:lnTo>
                    <a:pt x="12995" y="80218"/>
                  </a:lnTo>
                  <a:lnTo>
                    <a:pt x="13199" y="82367"/>
                  </a:lnTo>
                  <a:lnTo>
                    <a:pt x="13506" y="84516"/>
                  </a:lnTo>
                  <a:lnTo>
                    <a:pt x="13813" y="86562"/>
                  </a:lnTo>
                  <a:lnTo>
                    <a:pt x="14222" y="88711"/>
                  </a:lnTo>
                  <a:lnTo>
                    <a:pt x="14734" y="90757"/>
                  </a:lnTo>
                  <a:lnTo>
                    <a:pt x="15246" y="92804"/>
                  </a:lnTo>
                  <a:lnTo>
                    <a:pt x="0" y="118383"/>
                  </a:lnTo>
                  <a:lnTo>
                    <a:pt x="24966" y="136187"/>
                  </a:lnTo>
                  <a:lnTo>
                    <a:pt x="24966" y="171896"/>
                  </a:lnTo>
                  <a:lnTo>
                    <a:pt x="49523" y="171896"/>
                  </a:lnTo>
                  <a:lnTo>
                    <a:pt x="49523" y="209550"/>
                  </a:lnTo>
                  <a:lnTo>
                    <a:pt x="135471" y="209550"/>
                  </a:lnTo>
                  <a:lnTo>
                    <a:pt x="135471" y="184072"/>
                  </a:lnTo>
                  <a:lnTo>
                    <a:pt x="135573" y="179775"/>
                  </a:lnTo>
                  <a:lnTo>
                    <a:pt x="135675" y="175478"/>
                  </a:lnTo>
                  <a:lnTo>
                    <a:pt x="135982" y="171078"/>
                  </a:lnTo>
                  <a:lnTo>
                    <a:pt x="136392" y="166678"/>
                  </a:lnTo>
                  <a:lnTo>
                    <a:pt x="136903" y="162278"/>
                  </a:lnTo>
                  <a:lnTo>
                    <a:pt x="137620" y="157776"/>
                  </a:lnTo>
                  <a:lnTo>
                    <a:pt x="138336" y="153274"/>
                  </a:lnTo>
                  <a:lnTo>
                    <a:pt x="139257" y="148670"/>
                  </a:lnTo>
                  <a:lnTo>
                    <a:pt x="140280" y="144066"/>
                  </a:lnTo>
                  <a:lnTo>
                    <a:pt x="141405" y="139359"/>
                  </a:lnTo>
                  <a:lnTo>
                    <a:pt x="142735" y="134652"/>
                  </a:lnTo>
                  <a:lnTo>
                    <a:pt x="144066" y="129946"/>
                  </a:lnTo>
                  <a:lnTo>
                    <a:pt x="145600" y="125137"/>
                  </a:lnTo>
                  <a:lnTo>
                    <a:pt x="147238" y="120328"/>
                  </a:lnTo>
                  <a:lnTo>
                    <a:pt x="149079" y="115416"/>
                  </a:lnTo>
                  <a:lnTo>
                    <a:pt x="150921" y="110505"/>
                  </a:lnTo>
                  <a:lnTo>
                    <a:pt x="78684" y="110505"/>
                  </a:lnTo>
                  <a:lnTo>
                    <a:pt x="77046" y="110403"/>
                  </a:lnTo>
                  <a:lnTo>
                    <a:pt x="75512" y="110198"/>
                  </a:lnTo>
                  <a:lnTo>
                    <a:pt x="73977" y="109891"/>
                  </a:lnTo>
                  <a:lnTo>
                    <a:pt x="72544" y="109584"/>
                  </a:lnTo>
                  <a:lnTo>
                    <a:pt x="71112" y="109175"/>
                  </a:lnTo>
                  <a:lnTo>
                    <a:pt x="69679" y="108663"/>
                  </a:lnTo>
                  <a:lnTo>
                    <a:pt x="68247" y="108152"/>
                  </a:lnTo>
                  <a:lnTo>
                    <a:pt x="66917" y="107538"/>
                  </a:lnTo>
                  <a:lnTo>
                    <a:pt x="65587" y="106821"/>
                  </a:lnTo>
                  <a:lnTo>
                    <a:pt x="64257" y="106105"/>
                  </a:lnTo>
                  <a:lnTo>
                    <a:pt x="63029" y="105287"/>
                  </a:lnTo>
                  <a:lnTo>
                    <a:pt x="61801" y="104468"/>
                  </a:lnTo>
                  <a:lnTo>
                    <a:pt x="60675" y="103547"/>
                  </a:lnTo>
                  <a:lnTo>
                    <a:pt x="59550" y="102524"/>
                  </a:lnTo>
                  <a:lnTo>
                    <a:pt x="58527" y="101501"/>
                  </a:lnTo>
                  <a:lnTo>
                    <a:pt x="57503" y="100478"/>
                  </a:lnTo>
                  <a:lnTo>
                    <a:pt x="56480" y="99352"/>
                  </a:lnTo>
                  <a:lnTo>
                    <a:pt x="55662" y="98227"/>
                  </a:lnTo>
                  <a:lnTo>
                    <a:pt x="54741" y="96999"/>
                  </a:lnTo>
                  <a:lnTo>
                    <a:pt x="53922" y="95771"/>
                  </a:lnTo>
                  <a:lnTo>
                    <a:pt x="53206" y="94441"/>
                  </a:lnTo>
                  <a:lnTo>
                    <a:pt x="52592" y="93111"/>
                  </a:lnTo>
                  <a:lnTo>
                    <a:pt x="51978" y="91780"/>
                  </a:lnTo>
                  <a:lnTo>
                    <a:pt x="51364" y="90348"/>
                  </a:lnTo>
                  <a:lnTo>
                    <a:pt x="50853" y="88916"/>
                  </a:lnTo>
                  <a:lnTo>
                    <a:pt x="50443" y="87483"/>
                  </a:lnTo>
                  <a:lnTo>
                    <a:pt x="50136" y="86051"/>
                  </a:lnTo>
                  <a:lnTo>
                    <a:pt x="49830" y="84516"/>
                  </a:lnTo>
                  <a:lnTo>
                    <a:pt x="49625" y="82981"/>
                  </a:lnTo>
                  <a:lnTo>
                    <a:pt x="49523" y="81446"/>
                  </a:lnTo>
                  <a:lnTo>
                    <a:pt x="49523" y="79809"/>
                  </a:lnTo>
                  <a:lnTo>
                    <a:pt x="49523" y="78274"/>
                  </a:lnTo>
                  <a:lnTo>
                    <a:pt x="49625" y="76740"/>
                  </a:lnTo>
                  <a:lnTo>
                    <a:pt x="49830" y="75205"/>
                  </a:lnTo>
                  <a:lnTo>
                    <a:pt x="50136" y="73670"/>
                  </a:lnTo>
                  <a:lnTo>
                    <a:pt x="50443" y="72135"/>
                  </a:lnTo>
                  <a:lnTo>
                    <a:pt x="50853" y="70703"/>
                  </a:lnTo>
                  <a:lnTo>
                    <a:pt x="51364" y="69270"/>
                  </a:lnTo>
                  <a:lnTo>
                    <a:pt x="51978" y="67838"/>
                  </a:lnTo>
                  <a:lnTo>
                    <a:pt x="52592" y="66508"/>
                  </a:lnTo>
                  <a:lnTo>
                    <a:pt x="53206" y="65177"/>
                  </a:lnTo>
                  <a:lnTo>
                    <a:pt x="53922" y="63950"/>
                  </a:lnTo>
                  <a:lnTo>
                    <a:pt x="54741" y="62722"/>
                  </a:lnTo>
                  <a:lnTo>
                    <a:pt x="55662" y="61494"/>
                  </a:lnTo>
                  <a:lnTo>
                    <a:pt x="56480" y="60266"/>
                  </a:lnTo>
                  <a:lnTo>
                    <a:pt x="57503" y="59243"/>
                  </a:lnTo>
                  <a:lnTo>
                    <a:pt x="58527" y="58117"/>
                  </a:lnTo>
                  <a:lnTo>
                    <a:pt x="59550" y="57094"/>
                  </a:lnTo>
                  <a:lnTo>
                    <a:pt x="60675" y="56173"/>
                  </a:lnTo>
                  <a:lnTo>
                    <a:pt x="61801" y="55252"/>
                  </a:lnTo>
                  <a:lnTo>
                    <a:pt x="63029" y="54332"/>
                  </a:lnTo>
                  <a:lnTo>
                    <a:pt x="64257" y="53615"/>
                  </a:lnTo>
                  <a:lnTo>
                    <a:pt x="65587" y="52797"/>
                  </a:lnTo>
                  <a:lnTo>
                    <a:pt x="66917" y="52183"/>
                  </a:lnTo>
                  <a:lnTo>
                    <a:pt x="68247" y="51569"/>
                  </a:lnTo>
                  <a:lnTo>
                    <a:pt x="69679" y="50955"/>
                  </a:lnTo>
                  <a:lnTo>
                    <a:pt x="71112" y="50546"/>
                  </a:lnTo>
                  <a:lnTo>
                    <a:pt x="72544" y="50136"/>
                  </a:lnTo>
                  <a:lnTo>
                    <a:pt x="73977" y="49727"/>
                  </a:lnTo>
                  <a:lnTo>
                    <a:pt x="75512" y="49523"/>
                  </a:lnTo>
                  <a:lnTo>
                    <a:pt x="77046" y="49318"/>
                  </a:lnTo>
                  <a:lnTo>
                    <a:pt x="78684" y="49216"/>
                  </a:lnTo>
                  <a:lnTo>
                    <a:pt x="80218" y="49113"/>
                  </a:lnTo>
                  <a:lnTo>
                    <a:pt x="155730" y="49113"/>
                  </a:lnTo>
                  <a:lnTo>
                    <a:pt x="154707" y="46453"/>
                  </a:lnTo>
                  <a:lnTo>
                    <a:pt x="153684" y="43895"/>
                  </a:lnTo>
                  <a:lnTo>
                    <a:pt x="152456" y="41337"/>
                  </a:lnTo>
                  <a:lnTo>
                    <a:pt x="151228" y="38881"/>
                  </a:lnTo>
                  <a:lnTo>
                    <a:pt x="149898" y="36426"/>
                  </a:lnTo>
                  <a:lnTo>
                    <a:pt x="148363" y="34072"/>
                  </a:lnTo>
                  <a:lnTo>
                    <a:pt x="146828" y="31719"/>
                  </a:lnTo>
                  <a:lnTo>
                    <a:pt x="145191" y="29468"/>
                  </a:lnTo>
                  <a:lnTo>
                    <a:pt x="143554" y="27319"/>
                  </a:lnTo>
                  <a:lnTo>
                    <a:pt x="141712" y="25171"/>
                  </a:lnTo>
                  <a:lnTo>
                    <a:pt x="139871" y="23124"/>
                  </a:lnTo>
                  <a:lnTo>
                    <a:pt x="137926" y="21078"/>
                  </a:lnTo>
                  <a:lnTo>
                    <a:pt x="135880" y="19236"/>
                  </a:lnTo>
                  <a:lnTo>
                    <a:pt x="133834" y="17394"/>
                  </a:lnTo>
                  <a:lnTo>
                    <a:pt x="131685" y="15655"/>
                  </a:lnTo>
                  <a:lnTo>
                    <a:pt x="129434" y="13915"/>
                  </a:lnTo>
                  <a:lnTo>
                    <a:pt x="127081" y="12381"/>
                  </a:lnTo>
                  <a:lnTo>
                    <a:pt x="124727" y="10846"/>
                  </a:lnTo>
                  <a:lnTo>
                    <a:pt x="122374" y="9413"/>
                  </a:lnTo>
                  <a:lnTo>
                    <a:pt x="119918" y="8083"/>
                  </a:lnTo>
                  <a:lnTo>
                    <a:pt x="117360" y="6855"/>
                  </a:lnTo>
                  <a:lnTo>
                    <a:pt x="114700" y="5730"/>
                  </a:lnTo>
                  <a:lnTo>
                    <a:pt x="112142" y="4707"/>
                  </a:lnTo>
                  <a:lnTo>
                    <a:pt x="109379" y="3786"/>
                  </a:lnTo>
                  <a:lnTo>
                    <a:pt x="106719" y="2865"/>
                  </a:lnTo>
                  <a:lnTo>
                    <a:pt x="103854" y="2149"/>
                  </a:lnTo>
                  <a:lnTo>
                    <a:pt x="101092" y="1535"/>
                  </a:lnTo>
                  <a:lnTo>
                    <a:pt x="98227" y="1023"/>
                  </a:lnTo>
                  <a:lnTo>
                    <a:pt x="95259" y="614"/>
                  </a:lnTo>
                  <a:lnTo>
                    <a:pt x="92292" y="307"/>
                  </a:lnTo>
                  <a:lnTo>
                    <a:pt x="89325" y="102"/>
                  </a:lnTo>
                  <a:lnTo>
                    <a:pt x="863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1" name="Google Shape;341;p17"/>
            <p:cNvSpPr/>
            <p:nvPr/>
          </p:nvSpPr>
          <p:spPr>
            <a:xfrm>
              <a:off x="3807425" y="1772900"/>
              <a:ext cx="1383900" cy="306975"/>
            </a:xfrm>
            <a:custGeom>
              <a:avLst/>
              <a:gdLst/>
              <a:ahLst/>
              <a:cxnLst/>
              <a:rect l="l" t="t" r="r" b="b"/>
              <a:pathLst>
                <a:path w="55356" h="12279" extrusionOk="0">
                  <a:moveTo>
                    <a:pt x="1" y="1"/>
                  </a:moveTo>
                  <a:lnTo>
                    <a:pt x="922" y="1433"/>
                  </a:lnTo>
                  <a:lnTo>
                    <a:pt x="1842" y="2763"/>
                  </a:lnTo>
                  <a:lnTo>
                    <a:pt x="2661" y="4298"/>
                  </a:lnTo>
                  <a:lnTo>
                    <a:pt x="3480" y="5833"/>
                  </a:lnTo>
                  <a:lnTo>
                    <a:pt x="4093" y="7368"/>
                  </a:lnTo>
                  <a:lnTo>
                    <a:pt x="4707" y="9005"/>
                  </a:lnTo>
                  <a:lnTo>
                    <a:pt x="5219" y="10642"/>
                  </a:lnTo>
                  <a:lnTo>
                    <a:pt x="5628" y="12279"/>
                  </a:lnTo>
                  <a:lnTo>
                    <a:pt x="55355" y="12279"/>
                  </a:lnTo>
                  <a:lnTo>
                    <a:pt x="55253" y="9209"/>
                  </a:lnTo>
                  <a:lnTo>
                    <a:pt x="55048" y="6140"/>
                  </a:lnTo>
                  <a:lnTo>
                    <a:pt x="54742" y="3070"/>
                  </a:lnTo>
                  <a:lnTo>
                    <a:pt x="542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2" name="Google Shape;342;p17"/>
            <p:cNvSpPr/>
            <p:nvPr/>
          </p:nvSpPr>
          <p:spPr>
            <a:xfrm>
              <a:off x="5083875" y="545075"/>
              <a:ext cx="1345500" cy="1227850"/>
            </a:xfrm>
            <a:custGeom>
              <a:avLst/>
              <a:gdLst/>
              <a:ahLst/>
              <a:cxnLst/>
              <a:rect l="l" t="t" r="r" b="b"/>
              <a:pathLst>
                <a:path w="53820" h="49114" extrusionOk="0">
                  <a:moveTo>
                    <a:pt x="34993" y="0"/>
                  </a:moveTo>
                  <a:lnTo>
                    <a:pt x="33152" y="103"/>
                  </a:lnTo>
                  <a:lnTo>
                    <a:pt x="31310" y="410"/>
                  </a:lnTo>
                  <a:lnTo>
                    <a:pt x="29468" y="819"/>
                  </a:lnTo>
                  <a:lnTo>
                    <a:pt x="27831" y="1433"/>
                  </a:lnTo>
                  <a:lnTo>
                    <a:pt x="26194" y="2251"/>
                  </a:lnTo>
                  <a:lnTo>
                    <a:pt x="24659" y="3172"/>
                  </a:lnTo>
                  <a:lnTo>
                    <a:pt x="23227" y="4195"/>
                  </a:lnTo>
                  <a:lnTo>
                    <a:pt x="21999" y="5423"/>
                  </a:lnTo>
                  <a:lnTo>
                    <a:pt x="20771" y="6753"/>
                  </a:lnTo>
                  <a:lnTo>
                    <a:pt x="19748" y="8186"/>
                  </a:lnTo>
                  <a:lnTo>
                    <a:pt x="18827" y="9618"/>
                  </a:lnTo>
                  <a:lnTo>
                    <a:pt x="18008" y="11255"/>
                  </a:lnTo>
                  <a:lnTo>
                    <a:pt x="17394" y="12995"/>
                  </a:lnTo>
                  <a:lnTo>
                    <a:pt x="16985" y="14734"/>
                  </a:lnTo>
                  <a:lnTo>
                    <a:pt x="16678" y="16576"/>
                  </a:lnTo>
                  <a:lnTo>
                    <a:pt x="16576" y="18418"/>
                  </a:lnTo>
                  <a:lnTo>
                    <a:pt x="16678" y="20567"/>
                  </a:lnTo>
                  <a:lnTo>
                    <a:pt x="16985" y="22511"/>
                  </a:lnTo>
                  <a:lnTo>
                    <a:pt x="17599" y="24455"/>
                  </a:lnTo>
                  <a:lnTo>
                    <a:pt x="18315" y="26399"/>
                  </a:lnTo>
                  <a:lnTo>
                    <a:pt x="7879" y="36835"/>
                  </a:lnTo>
                  <a:lnTo>
                    <a:pt x="0" y="36835"/>
                  </a:lnTo>
                  <a:lnTo>
                    <a:pt x="1023" y="39803"/>
                  </a:lnTo>
                  <a:lnTo>
                    <a:pt x="1944" y="42872"/>
                  </a:lnTo>
                  <a:lnTo>
                    <a:pt x="2660" y="45942"/>
                  </a:lnTo>
                  <a:lnTo>
                    <a:pt x="3172" y="49114"/>
                  </a:lnTo>
                  <a:lnTo>
                    <a:pt x="12995" y="49114"/>
                  </a:lnTo>
                  <a:lnTo>
                    <a:pt x="27115" y="35096"/>
                  </a:lnTo>
                  <a:lnTo>
                    <a:pt x="28956" y="35812"/>
                  </a:lnTo>
                  <a:lnTo>
                    <a:pt x="30900" y="36426"/>
                  </a:lnTo>
                  <a:lnTo>
                    <a:pt x="32845" y="36733"/>
                  </a:lnTo>
                  <a:lnTo>
                    <a:pt x="34993" y="36835"/>
                  </a:lnTo>
                  <a:lnTo>
                    <a:pt x="36835" y="36733"/>
                  </a:lnTo>
                  <a:lnTo>
                    <a:pt x="38677" y="36528"/>
                  </a:lnTo>
                  <a:lnTo>
                    <a:pt x="40518" y="36017"/>
                  </a:lnTo>
                  <a:lnTo>
                    <a:pt x="42258" y="35403"/>
                  </a:lnTo>
                  <a:lnTo>
                    <a:pt x="43895" y="34584"/>
                  </a:lnTo>
                  <a:lnTo>
                    <a:pt x="45430" y="33663"/>
                  </a:lnTo>
                  <a:lnTo>
                    <a:pt x="46862" y="32640"/>
                  </a:lnTo>
                  <a:lnTo>
                    <a:pt x="48192" y="31412"/>
                  </a:lnTo>
                  <a:lnTo>
                    <a:pt x="49420" y="30185"/>
                  </a:lnTo>
                  <a:lnTo>
                    <a:pt x="50546" y="28752"/>
                  </a:lnTo>
                  <a:lnTo>
                    <a:pt x="51467" y="27217"/>
                  </a:lnTo>
                  <a:lnTo>
                    <a:pt x="52285" y="25580"/>
                  </a:lnTo>
                  <a:lnTo>
                    <a:pt x="52899" y="23943"/>
                  </a:lnTo>
                  <a:lnTo>
                    <a:pt x="53411" y="22101"/>
                  </a:lnTo>
                  <a:lnTo>
                    <a:pt x="53718" y="20362"/>
                  </a:lnTo>
                  <a:lnTo>
                    <a:pt x="53820" y="18418"/>
                  </a:lnTo>
                  <a:lnTo>
                    <a:pt x="53718" y="16576"/>
                  </a:lnTo>
                  <a:lnTo>
                    <a:pt x="53411" y="14734"/>
                  </a:lnTo>
                  <a:lnTo>
                    <a:pt x="52899" y="12995"/>
                  </a:lnTo>
                  <a:lnTo>
                    <a:pt x="52285" y="11255"/>
                  </a:lnTo>
                  <a:lnTo>
                    <a:pt x="51467" y="9618"/>
                  </a:lnTo>
                  <a:lnTo>
                    <a:pt x="50546" y="8186"/>
                  </a:lnTo>
                  <a:lnTo>
                    <a:pt x="49420" y="6753"/>
                  </a:lnTo>
                  <a:lnTo>
                    <a:pt x="48192" y="5423"/>
                  </a:lnTo>
                  <a:lnTo>
                    <a:pt x="46862" y="4195"/>
                  </a:lnTo>
                  <a:lnTo>
                    <a:pt x="45430" y="3172"/>
                  </a:lnTo>
                  <a:lnTo>
                    <a:pt x="43895" y="2251"/>
                  </a:lnTo>
                  <a:lnTo>
                    <a:pt x="42258" y="1433"/>
                  </a:lnTo>
                  <a:lnTo>
                    <a:pt x="40518" y="819"/>
                  </a:lnTo>
                  <a:lnTo>
                    <a:pt x="38677" y="410"/>
                  </a:lnTo>
                  <a:lnTo>
                    <a:pt x="36835" y="103"/>
                  </a:lnTo>
                  <a:lnTo>
                    <a:pt x="349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3" name="Google Shape;343;p17"/>
            <p:cNvSpPr/>
            <p:nvPr/>
          </p:nvSpPr>
          <p:spPr>
            <a:xfrm>
              <a:off x="5163150" y="1772900"/>
              <a:ext cx="1266225" cy="920900"/>
            </a:xfrm>
            <a:custGeom>
              <a:avLst/>
              <a:gdLst/>
              <a:ahLst/>
              <a:cxnLst/>
              <a:rect l="l" t="t" r="r" b="b"/>
              <a:pathLst>
                <a:path w="50649" h="36836" extrusionOk="0">
                  <a:moveTo>
                    <a:pt x="31822" y="1"/>
                  </a:moveTo>
                  <a:lnTo>
                    <a:pt x="30287" y="103"/>
                  </a:lnTo>
                  <a:lnTo>
                    <a:pt x="28855" y="205"/>
                  </a:lnTo>
                  <a:lnTo>
                    <a:pt x="27423" y="512"/>
                  </a:lnTo>
                  <a:lnTo>
                    <a:pt x="26092" y="921"/>
                  </a:lnTo>
                  <a:lnTo>
                    <a:pt x="24762" y="1433"/>
                  </a:lnTo>
                  <a:lnTo>
                    <a:pt x="23432" y="2047"/>
                  </a:lnTo>
                  <a:lnTo>
                    <a:pt x="22204" y="2661"/>
                  </a:lnTo>
                  <a:lnTo>
                    <a:pt x="21079" y="3479"/>
                  </a:lnTo>
                  <a:lnTo>
                    <a:pt x="19953" y="4298"/>
                  </a:lnTo>
                  <a:lnTo>
                    <a:pt x="18930" y="5321"/>
                  </a:lnTo>
                  <a:lnTo>
                    <a:pt x="18009" y="6242"/>
                  </a:lnTo>
                  <a:lnTo>
                    <a:pt x="17088" y="7368"/>
                  </a:lnTo>
                  <a:lnTo>
                    <a:pt x="16270" y="8493"/>
                  </a:lnTo>
                  <a:lnTo>
                    <a:pt x="15553" y="9721"/>
                  </a:lnTo>
                  <a:lnTo>
                    <a:pt x="14940" y="10949"/>
                  </a:lnTo>
                  <a:lnTo>
                    <a:pt x="14428" y="12279"/>
                  </a:lnTo>
                  <a:lnTo>
                    <a:pt x="1126" y="12279"/>
                  </a:lnTo>
                  <a:lnTo>
                    <a:pt x="1024" y="15451"/>
                  </a:lnTo>
                  <a:lnTo>
                    <a:pt x="819" y="18520"/>
                  </a:lnTo>
                  <a:lnTo>
                    <a:pt x="513" y="21488"/>
                  </a:lnTo>
                  <a:lnTo>
                    <a:pt x="1" y="24557"/>
                  </a:lnTo>
                  <a:lnTo>
                    <a:pt x="14428" y="24557"/>
                  </a:lnTo>
                  <a:lnTo>
                    <a:pt x="14940" y="25887"/>
                  </a:lnTo>
                  <a:lnTo>
                    <a:pt x="15553" y="27115"/>
                  </a:lnTo>
                  <a:lnTo>
                    <a:pt x="16270" y="28343"/>
                  </a:lnTo>
                  <a:lnTo>
                    <a:pt x="17088" y="29469"/>
                  </a:lnTo>
                  <a:lnTo>
                    <a:pt x="18009" y="30594"/>
                  </a:lnTo>
                  <a:lnTo>
                    <a:pt x="18930" y="31617"/>
                  </a:lnTo>
                  <a:lnTo>
                    <a:pt x="19953" y="32538"/>
                  </a:lnTo>
                  <a:lnTo>
                    <a:pt x="21079" y="33357"/>
                  </a:lnTo>
                  <a:lnTo>
                    <a:pt x="22204" y="34175"/>
                  </a:lnTo>
                  <a:lnTo>
                    <a:pt x="23432" y="34891"/>
                  </a:lnTo>
                  <a:lnTo>
                    <a:pt x="24762" y="35403"/>
                  </a:lnTo>
                  <a:lnTo>
                    <a:pt x="26092" y="35915"/>
                  </a:lnTo>
                  <a:lnTo>
                    <a:pt x="27423" y="36324"/>
                  </a:lnTo>
                  <a:lnTo>
                    <a:pt x="28855" y="36631"/>
                  </a:lnTo>
                  <a:lnTo>
                    <a:pt x="30287" y="36836"/>
                  </a:lnTo>
                  <a:lnTo>
                    <a:pt x="31822" y="36836"/>
                  </a:lnTo>
                  <a:lnTo>
                    <a:pt x="33664" y="36733"/>
                  </a:lnTo>
                  <a:lnTo>
                    <a:pt x="35506" y="36529"/>
                  </a:lnTo>
                  <a:lnTo>
                    <a:pt x="37347" y="36017"/>
                  </a:lnTo>
                  <a:lnTo>
                    <a:pt x="39087" y="35403"/>
                  </a:lnTo>
                  <a:lnTo>
                    <a:pt x="40724" y="34585"/>
                  </a:lnTo>
                  <a:lnTo>
                    <a:pt x="42259" y="33664"/>
                  </a:lnTo>
                  <a:lnTo>
                    <a:pt x="43691" y="32640"/>
                  </a:lnTo>
                  <a:lnTo>
                    <a:pt x="45021" y="31413"/>
                  </a:lnTo>
                  <a:lnTo>
                    <a:pt x="46249" y="30185"/>
                  </a:lnTo>
                  <a:lnTo>
                    <a:pt x="47375" y="28752"/>
                  </a:lnTo>
                  <a:lnTo>
                    <a:pt x="48296" y="27218"/>
                  </a:lnTo>
                  <a:lnTo>
                    <a:pt x="49114" y="25580"/>
                  </a:lnTo>
                  <a:lnTo>
                    <a:pt x="49728" y="23943"/>
                  </a:lnTo>
                  <a:lnTo>
                    <a:pt x="50240" y="22102"/>
                  </a:lnTo>
                  <a:lnTo>
                    <a:pt x="50547" y="20362"/>
                  </a:lnTo>
                  <a:lnTo>
                    <a:pt x="50649" y="18418"/>
                  </a:lnTo>
                  <a:lnTo>
                    <a:pt x="50547" y="16576"/>
                  </a:lnTo>
                  <a:lnTo>
                    <a:pt x="50240" y="14735"/>
                  </a:lnTo>
                  <a:lnTo>
                    <a:pt x="49728" y="12995"/>
                  </a:lnTo>
                  <a:lnTo>
                    <a:pt x="49114" y="11256"/>
                  </a:lnTo>
                  <a:lnTo>
                    <a:pt x="48296" y="9619"/>
                  </a:lnTo>
                  <a:lnTo>
                    <a:pt x="47375" y="8186"/>
                  </a:lnTo>
                  <a:lnTo>
                    <a:pt x="46249" y="6754"/>
                  </a:lnTo>
                  <a:lnTo>
                    <a:pt x="45021" y="5424"/>
                  </a:lnTo>
                  <a:lnTo>
                    <a:pt x="43691" y="4196"/>
                  </a:lnTo>
                  <a:lnTo>
                    <a:pt x="42259" y="3173"/>
                  </a:lnTo>
                  <a:lnTo>
                    <a:pt x="40724" y="2252"/>
                  </a:lnTo>
                  <a:lnTo>
                    <a:pt x="39087" y="1433"/>
                  </a:lnTo>
                  <a:lnTo>
                    <a:pt x="37347" y="819"/>
                  </a:lnTo>
                  <a:lnTo>
                    <a:pt x="35506" y="410"/>
                  </a:lnTo>
                  <a:lnTo>
                    <a:pt x="33664" y="103"/>
                  </a:lnTo>
                  <a:lnTo>
                    <a:pt x="318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4" name="Google Shape;344;p17"/>
            <p:cNvSpPr/>
            <p:nvPr/>
          </p:nvSpPr>
          <p:spPr>
            <a:xfrm>
              <a:off x="4963650" y="2693775"/>
              <a:ext cx="1465725" cy="1227850"/>
            </a:xfrm>
            <a:custGeom>
              <a:avLst/>
              <a:gdLst/>
              <a:ahLst/>
              <a:cxnLst/>
              <a:rect l="l" t="t" r="r" b="b"/>
              <a:pathLst>
                <a:path w="58629" h="49114" extrusionOk="0">
                  <a:moveTo>
                    <a:pt x="4809" y="1"/>
                  </a:moveTo>
                  <a:lnTo>
                    <a:pt x="4400" y="1228"/>
                  </a:lnTo>
                  <a:lnTo>
                    <a:pt x="3990" y="2354"/>
                  </a:lnTo>
                  <a:lnTo>
                    <a:pt x="2967" y="4810"/>
                  </a:lnTo>
                  <a:lnTo>
                    <a:pt x="1637" y="7981"/>
                  </a:lnTo>
                  <a:lnTo>
                    <a:pt x="0" y="12279"/>
                  </a:lnTo>
                  <a:lnTo>
                    <a:pt x="12688" y="12279"/>
                  </a:lnTo>
                  <a:lnTo>
                    <a:pt x="23124" y="22818"/>
                  </a:lnTo>
                  <a:lnTo>
                    <a:pt x="22408" y="24660"/>
                  </a:lnTo>
                  <a:lnTo>
                    <a:pt x="21794" y="26604"/>
                  </a:lnTo>
                  <a:lnTo>
                    <a:pt x="21487" y="28650"/>
                  </a:lnTo>
                  <a:lnTo>
                    <a:pt x="21385" y="30696"/>
                  </a:lnTo>
                  <a:lnTo>
                    <a:pt x="21487" y="32640"/>
                  </a:lnTo>
                  <a:lnTo>
                    <a:pt x="21794" y="34380"/>
                  </a:lnTo>
                  <a:lnTo>
                    <a:pt x="22203" y="36222"/>
                  </a:lnTo>
                  <a:lnTo>
                    <a:pt x="22817" y="37859"/>
                  </a:lnTo>
                  <a:lnTo>
                    <a:pt x="23636" y="39496"/>
                  </a:lnTo>
                  <a:lnTo>
                    <a:pt x="24557" y="41031"/>
                  </a:lnTo>
                  <a:lnTo>
                    <a:pt x="25580" y="42463"/>
                  </a:lnTo>
                  <a:lnTo>
                    <a:pt x="26808" y="43691"/>
                  </a:lnTo>
                  <a:lnTo>
                    <a:pt x="28036" y="44919"/>
                  </a:lnTo>
                  <a:lnTo>
                    <a:pt x="29468" y="45942"/>
                  </a:lnTo>
                  <a:lnTo>
                    <a:pt x="31003" y="46863"/>
                  </a:lnTo>
                  <a:lnTo>
                    <a:pt x="32640" y="47681"/>
                  </a:lnTo>
                  <a:lnTo>
                    <a:pt x="34277" y="48295"/>
                  </a:lnTo>
                  <a:lnTo>
                    <a:pt x="36119" y="48807"/>
                  </a:lnTo>
                  <a:lnTo>
                    <a:pt x="37961" y="49012"/>
                  </a:lnTo>
                  <a:lnTo>
                    <a:pt x="39802" y="49114"/>
                  </a:lnTo>
                  <a:lnTo>
                    <a:pt x="41644" y="49012"/>
                  </a:lnTo>
                  <a:lnTo>
                    <a:pt x="43486" y="48807"/>
                  </a:lnTo>
                  <a:lnTo>
                    <a:pt x="45327" y="48295"/>
                  </a:lnTo>
                  <a:lnTo>
                    <a:pt x="47067" y="47681"/>
                  </a:lnTo>
                  <a:lnTo>
                    <a:pt x="48704" y="46863"/>
                  </a:lnTo>
                  <a:lnTo>
                    <a:pt x="50239" y="45942"/>
                  </a:lnTo>
                  <a:lnTo>
                    <a:pt x="51671" y="44919"/>
                  </a:lnTo>
                  <a:lnTo>
                    <a:pt x="53001" y="43691"/>
                  </a:lnTo>
                  <a:lnTo>
                    <a:pt x="54229" y="42463"/>
                  </a:lnTo>
                  <a:lnTo>
                    <a:pt x="55355" y="41031"/>
                  </a:lnTo>
                  <a:lnTo>
                    <a:pt x="56276" y="39496"/>
                  </a:lnTo>
                  <a:lnTo>
                    <a:pt x="57094" y="37859"/>
                  </a:lnTo>
                  <a:lnTo>
                    <a:pt x="57708" y="36222"/>
                  </a:lnTo>
                  <a:lnTo>
                    <a:pt x="58220" y="34380"/>
                  </a:lnTo>
                  <a:lnTo>
                    <a:pt x="58527" y="32640"/>
                  </a:lnTo>
                  <a:lnTo>
                    <a:pt x="58629" y="30696"/>
                  </a:lnTo>
                  <a:lnTo>
                    <a:pt x="58527" y="28855"/>
                  </a:lnTo>
                  <a:lnTo>
                    <a:pt x="58220" y="27013"/>
                  </a:lnTo>
                  <a:lnTo>
                    <a:pt x="57708" y="25273"/>
                  </a:lnTo>
                  <a:lnTo>
                    <a:pt x="57094" y="23534"/>
                  </a:lnTo>
                  <a:lnTo>
                    <a:pt x="56276" y="21897"/>
                  </a:lnTo>
                  <a:lnTo>
                    <a:pt x="55355" y="20464"/>
                  </a:lnTo>
                  <a:lnTo>
                    <a:pt x="54229" y="19032"/>
                  </a:lnTo>
                  <a:lnTo>
                    <a:pt x="53001" y="17702"/>
                  </a:lnTo>
                  <a:lnTo>
                    <a:pt x="51671" y="16474"/>
                  </a:lnTo>
                  <a:lnTo>
                    <a:pt x="50239" y="15451"/>
                  </a:lnTo>
                  <a:lnTo>
                    <a:pt x="48704" y="14530"/>
                  </a:lnTo>
                  <a:lnTo>
                    <a:pt x="47067" y="13711"/>
                  </a:lnTo>
                  <a:lnTo>
                    <a:pt x="45327" y="13097"/>
                  </a:lnTo>
                  <a:lnTo>
                    <a:pt x="43486" y="12688"/>
                  </a:lnTo>
                  <a:lnTo>
                    <a:pt x="41644" y="12381"/>
                  </a:lnTo>
                  <a:lnTo>
                    <a:pt x="39802" y="12279"/>
                  </a:lnTo>
                  <a:lnTo>
                    <a:pt x="37654" y="12381"/>
                  </a:lnTo>
                  <a:lnTo>
                    <a:pt x="35709" y="12790"/>
                  </a:lnTo>
                  <a:lnTo>
                    <a:pt x="33765" y="13302"/>
                  </a:lnTo>
                  <a:lnTo>
                    <a:pt x="31924" y="14121"/>
                  </a:lnTo>
                  <a:lnTo>
                    <a:pt x="178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345" name="Google Shape;345;p17"/>
          <p:cNvGrpSpPr/>
          <p:nvPr/>
        </p:nvGrpSpPr>
        <p:grpSpPr>
          <a:xfrm>
            <a:off x="5115047" y="1436307"/>
            <a:ext cx="472142" cy="472112"/>
            <a:chOff x="-44512325" y="3176075"/>
            <a:chExt cx="300900" cy="300900"/>
          </a:xfrm>
        </p:grpSpPr>
        <p:sp>
          <p:nvSpPr>
            <p:cNvPr id="346" name="Google Shape;346;p17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8" name="Google Shape;348;p17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349" name="Google Shape;349;p17"/>
          <p:cNvGrpSpPr/>
          <p:nvPr/>
        </p:nvGrpSpPr>
        <p:grpSpPr>
          <a:xfrm>
            <a:off x="695388" y="1716953"/>
            <a:ext cx="3343200" cy="2131072"/>
            <a:chOff x="695388" y="1659803"/>
            <a:chExt cx="3343200" cy="2131072"/>
          </a:xfrm>
        </p:grpSpPr>
        <p:sp>
          <p:nvSpPr>
            <p:cNvPr id="350" name="Google Shape;350;p17"/>
            <p:cNvSpPr txBox="1"/>
            <p:nvPr/>
          </p:nvSpPr>
          <p:spPr>
            <a:xfrm>
              <a:off x="1447118" y="1659803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Manuale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1" name="Google Shape;351;p17"/>
            <p:cNvSpPr txBox="1"/>
            <p:nvPr/>
          </p:nvSpPr>
          <p:spPr>
            <a:xfrm>
              <a:off x="695388" y="2090769"/>
              <a:ext cx="3343200" cy="17001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In modalità manuale siamo riusciti ampiamente a superare i 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criteri di successo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, questo grazie all’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esperienza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intuizione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 e 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sperimentazione.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br>
                <a:rPr lang="it-IT" sz="1100" dirty="0">
                  <a:latin typeface="Roboto"/>
                  <a:ea typeface="Roboto"/>
                  <a:cs typeface="Roboto"/>
                  <a:sym typeface="Roboto"/>
                </a:rPr>
              </a:br>
              <a:endParaRPr lang="it-IT" sz="11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Pro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: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Migliori risultati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Migliori prestazioni</a:t>
              </a:r>
            </a:p>
            <a:p>
              <a:pPr marL="2540" lvl="7">
                <a:buSzPts val="1400"/>
              </a:pP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Contro: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Necessità di conoscenza e competenza sui dati</a:t>
              </a: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endParaRPr lang="it-IT" sz="11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2" name="Google Shape;352;p17"/>
          <p:cNvGrpSpPr/>
          <p:nvPr/>
        </p:nvGrpSpPr>
        <p:grpSpPr>
          <a:xfrm>
            <a:off x="5161205" y="1688018"/>
            <a:ext cx="3343200" cy="2230187"/>
            <a:chOff x="5161205" y="1630868"/>
            <a:chExt cx="3343200" cy="1436053"/>
          </a:xfrm>
        </p:grpSpPr>
        <p:sp>
          <p:nvSpPr>
            <p:cNvPr id="353" name="Google Shape;353;p17"/>
            <p:cNvSpPr txBox="1"/>
            <p:nvPr/>
          </p:nvSpPr>
          <p:spPr>
            <a:xfrm>
              <a:off x="5810970" y="1630868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Automatico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4" name="Google Shape;354;p17"/>
            <p:cNvSpPr txBox="1"/>
            <p:nvPr/>
          </p:nvSpPr>
          <p:spPr>
            <a:xfrm>
              <a:off x="5161205" y="1933521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In modalità automatica non siamo riusciti a ottenere il  massimo dai dati ma sicuramente abbiamo 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ottenuto risultati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 più che 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sufficienti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. </a:t>
              </a: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endParaRPr lang="it-IT" sz="11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Pro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: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Nessuna conoscenza pregressa</a:t>
              </a:r>
            </a:p>
            <a:p>
              <a:pPr marL="2540" lvl="7">
                <a:buSzPts val="1400"/>
              </a:pP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Contro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: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Risultati non ottimi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Prestazioni non ottime</a:t>
              </a: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endParaRPr lang="it-IT" sz="11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55" name="Google Shape;355;p17"/>
          <p:cNvSpPr/>
          <p:nvPr/>
        </p:nvSpPr>
        <p:spPr>
          <a:xfrm>
            <a:off x="4184410" y="2574675"/>
            <a:ext cx="784800" cy="784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332;p17">
            <a:extLst>
              <a:ext uri="{FF2B5EF4-FFF2-40B4-BE49-F238E27FC236}">
                <a16:creationId xmlns:a16="http://schemas.microsoft.com/office/drawing/2014/main" id="{3516A8E6-5867-9410-BBCF-5F6A6710E1DD}"/>
              </a:ext>
            </a:extLst>
          </p:cNvPr>
          <p:cNvSpPr/>
          <p:nvPr/>
        </p:nvSpPr>
        <p:spPr>
          <a:xfrm>
            <a:off x="3416881" y="865349"/>
            <a:ext cx="5556289" cy="1827702"/>
          </a:xfrm>
          <a:prstGeom prst="roundRect">
            <a:avLst>
              <a:gd name="adj" fmla="val 16667"/>
            </a:avLst>
          </a:prstGeom>
          <a:solidFill>
            <a:srgbClr val="EA4827">
              <a:alpha val="3291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22" name="Google Shape;333;p17">
            <a:extLst>
              <a:ext uri="{FF2B5EF4-FFF2-40B4-BE49-F238E27FC236}">
                <a16:creationId xmlns:a16="http://schemas.microsoft.com/office/drawing/2014/main" id="{0EC408AD-B4C6-E9B8-350E-41C1CC87AEBF}"/>
              </a:ext>
            </a:extLst>
          </p:cNvPr>
          <p:cNvSpPr/>
          <p:nvPr/>
        </p:nvSpPr>
        <p:spPr>
          <a:xfrm>
            <a:off x="3416881" y="2796549"/>
            <a:ext cx="5556290" cy="1827702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D9622A7-0BEC-B3B3-765C-E20172AE6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Manuale vs Automatica</a:t>
            </a:r>
          </a:p>
        </p:txBody>
      </p:sp>
      <p:grpSp>
        <p:nvGrpSpPr>
          <p:cNvPr id="25" name="Gruppo 24">
            <a:extLst>
              <a:ext uri="{FF2B5EF4-FFF2-40B4-BE49-F238E27FC236}">
                <a16:creationId xmlns:a16="http://schemas.microsoft.com/office/drawing/2014/main" id="{6BC5A38B-37BA-E243-0569-371457FD3656}"/>
              </a:ext>
            </a:extLst>
          </p:cNvPr>
          <p:cNvGrpSpPr/>
          <p:nvPr/>
        </p:nvGrpSpPr>
        <p:grpSpPr>
          <a:xfrm>
            <a:off x="164256" y="1055805"/>
            <a:ext cx="1159200" cy="398451"/>
            <a:chOff x="387196" y="1474283"/>
            <a:chExt cx="1159200" cy="398451"/>
          </a:xfrm>
        </p:grpSpPr>
        <p:sp>
          <p:nvSpPr>
            <p:cNvPr id="20" name="Google Shape;332;p17">
              <a:extLst>
                <a:ext uri="{FF2B5EF4-FFF2-40B4-BE49-F238E27FC236}">
                  <a16:creationId xmlns:a16="http://schemas.microsoft.com/office/drawing/2014/main" id="{DAC761C7-77C7-6740-7C7E-4B3679B17497}"/>
                </a:ext>
              </a:extLst>
            </p:cNvPr>
            <p:cNvSpPr/>
            <p:nvPr/>
          </p:nvSpPr>
          <p:spPr>
            <a:xfrm>
              <a:off x="413745" y="1474283"/>
              <a:ext cx="1132650" cy="398451"/>
            </a:xfrm>
            <a:prstGeom prst="roundRect">
              <a:avLst>
                <a:gd name="adj" fmla="val 16667"/>
              </a:avLst>
            </a:prstGeom>
            <a:solidFill>
              <a:srgbClr val="EA4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" name="CasellaDiTesto 2">
              <a:extLst>
                <a:ext uri="{FF2B5EF4-FFF2-40B4-BE49-F238E27FC236}">
                  <a16:creationId xmlns:a16="http://schemas.microsoft.com/office/drawing/2014/main" id="{D9923B48-B202-ACE9-A785-4F34F4AC9167}"/>
                </a:ext>
              </a:extLst>
            </p:cNvPr>
            <p:cNvSpPr txBox="1"/>
            <p:nvPr/>
          </p:nvSpPr>
          <p:spPr>
            <a:xfrm>
              <a:off x="387196" y="1514655"/>
              <a:ext cx="1159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b="1" dirty="0">
                  <a:solidFill>
                    <a:schemeClr val="bg1"/>
                  </a:solidFill>
                </a:rPr>
                <a:t>Automatica</a:t>
              </a:r>
            </a:p>
          </p:txBody>
        </p:sp>
      </p:grp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F4303613-E02D-4552-10BE-F4F9A6DDE048}"/>
              </a:ext>
            </a:extLst>
          </p:cNvPr>
          <p:cNvGrpSpPr/>
          <p:nvPr/>
        </p:nvGrpSpPr>
        <p:grpSpPr>
          <a:xfrm>
            <a:off x="1726234" y="1055805"/>
            <a:ext cx="1363108" cy="398451"/>
            <a:chOff x="1940467" y="1474283"/>
            <a:chExt cx="1363108" cy="398451"/>
          </a:xfrm>
        </p:grpSpPr>
        <p:sp>
          <p:nvSpPr>
            <p:cNvPr id="21" name="Google Shape;332;p17">
              <a:extLst>
                <a:ext uri="{FF2B5EF4-FFF2-40B4-BE49-F238E27FC236}">
                  <a16:creationId xmlns:a16="http://schemas.microsoft.com/office/drawing/2014/main" id="{FD29ED23-4422-A38D-3509-1D658F539167}"/>
                </a:ext>
              </a:extLst>
            </p:cNvPr>
            <p:cNvSpPr/>
            <p:nvPr/>
          </p:nvSpPr>
          <p:spPr>
            <a:xfrm>
              <a:off x="1940467" y="1474283"/>
              <a:ext cx="1363108" cy="398451"/>
            </a:xfrm>
            <a:prstGeom prst="roundRect">
              <a:avLst>
                <a:gd name="adj" fmla="val 16667"/>
              </a:avLst>
            </a:prstGeom>
            <a:solidFill>
              <a:srgbClr val="EA4827">
                <a:alpha val="3291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" name="CasellaDiTesto 3">
              <a:extLst>
                <a:ext uri="{FF2B5EF4-FFF2-40B4-BE49-F238E27FC236}">
                  <a16:creationId xmlns:a16="http://schemas.microsoft.com/office/drawing/2014/main" id="{1F2BB746-0B90-E827-8CD6-69F93094F398}"/>
                </a:ext>
              </a:extLst>
            </p:cNvPr>
            <p:cNvSpPr txBox="1"/>
            <p:nvPr/>
          </p:nvSpPr>
          <p:spPr>
            <a:xfrm>
              <a:off x="1945511" y="1514654"/>
              <a:ext cx="13580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b="1" dirty="0" err="1"/>
                <a:t>Decision</a:t>
              </a:r>
              <a:r>
                <a:rPr lang="it-IT" b="1" dirty="0"/>
                <a:t> </a:t>
              </a:r>
              <a:r>
                <a:rPr lang="it-IT" b="1" dirty="0" err="1"/>
                <a:t>Tree</a:t>
              </a:r>
              <a:endParaRPr lang="it-IT" b="1" dirty="0"/>
            </a:p>
          </p:txBody>
        </p:sp>
      </p:grpSp>
      <p:pic>
        <p:nvPicPr>
          <p:cNvPr id="5" name="Immagine 4">
            <a:extLst>
              <a:ext uri="{FF2B5EF4-FFF2-40B4-BE49-F238E27FC236}">
                <a16:creationId xmlns:a16="http://schemas.microsoft.com/office/drawing/2014/main" id="{975B4B69-5FD7-5C27-848A-0FA890C0C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0011" y="979713"/>
            <a:ext cx="2159999" cy="162000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54FD346-2819-EED8-ABBA-2EC7D7A01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2730" y="979713"/>
            <a:ext cx="2160000" cy="1620000"/>
          </a:xfrm>
          <a:prstGeom prst="rect">
            <a:avLst/>
          </a:prstGeom>
        </p:spPr>
      </p:pic>
      <p:pic>
        <p:nvPicPr>
          <p:cNvPr id="8" name="Immagine 7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057BEC67-19B4-3616-E4BF-683CD45F8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0010" y="2900753"/>
            <a:ext cx="2160000" cy="1620000"/>
          </a:xfrm>
          <a:prstGeom prst="rect">
            <a:avLst/>
          </a:prstGeom>
        </p:spPr>
      </p:pic>
      <p:pic>
        <p:nvPicPr>
          <p:cNvPr id="10" name="Immagine 9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B8D95A65-52DD-FF9E-FEFE-41A532D544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2730" y="2900753"/>
            <a:ext cx="2160000" cy="1620000"/>
          </a:xfrm>
          <a:prstGeom prst="rect">
            <a:avLst/>
          </a:prstGeom>
          <a:effectLst/>
        </p:spPr>
      </p:pic>
      <p:grpSp>
        <p:nvGrpSpPr>
          <p:cNvPr id="26" name="Gruppo 25">
            <a:extLst>
              <a:ext uri="{FF2B5EF4-FFF2-40B4-BE49-F238E27FC236}">
                <a16:creationId xmlns:a16="http://schemas.microsoft.com/office/drawing/2014/main" id="{D1FE25E9-0A0C-8667-EE9E-259F721D4078}"/>
              </a:ext>
            </a:extLst>
          </p:cNvPr>
          <p:cNvGrpSpPr/>
          <p:nvPr/>
        </p:nvGrpSpPr>
        <p:grpSpPr>
          <a:xfrm>
            <a:off x="322386" y="2075235"/>
            <a:ext cx="913975" cy="371400"/>
            <a:chOff x="507999" y="3475728"/>
            <a:chExt cx="913975" cy="371400"/>
          </a:xfrm>
        </p:grpSpPr>
        <p:sp>
          <p:nvSpPr>
            <p:cNvPr id="16" name="Google Shape;333;p17">
              <a:extLst>
                <a:ext uri="{FF2B5EF4-FFF2-40B4-BE49-F238E27FC236}">
                  <a16:creationId xmlns:a16="http://schemas.microsoft.com/office/drawing/2014/main" id="{04E82924-EBE3-6A73-20AD-B2E7159F4923}"/>
                </a:ext>
              </a:extLst>
            </p:cNvPr>
            <p:cNvSpPr/>
            <p:nvPr/>
          </p:nvSpPr>
          <p:spPr>
            <a:xfrm>
              <a:off x="507999" y="3475728"/>
              <a:ext cx="913975" cy="371400"/>
            </a:xfrm>
            <a:prstGeom prst="roundRect">
              <a:avLst>
                <a:gd name="adj" fmla="val 16667"/>
              </a:avLst>
            </a:prstGeom>
            <a:solidFill>
              <a:srgbClr val="E4E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984E6366-B53F-96C4-A645-FFEEE3CFDFD8}"/>
                </a:ext>
              </a:extLst>
            </p:cNvPr>
            <p:cNvSpPr txBox="1"/>
            <p:nvPr/>
          </p:nvSpPr>
          <p:spPr>
            <a:xfrm>
              <a:off x="507999" y="3508612"/>
              <a:ext cx="8934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b="1" dirty="0">
                  <a:solidFill>
                    <a:schemeClr val="bg1"/>
                  </a:solidFill>
                </a:rPr>
                <a:t>Manuale</a:t>
              </a:r>
            </a:p>
          </p:txBody>
        </p:sp>
      </p:grpSp>
      <p:grpSp>
        <p:nvGrpSpPr>
          <p:cNvPr id="23" name="Gruppo 22">
            <a:extLst>
              <a:ext uri="{FF2B5EF4-FFF2-40B4-BE49-F238E27FC236}">
                <a16:creationId xmlns:a16="http://schemas.microsoft.com/office/drawing/2014/main" id="{CD6142DF-2745-3780-E818-63C019369A55}"/>
              </a:ext>
            </a:extLst>
          </p:cNvPr>
          <p:cNvGrpSpPr/>
          <p:nvPr/>
        </p:nvGrpSpPr>
        <p:grpSpPr>
          <a:xfrm>
            <a:off x="1709885" y="2090214"/>
            <a:ext cx="870751" cy="371400"/>
            <a:chOff x="2184620" y="3475728"/>
            <a:chExt cx="870751" cy="371400"/>
          </a:xfrm>
        </p:grpSpPr>
        <p:sp>
          <p:nvSpPr>
            <p:cNvPr id="19" name="Google Shape;333;p17">
              <a:extLst>
                <a:ext uri="{FF2B5EF4-FFF2-40B4-BE49-F238E27FC236}">
                  <a16:creationId xmlns:a16="http://schemas.microsoft.com/office/drawing/2014/main" id="{CBA57842-37E0-7D00-B5E5-5A357A82B47C}"/>
                </a:ext>
              </a:extLst>
            </p:cNvPr>
            <p:cNvSpPr/>
            <p:nvPr/>
          </p:nvSpPr>
          <p:spPr>
            <a:xfrm>
              <a:off x="2184620" y="3475728"/>
              <a:ext cx="870751" cy="371400"/>
            </a:xfrm>
            <a:prstGeom prst="roundRect">
              <a:avLst>
                <a:gd name="adj" fmla="val 16667"/>
              </a:avLst>
            </a:prstGeom>
            <a:solidFill>
              <a:srgbClr val="E4EA27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F97AA412-DB17-203D-6AE6-640C035904AB}"/>
                </a:ext>
              </a:extLst>
            </p:cNvPr>
            <p:cNvSpPr txBox="1"/>
            <p:nvPr/>
          </p:nvSpPr>
          <p:spPr>
            <a:xfrm>
              <a:off x="2241528" y="3508612"/>
              <a:ext cx="7938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b="1" dirty="0" err="1"/>
                <a:t>NuSVR</a:t>
              </a:r>
              <a:endParaRPr lang="it-IT" b="1" dirty="0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1D44657B-2778-5E26-D37D-8B65722D58E4}"/>
                  </a:ext>
                </a:extLst>
              </p:cNvPr>
              <p:cNvSpPr txBox="1"/>
              <p:nvPr/>
            </p:nvSpPr>
            <p:spPr>
              <a:xfrm>
                <a:off x="8095450" y="3556511"/>
                <a:ext cx="78406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it-IT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dirty="0"/>
                  <a:t>:0.99</a:t>
                </a:r>
              </a:p>
            </p:txBody>
          </p:sp>
        </mc:Choice>
        <mc:Fallback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1D44657B-2778-5E26-D37D-8B65722D58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95450" y="3556511"/>
                <a:ext cx="784061" cy="307777"/>
              </a:xfrm>
              <a:prstGeom prst="rect">
                <a:avLst/>
              </a:prstGeom>
              <a:blipFill>
                <a:blip r:embed="rId6"/>
                <a:stretch>
                  <a:fillRect r="-1587" b="-1923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F373234A-89A6-75F4-42F9-B064933FB9F0}"/>
                  </a:ext>
                </a:extLst>
              </p:cNvPr>
              <p:cNvSpPr txBox="1"/>
              <p:nvPr/>
            </p:nvSpPr>
            <p:spPr>
              <a:xfrm>
                <a:off x="8096593" y="1564957"/>
                <a:ext cx="83375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it-IT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dirty="0"/>
                  <a:t>: 0.88</a:t>
                </a:r>
              </a:p>
            </p:txBody>
          </p:sp>
        </mc:Choice>
        <mc:Fallback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F373234A-89A6-75F4-42F9-B064933FB9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96593" y="1564957"/>
                <a:ext cx="833754" cy="307777"/>
              </a:xfrm>
              <a:prstGeom prst="rect">
                <a:avLst/>
              </a:prstGeom>
              <a:blipFill>
                <a:blip r:embed="rId7"/>
                <a:stretch>
                  <a:fillRect t="-4000" r="-1493" b="-200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1" name="Connettore 1 30">
            <a:extLst>
              <a:ext uri="{FF2B5EF4-FFF2-40B4-BE49-F238E27FC236}">
                <a16:creationId xmlns:a16="http://schemas.microsoft.com/office/drawing/2014/main" id="{E21BED5D-024C-8F1F-9A19-248E9A953536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 flipV="1">
            <a:off x="1323456" y="1250065"/>
            <a:ext cx="407822" cy="1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ttore 1 43">
            <a:extLst>
              <a:ext uri="{FF2B5EF4-FFF2-40B4-BE49-F238E27FC236}">
                <a16:creationId xmlns:a16="http://schemas.microsoft.com/office/drawing/2014/main" id="{6A187953-BC7C-2402-4141-6AD095B492AD}"/>
              </a:ext>
            </a:extLst>
          </p:cNvPr>
          <p:cNvCxnSpPr>
            <a:cxnSpLocks/>
            <a:stCxn id="11" idx="3"/>
            <a:endCxn id="19" idx="1"/>
          </p:cNvCxnSpPr>
          <p:nvPr/>
        </p:nvCxnSpPr>
        <p:spPr>
          <a:xfrm>
            <a:off x="1215838" y="2262008"/>
            <a:ext cx="494047" cy="13906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8" name="Google Shape;1287;p30">
            <a:extLst>
              <a:ext uri="{FF2B5EF4-FFF2-40B4-BE49-F238E27FC236}">
                <a16:creationId xmlns:a16="http://schemas.microsoft.com/office/drawing/2014/main" id="{75D2640F-96A8-B0A6-EE95-FB3849ACBFA8}"/>
              </a:ext>
            </a:extLst>
          </p:cNvPr>
          <p:cNvGrpSpPr>
            <a:grpSpLocks noChangeAspect="1"/>
          </p:cNvGrpSpPr>
          <p:nvPr/>
        </p:nvGrpSpPr>
        <p:grpSpPr>
          <a:xfrm>
            <a:off x="704480" y="2835016"/>
            <a:ext cx="1635972" cy="2058543"/>
            <a:chOff x="3229376" y="1038225"/>
            <a:chExt cx="2990047" cy="3762375"/>
          </a:xfrm>
        </p:grpSpPr>
        <p:grpSp>
          <p:nvGrpSpPr>
            <p:cNvPr id="99" name="Google Shape;1288;p30">
              <a:extLst>
                <a:ext uri="{FF2B5EF4-FFF2-40B4-BE49-F238E27FC236}">
                  <a16:creationId xmlns:a16="http://schemas.microsoft.com/office/drawing/2014/main" id="{2AD451A9-87A3-73DF-AE2E-6121D8AF6993}"/>
                </a:ext>
              </a:extLst>
            </p:cNvPr>
            <p:cNvGrpSpPr/>
            <p:nvPr/>
          </p:nvGrpSpPr>
          <p:grpSpPr>
            <a:xfrm>
              <a:off x="3229376" y="1122657"/>
              <a:ext cx="2990047" cy="3677943"/>
              <a:chOff x="3076803" y="1122657"/>
              <a:chExt cx="2990047" cy="3677943"/>
            </a:xfrm>
          </p:grpSpPr>
          <p:sp>
            <p:nvSpPr>
              <p:cNvPr id="104" name="Google Shape;1289;p30">
                <a:extLst>
                  <a:ext uri="{FF2B5EF4-FFF2-40B4-BE49-F238E27FC236}">
                    <a16:creationId xmlns:a16="http://schemas.microsoft.com/office/drawing/2014/main" id="{8D9F77A5-1FD8-CCD6-AC99-094D39857189}"/>
                  </a:ext>
                </a:extLst>
              </p:cNvPr>
              <p:cNvSpPr/>
              <p:nvPr/>
            </p:nvSpPr>
            <p:spPr>
              <a:xfrm>
                <a:off x="5028550" y="4610100"/>
                <a:ext cx="1038300" cy="190500"/>
              </a:xfrm>
              <a:prstGeom prst="ellipse">
                <a:avLst/>
              </a:pr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5" name="Google Shape;1290;p30">
                <a:extLst>
                  <a:ext uri="{FF2B5EF4-FFF2-40B4-BE49-F238E27FC236}">
                    <a16:creationId xmlns:a16="http://schemas.microsoft.com/office/drawing/2014/main" id="{798AE878-8578-01BE-9CE0-CAA5A198A169}"/>
                  </a:ext>
                </a:extLst>
              </p:cNvPr>
              <p:cNvGrpSpPr/>
              <p:nvPr/>
            </p:nvGrpSpPr>
            <p:grpSpPr>
              <a:xfrm>
                <a:off x="3076803" y="1122657"/>
                <a:ext cx="2846762" cy="3609149"/>
                <a:chOff x="5746228" y="1003890"/>
                <a:chExt cx="2940566" cy="3728074"/>
              </a:xfrm>
            </p:grpSpPr>
            <p:grpSp>
              <p:nvGrpSpPr>
                <p:cNvPr id="106" name="Google Shape;1291;p30">
                  <a:extLst>
                    <a:ext uri="{FF2B5EF4-FFF2-40B4-BE49-F238E27FC236}">
                      <a16:creationId xmlns:a16="http://schemas.microsoft.com/office/drawing/2014/main" id="{431A816F-9371-EC3B-4D8C-B0902D24578C}"/>
                    </a:ext>
                  </a:extLst>
                </p:cNvPr>
                <p:cNvGrpSpPr/>
                <p:nvPr/>
              </p:nvGrpSpPr>
              <p:grpSpPr>
                <a:xfrm>
                  <a:off x="5746228" y="1003890"/>
                  <a:ext cx="1610200" cy="3314901"/>
                  <a:chOff x="6434938" y="1003850"/>
                  <a:chExt cx="1165376" cy="2399147"/>
                </a:xfrm>
              </p:grpSpPr>
              <p:sp>
                <p:nvSpPr>
                  <p:cNvPr id="145" name="Google Shape;1292;p30">
                    <a:extLst>
                      <a:ext uri="{FF2B5EF4-FFF2-40B4-BE49-F238E27FC236}">
                        <a16:creationId xmlns:a16="http://schemas.microsoft.com/office/drawing/2014/main" id="{CA8E0C2C-E4AB-8FB9-8169-06B7E1602002}"/>
                      </a:ext>
                    </a:extLst>
                  </p:cNvPr>
                  <p:cNvSpPr/>
                  <p:nvPr/>
                </p:nvSpPr>
                <p:spPr>
                  <a:xfrm>
                    <a:off x="6434938" y="1003850"/>
                    <a:ext cx="1165376" cy="23991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184" h="78609" extrusionOk="0">
                        <a:moveTo>
                          <a:pt x="1891" y="0"/>
                        </a:moveTo>
                        <a:lnTo>
                          <a:pt x="1687" y="14"/>
                        </a:lnTo>
                        <a:lnTo>
                          <a:pt x="1510" y="41"/>
                        </a:lnTo>
                        <a:lnTo>
                          <a:pt x="1320" y="82"/>
                        </a:lnTo>
                        <a:lnTo>
                          <a:pt x="1157" y="150"/>
                        </a:lnTo>
                        <a:lnTo>
                          <a:pt x="994" y="231"/>
                        </a:lnTo>
                        <a:lnTo>
                          <a:pt x="830" y="326"/>
                        </a:lnTo>
                        <a:lnTo>
                          <a:pt x="681" y="435"/>
                        </a:lnTo>
                        <a:lnTo>
                          <a:pt x="558" y="558"/>
                        </a:lnTo>
                        <a:lnTo>
                          <a:pt x="436" y="694"/>
                        </a:lnTo>
                        <a:lnTo>
                          <a:pt x="327" y="830"/>
                        </a:lnTo>
                        <a:lnTo>
                          <a:pt x="232" y="993"/>
                        </a:lnTo>
                        <a:lnTo>
                          <a:pt x="150" y="1156"/>
                        </a:lnTo>
                        <a:lnTo>
                          <a:pt x="82" y="1319"/>
                        </a:lnTo>
                        <a:lnTo>
                          <a:pt x="41" y="1510"/>
                        </a:lnTo>
                        <a:lnTo>
                          <a:pt x="14" y="1687"/>
                        </a:lnTo>
                        <a:lnTo>
                          <a:pt x="1" y="1891"/>
                        </a:lnTo>
                        <a:lnTo>
                          <a:pt x="1" y="76079"/>
                        </a:lnTo>
                        <a:lnTo>
                          <a:pt x="14" y="76337"/>
                        </a:lnTo>
                        <a:lnTo>
                          <a:pt x="55" y="76582"/>
                        </a:lnTo>
                        <a:lnTo>
                          <a:pt x="109" y="76827"/>
                        </a:lnTo>
                        <a:lnTo>
                          <a:pt x="205" y="77058"/>
                        </a:lnTo>
                        <a:lnTo>
                          <a:pt x="313" y="77276"/>
                        </a:lnTo>
                        <a:lnTo>
                          <a:pt x="436" y="77494"/>
                        </a:lnTo>
                        <a:lnTo>
                          <a:pt x="572" y="77684"/>
                        </a:lnTo>
                        <a:lnTo>
                          <a:pt x="735" y="77861"/>
                        </a:lnTo>
                        <a:lnTo>
                          <a:pt x="926" y="78024"/>
                        </a:lnTo>
                        <a:lnTo>
                          <a:pt x="1116" y="78174"/>
                        </a:lnTo>
                        <a:lnTo>
                          <a:pt x="1320" y="78296"/>
                        </a:lnTo>
                        <a:lnTo>
                          <a:pt x="1551" y="78405"/>
                        </a:lnTo>
                        <a:lnTo>
                          <a:pt x="1782" y="78487"/>
                        </a:lnTo>
                        <a:lnTo>
                          <a:pt x="2014" y="78555"/>
                        </a:lnTo>
                        <a:lnTo>
                          <a:pt x="2272" y="78595"/>
                        </a:lnTo>
                        <a:lnTo>
                          <a:pt x="2531" y="78609"/>
                        </a:lnTo>
                        <a:lnTo>
                          <a:pt x="35667" y="78609"/>
                        </a:lnTo>
                        <a:lnTo>
                          <a:pt x="35925" y="78595"/>
                        </a:lnTo>
                        <a:lnTo>
                          <a:pt x="36170" y="78555"/>
                        </a:lnTo>
                        <a:lnTo>
                          <a:pt x="36415" y="78487"/>
                        </a:lnTo>
                        <a:lnTo>
                          <a:pt x="36646" y="78405"/>
                        </a:lnTo>
                        <a:lnTo>
                          <a:pt x="36864" y="78296"/>
                        </a:lnTo>
                        <a:lnTo>
                          <a:pt x="37081" y="78174"/>
                        </a:lnTo>
                        <a:lnTo>
                          <a:pt x="37272" y="78024"/>
                        </a:lnTo>
                        <a:lnTo>
                          <a:pt x="37449" y="77861"/>
                        </a:lnTo>
                        <a:lnTo>
                          <a:pt x="37612" y="77684"/>
                        </a:lnTo>
                        <a:lnTo>
                          <a:pt x="37761" y="77494"/>
                        </a:lnTo>
                        <a:lnTo>
                          <a:pt x="37884" y="77276"/>
                        </a:lnTo>
                        <a:lnTo>
                          <a:pt x="37993" y="77058"/>
                        </a:lnTo>
                        <a:lnTo>
                          <a:pt x="38074" y="76827"/>
                        </a:lnTo>
                        <a:lnTo>
                          <a:pt x="38142" y="76582"/>
                        </a:lnTo>
                        <a:lnTo>
                          <a:pt x="38183" y="76337"/>
                        </a:lnTo>
                        <a:lnTo>
                          <a:pt x="38183" y="76079"/>
                        </a:lnTo>
                        <a:lnTo>
                          <a:pt x="38183" y="1891"/>
                        </a:lnTo>
                        <a:lnTo>
                          <a:pt x="38183" y="1687"/>
                        </a:lnTo>
                        <a:lnTo>
                          <a:pt x="38156" y="1510"/>
                        </a:lnTo>
                        <a:lnTo>
                          <a:pt x="38101" y="1319"/>
                        </a:lnTo>
                        <a:lnTo>
                          <a:pt x="38047" y="1156"/>
                        </a:lnTo>
                        <a:lnTo>
                          <a:pt x="37965" y="993"/>
                        </a:lnTo>
                        <a:lnTo>
                          <a:pt x="37870" y="830"/>
                        </a:lnTo>
                        <a:lnTo>
                          <a:pt x="37761" y="694"/>
                        </a:lnTo>
                        <a:lnTo>
                          <a:pt x="37639" y="558"/>
                        </a:lnTo>
                        <a:lnTo>
                          <a:pt x="37503" y="435"/>
                        </a:lnTo>
                        <a:lnTo>
                          <a:pt x="37353" y="326"/>
                        </a:lnTo>
                        <a:lnTo>
                          <a:pt x="37204" y="231"/>
                        </a:lnTo>
                        <a:lnTo>
                          <a:pt x="37040" y="150"/>
                        </a:lnTo>
                        <a:lnTo>
                          <a:pt x="36864" y="82"/>
                        </a:lnTo>
                        <a:lnTo>
                          <a:pt x="36687" y="41"/>
                        </a:lnTo>
                        <a:lnTo>
                          <a:pt x="36496" y="14"/>
                        </a:lnTo>
                        <a:lnTo>
                          <a:pt x="36306" y="0"/>
                        </a:lnTo>
                        <a:close/>
                      </a:path>
                    </a:pathLst>
                  </a:custGeom>
                  <a:solidFill>
                    <a:srgbClr val="EA4827">
                      <a:alpha val="1254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6" name="Google Shape;1293;p30">
                    <a:extLst>
                      <a:ext uri="{FF2B5EF4-FFF2-40B4-BE49-F238E27FC236}">
                        <a16:creationId xmlns:a16="http://schemas.microsoft.com/office/drawing/2014/main" id="{8FD44CE2-4BE8-D3DA-EDBF-B1F6FCD7E693}"/>
                      </a:ext>
                    </a:extLst>
                  </p:cNvPr>
                  <p:cNvSpPr/>
                  <p:nvPr/>
                </p:nvSpPr>
                <p:spPr>
                  <a:xfrm>
                    <a:off x="6434938" y="1003850"/>
                    <a:ext cx="1165376" cy="23991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184" h="78609" fill="none" extrusionOk="0">
                        <a:moveTo>
                          <a:pt x="38183" y="1891"/>
                        </a:moveTo>
                        <a:lnTo>
                          <a:pt x="38183" y="76079"/>
                        </a:lnTo>
                        <a:lnTo>
                          <a:pt x="38183" y="76079"/>
                        </a:lnTo>
                        <a:lnTo>
                          <a:pt x="38183" y="76337"/>
                        </a:lnTo>
                        <a:lnTo>
                          <a:pt x="38142" y="76582"/>
                        </a:lnTo>
                        <a:lnTo>
                          <a:pt x="38074" y="76827"/>
                        </a:lnTo>
                        <a:lnTo>
                          <a:pt x="37993" y="77058"/>
                        </a:lnTo>
                        <a:lnTo>
                          <a:pt x="37884" y="77276"/>
                        </a:lnTo>
                        <a:lnTo>
                          <a:pt x="37761" y="77494"/>
                        </a:lnTo>
                        <a:lnTo>
                          <a:pt x="37612" y="77684"/>
                        </a:lnTo>
                        <a:lnTo>
                          <a:pt x="37449" y="77861"/>
                        </a:lnTo>
                        <a:lnTo>
                          <a:pt x="37272" y="78024"/>
                        </a:lnTo>
                        <a:lnTo>
                          <a:pt x="37081" y="78174"/>
                        </a:lnTo>
                        <a:lnTo>
                          <a:pt x="36864" y="78296"/>
                        </a:lnTo>
                        <a:lnTo>
                          <a:pt x="36646" y="78405"/>
                        </a:lnTo>
                        <a:lnTo>
                          <a:pt x="36415" y="78487"/>
                        </a:lnTo>
                        <a:lnTo>
                          <a:pt x="36170" y="78555"/>
                        </a:lnTo>
                        <a:lnTo>
                          <a:pt x="35925" y="78595"/>
                        </a:lnTo>
                        <a:lnTo>
                          <a:pt x="35667" y="78609"/>
                        </a:lnTo>
                        <a:lnTo>
                          <a:pt x="2531" y="78609"/>
                        </a:lnTo>
                        <a:lnTo>
                          <a:pt x="2531" y="78609"/>
                        </a:lnTo>
                        <a:lnTo>
                          <a:pt x="2272" y="78595"/>
                        </a:lnTo>
                        <a:lnTo>
                          <a:pt x="2014" y="78555"/>
                        </a:lnTo>
                        <a:lnTo>
                          <a:pt x="1782" y="78487"/>
                        </a:lnTo>
                        <a:lnTo>
                          <a:pt x="1551" y="78405"/>
                        </a:lnTo>
                        <a:lnTo>
                          <a:pt x="1320" y="78296"/>
                        </a:lnTo>
                        <a:lnTo>
                          <a:pt x="1116" y="78174"/>
                        </a:lnTo>
                        <a:lnTo>
                          <a:pt x="926" y="78024"/>
                        </a:lnTo>
                        <a:lnTo>
                          <a:pt x="735" y="77861"/>
                        </a:lnTo>
                        <a:lnTo>
                          <a:pt x="572" y="77684"/>
                        </a:lnTo>
                        <a:lnTo>
                          <a:pt x="436" y="77494"/>
                        </a:lnTo>
                        <a:lnTo>
                          <a:pt x="313" y="77276"/>
                        </a:lnTo>
                        <a:lnTo>
                          <a:pt x="205" y="77058"/>
                        </a:lnTo>
                        <a:lnTo>
                          <a:pt x="109" y="76827"/>
                        </a:lnTo>
                        <a:lnTo>
                          <a:pt x="55" y="76582"/>
                        </a:lnTo>
                        <a:lnTo>
                          <a:pt x="14" y="76337"/>
                        </a:lnTo>
                        <a:lnTo>
                          <a:pt x="1" y="76079"/>
                        </a:lnTo>
                        <a:lnTo>
                          <a:pt x="1" y="1891"/>
                        </a:lnTo>
                        <a:lnTo>
                          <a:pt x="1" y="1891"/>
                        </a:lnTo>
                        <a:lnTo>
                          <a:pt x="14" y="1687"/>
                        </a:lnTo>
                        <a:lnTo>
                          <a:pt x="41" y="1510"/>
                        </a:lnTo>
                        <a:lnTo>
                          <a:pt x="82" y="1319"/>
                        </a:lnTo>
                        <a:lnTo>
                          <a:pt x="150" y="1156"/>
                        </a:lnTo>
                        <a:lnTo>
                          <a:pt x="232" y="993"/>
                        </a:lnTo>
                        <a:lnTo>
                          <a:pt x="327" y="830"/>
                        </a:lnTo>
                        <a:lnTo>
                          <a:pt x="436" y="694"/>
                        </a:lnTo>
                        <a:lnTo>
                          <a:pt x="558" y="558"/>
                        </a:lnTo>
                        <a:lnTo>
                          <a:pt x="681" y="435"/>
                        </a:lnTo>
                        <a:lnTo>
                          <a:pt x="830" y="326"/>
                        </a:lnTo>
                        <a:lnTo>
                          <a:pt x="994" y="231"/>
                        </a:lnTo>
                        <a:lnTo>
                          <a:pt x="1157" y="150"/>
                        </a:lnTo>
                        <a:lnTo>
                          <a:pt x="1320" y="82"/>
                        </a:lnTo>
                        <a:lnTo>
                          <a:pt x="1510" y="41"/>
                        </a:lnTo>
                        <a:lnTo>
                          <a:pt x="1687" y="14"/>
                        </a:lnTo>
                        <a:lnTo>
                          <a:pt x="1891" y="0"/>
                        </a:lnTo>
                        <a:lnTo>
                          <a:pt x="36306" y="0"/>
                        </a:lnTo>
                        <a:lnTo>
                          <a:pt x="36306" y="0"/>
                        </a:lnTo>
                        <a:lnTo>
                          <a:pt x="36496" y="14"/>
                        </a:lnTo>
                        <a:lnTo>
                          <a:pt x="36687" y="41"/>
                        </a:lnTo>
                        <a:lnTo>
                          <a:pt x="36864" y="82"/>
                        </a:lnTo>
                        <a:lnTo>
                          <a:pt x="37040" y="150"/>
                        </a:lnTo>
                        <a:lnTo>
                          <a:pt x="37204" y="231"/>
                        </a:lnTo>
                        <a:lnTo>
                          <a:pt x="37353" y="326"/>
                        </a:lnTo>
                        <a:lnTo>
                          <a:pt x="37503" y="435"/>
                        </a:lnTo>
                        <a:lnTo>
                          <a:pt x="37639" y="558"/>
                        </a:lnTo>
                        <a:lnTo>
                          <a:pt x="37761" y="694"/>
                        </a:lnTo>
                        <a:lnTo>
                          <a:pt x="37870" y="830"/>
                        </a:lnTo>
                        <a:lnTo>
                          <a:pt x="37965" y="993"/>
                        </a:lnTo>
                        <a:lnTo>
                          <a:pt x="38047" y="1156"/>
                        </a:lnTo>
                        <a:lnTo>
                          <a:pt x="38101" y="1319"/>
                        </a:lnTo>
                        <a:lnTo>
                          <a:pt x="38156" y="1510"/>
                        </a:lnTo>
                        <a:lnTo>
                          <a:pt x="38183" y="1687"/>
                        </a:lnTo>
                        <a:lnTo>
                          <a:pt x="38183" y="1891"/>
                        </a:lnTo>
                      </a:path>
                    </a:pathLst>
                  </a:cu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" name="Google Shape;1294;p30">
                    <a:extLst>
                      <a:ext uri="{FF2B5EF4-FFF2-40B4-BE49-F238E27FC236}">
                        <a16:creationId xmlns:a16="http://schemas.microsoft.com/office/drawing/2014/main" id="{4A593B2E-DD63-A35D-1943-BBAC02506B44}"/>
                      </a:ext>
                    </a:extLst>
                  </p:cNvPr>
                  <p:cNvSpPr/>
                  <p:nvPr/>
                </p:nvSpPr>
                <p:spPr>
                  <a:xfrm>
                    <a:off x="6603899" y="2229800"/>
                    <a:ext cx="827855" cy="514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87" extrusionOk="0">
                        <a:moveTo>
                          <a:pt x="844" y="0"/>
                        </a:moveTo>
                        <a:lnTo>
                          <a:pt x="749" y="14"/>
                        </a:lnTo>
                        <a:lnTo>
                          <a:pt x="667" y="27"/>
                        </a:lnTo>
                        <a:lnTo>
                          <a:pt x="586" y="41"/>
                        </a:lnTo>
                        <a:lnTo>
                          <a:pt x="518" y="68"/>
                        </a:lnTo>
                        <a:lnTo>
                          <a:pt x="368" y="150"/>
                        </a:lnTo>
                        <a:lnTo>
                          <a:pt x="246" y="259"/>
                        </a:lnTo>
                        <a:lnTo>
                          <a:pt x="150" y="381"/>
                        </a:lnTo>
                        <a:lnTo>
                          <a:pt x="69" y="517"/>
                        </a:lnTo>
                        <a:lnTo>
                          <a:pt x="42" y="599"/>
                        </a:lnTo>
                        <a:lnTo>
                          <a:pt x="14" y="680"/>
                        </a:lnTo>
                        <a:lnTo>
                          <a:pt x="1" y="762"/>
                        </a:lnTo>
                        <a:lnTo>
                          <a:pt x="1" y="844"/>
                        </a:lnTo>
                        <a:lnTo>
                          <a:pt x="1" y="925"/>
                        </a:lnTo>
                        <a:lnTo>
                          <a:pt x="14" y="1020"/>
                        </a:lnTo>
                        <a:lnTo>
                          <a:pt x="42" y="1088"/>
                        </a:lnTo>
                        <a:lnTo>
                          <a:pt x="69" y="1170"/>
                        </a:lnTo>
                        <a:lnTo>
                          <a:pt x="150" y="1320"/>
                        </a:lnTo>
                        <a:lnTo>
                          <a:pt x="246" y="1442"/>
                        </a:lnTo>
                        <a:lnTo>
                          <a:pt x="368" y="1537"/>
                        </a:lnTo>
                        <a:lnTo>
                          <a:pt x="518" y="1619"/>
                        </a:lnTo>
                        <a:lnTo>
                          <a:pt x="586" y="1646"/>
                        </a:lnTo>
                        <a:lnTo>
                          <a:pt x="667" y="1673"/>
                        </a:lnTo>
                        <a:lnTo>
                          <a:pt x="749" y="1673"/>
                        </a:lnTo>
                        <a:lnTo>
                          <a:pt x="844" y="1687"/>
                        </a:lnTo>
                        <a:lnTo>
                          <a:pt x="26281" y="1687"/>
                        </a:lnTo>
                        <a:lnTo>
                          <a:pt x="26363" y="1673"/>
                        </a:lnTo>
                        <a:lnTo>
                          <a:pt x="26444" y="1673"/>
                        </a:lnTo>
                        <a:lnTo>
                          <a:pt x="26526" y="1646"/>
                        </a:lnTo>
                        <a:lnTo>
                          <a:pt x="26608" y="1619"/>
                        </a:lnTo>
                        <a:lnTo>
                          <a:pt x="26744" y="1537"/>
                        </a:lnTo>
                        <a:lnTo>
                          <a:pt x="26866" y="1442"/>
                        </a:lnTo>
                        <a:lnTo>
                          <a:pt x="26975" y="1320"/>
                        </a:lnTo>
                        <a:lnTo>
                          <a:pt x="27056" y="1170"/>
                        </a:lnTo>
                        <a:lnTo>
                          <a:pt x="27084" y="1088"/>
                        </a:lnTo>
                        <a:lnTo>
                          <a:pt x="27097" y="1020"/>
                        </a:lnTo>
                        <a:lnTo>
                          <a:pt x="27111" y="925"/>
                        </a:lnTo>
                        <a:lnTo>
                          <a:pt x="27124" y="844"/>
                        </a:lnTo>
                        <a:lnTo>
                          <a:pt x="27111" y="762"/>
                        </a:lnTo>
                        <a:lnTo>
                          <a:pt x="27097" y="680"/>
                        </a:lnTo>
                        <a:lnTo>
                          <a:pt x="27084" y="599"/>
                        </a:lnTo>
                        <a:lnTo>
                          <a:pt x="27056" y="517"/>
                        </a:lnTo>
                        <a:lnTo>
                          <a:pt x="26975" y="381"/>
                        </a:lnTo>
                        <a:lnTo>
                          <a:pt x="26866" y="259"/>
                        </a:lnTo>
                        <a:lnTo>
                          <a:pt x="26744" y="150"/>
                        </a:lnTo>
                        <a:lnTo>
                          <a:pt x="26608" y="68"/>
                        </a:lnTo>
                        <a:lnTo>
                          <a:pt x="26526" y="41"/>
                        </a:lnTo>
                        <a:lnTo>
                          <a:pt x="26444" y="27"/>
                        </a:lnTo>
                        <a:lnTo>
                          <a:pt x="26363" y="14"/>
                        </a:lnTo>
                        <a:lnTo>
                          <a:pt x="26281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" name="Google Shape;1295;p30">
                    <a:extLst>
                      <a:ext uri="{FF2B5EF4-FFF2-40B4-BE49-F238E27FC236}">
                        <a16:creationId xmlns:a16="http://schemas.microsoft.com/office/drawing/2014/main" id="{5EE0ED30-9916-1EEB-A71E-C7852CE778CB}"/>
                      </a:ext>
                    </a:extLst>
                  </p:cNvPr>
                  <p:cNvSpPr/>
                  <p:nvPr/>
                </p:nvSpPr>
                <p:spPr>
                  <a:xfrm>
                    <a:off x="6603899" y="2392536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0"/>
                        </a:moveTo>
                        <a:lnTo>
                          <a:pt x="667" y="14"/>
                        </a:lnTo>
                        <a:lnTo>
                          <a:pt x="586" y="28"/>
                        </a:lnTo>
                        <a:lnTo>
                          <a:pt x="518" y="55"/>
                        </a:lnTo>
                        <a:lnTo>
                          <a:pt x="368" y="136"/>
                        </a:lnTo>
                        <a:lnTo>
                          <a:pt x="246" y="245"/>
                        </a:lnTo>
                        <a:lnTo>
                          <a:pt x="150" y="368"/>
                        </a:lnTo>
                        <a:lnTo>
                          <a:pt x="69" y="504"/>
                        </a:lnTo>
                        <a:lnTo>
                          <a:pt x="42" y="585"/>
                        </a:lnTo>
                        <a:lnTo>
                          <a:pt x="14" y="667"/>
                        </a:lnTo>
                        <a:lnTo>
                          <a:pt x="1" y="749"/>
                        </a:lnTo>
                        <a:lnTo>
                          <a:pt x="1" y="830"/>
                        </a:lnTo>
                        <a:lnTo>
                          <a:pt x="1" y="925"/>
                        </a:lnTo>
                        <a:lnTo>
                          <a:pt x="14" y="1007"/>
                        </a:lnTo>
                        <a:lnTo>
                          <a:pt x="42" y="1089"/>
                        </a:lnTo>
                        <a:lnTo>
                          <a:pt x="69" y="1157"/>
                        </a:lnTo>
                        <a:lnTo>
                          <a:pt x="150" y="1306"/>
                        </a:lnTo>
                        <a:lnTo>
                          <a:pt x="246" y="1429"/>
                        </a:lnTo>
                        <a:lnTo>
                          <a:pt x="368" y="1524"/>
                        </a:lnTo>
                        <a:lnTo>
                          <a:pt x="518" y="1606"/>
                        </a:lnTo>
                        <a:lnTo>
                          <a:pt x="586" y="1633"/>
                        </a:lnTo>
                        <a:lnTo>
                          <a:pt x="667" y="1660"/>
                        </a:lnTo>
                        <a:lnTo>
                          <a:pt x="749" y="1674"/>
                        </a:lnTo>
                        <a:lnTo>
                          <a:pt x="26363" y="1674"/>
                        </a:lnTo>
                        <a:lnTo>
                          <a:pt x="26444" y="1660"/>
                        </a:lnTo>
                        <a:lnTo>
                          <a:pt x="26526" y="1633"/>
                        </a:lnTo>
                        <a:lnTo>
                          <a:pt x="26608" y="1606"/>
                        </a:lnTo>
                        <a:lnTo>
                          <a:pt x="26744" y="1524"/>
                        </a:lnTo>
                        <a:lnTo>
                          <a:pt x="26866" y="1429"/>
                        </a:lnTo>
                        <a:lnTo>
                          <a:pt x="26975" y="1306"/>
                        </a:lnTo>
                        <a:lnTo>
                          <a:pt x="27056" y="1157"/>
                        </a:lnTo>
                        <a:lnTo>
                          <a:pt x="27084" y="1089"/>
                        </a:lnTo>
                        <a:lnTo>
                          <a:pt x="27097" y="1007"/>
                        </a:lnTo>
                        <a:lnTo>
                          <a:pt x="27111" y="925"/>
                        </a:lnTo>
                        <a:lnTo>
                          <a:pt x="27124" y="830"/>
                        </a:lnTo>
                        <a:lnTo>
                          <a:pt x="27111" y="749"/>
                        </a:lnTo>
                        <a:lnTo>
                          <a:pt x="27097" y="667"/>
                        </a:lnTo>
                        <a:lnTo>
                          <a:pt x="27084" y="585"/>
                        </a:lnTo>
                        <a:lnTo>
                          <a:pt x="27056" y="504"/>
                        </a:lnTo>
                        <a:lnTo>
                          <a:pt x="26975" y="368"/>
                        </a:lnTo>
                        <a:lnTo>
                          <a:pt x="26866" y="245"/>
                        </a:lnTo>
                        <a:lnTo>
                          <a:pt x="26744" y="136"/>
                        </a:lnTo>
                        <a:lnTo>
                          <a:pt x="26608" y="55"/>
                        </a:lnTo>
                        <a:lnTo>
                          <a:pt x="26526" y="28"/>
                        </a:lnTo>
                        <a:lnTo>
                          <a:pt x="26444" y="14"/>
                        </a:lnTo>
                        <a:lnTo>
                          <a:pt x="2636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9" name="Google Shape;1296;p30">
                    <a:extLst>
                      <a:ext uri="{FF2B5EF4-FFF2-40B4-BE49-F238E27FC236}">
                        <a16:creationId xmlns:a16="http://schemas.microsoft.com/office/drawing/2014/main" id="{8878252C-474E-D839-FF8B-F523A2A397F2}"/>
                      </a:ext>
                    </a:extLst>
                  </p:cNvPr>
                  <p:cNvSpPr/>
                  <p:nvPr/>
                </p:nvSpPr>
                <p:spPr>
                  <a:xfrm>
                    <a:off x="6603899" y="2554875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0"/>
                        </a:moveTo>
                        <a:lnTo>
                          <a:pt x="667" y="14"/>
                        </a:lnTo>
                        <a:lnTo>
                          <a:pt x="586" y="41"/>
                        </a:lnTo>
                        <a:lnTo>
                          <a:pt x="518" y="68"/>
                        </a:lnTo>
                        <a:lnTo>
                          <a:pt x="368" y="136"/>
                        </a:lnTo>
                        <a:lnTo>
                          <a:pt x="246" y="245"/>
                        </a:lnTo>
                        <a:lnTo>
                          <a:pt x="150" y="367"/>
                        </a:lnTo>
                        <a:lnTo>
                          <a:pt x="69" y="503"/>
                        </a:lnTo>
                        <a:lnTo>
                          <a:pt x="42" y="585"/>
                        </a:lnTo>
                        <a:lnTo>
                          <a:pt x="14" y="667"/>
                        </a:lnTo>
                        <a:lnTo>
                          <a:pt x="1" y="748"/>
                        </a:lnTo>
                        <a:lnTo>
                          <a:pt x="1" y="830"/>
                        </a:lnTo>
                        <a:lnTo>
                          <a:pt x="1" y="925"/>
                        </a:lnTo>
                        <a:lnTo>
                          <a:pt x="14" y="1007"/>
                        </a:lnTo>
                        <a:lnTo>
                          <a:pt x="42" y="1088"/>
                        </a:lnTo>
                        <a:lnTo>
                          <a:pt x="69" y="1156"/>
                        </a:lnTo>
                        <a:lnTo>
                          <a:pt x="150" y="1306"/>
                        </a:lnTo>
                        <a:lnTo>
                          <a:pt x="246" y="1428"/>
                        </a:lnTo>
                        <a:lnTo>
                          <a:pt x="368" y="1537"/>
                        </a:lnTo>
                        <a:lnTo>
                          <a:pt x="518" y="1605"/>
                        </a:lnTo>
                        <a:lnTo>
                          <a:pt x="586" y="1632"/>
                        </a:lnTo>
                        <a:lnTo>
                          <a:pt x="667" y="1660"/>
                        </a:lnTo>
                        <a:lnTo>
                          <a:pt x="749" y="1673"/>
                        </a:lnTo>
                        <a:lnTo>
                          <a:pt x="26363" y="1673"/>
                        </a:lnTo>
                        <a:lnTo>
                          <a:pt x="26444" y="1660"/>
                        </a:lnTo>
                        <a:lnTo>
                          <a:pt x="26526" y="1632"/>
                        </a:lnTo>
                        <a:lnTo>
                          <a:pt x="26608" y="1605"/>
                        </a:lnTo>
                        <a:lnTo>
                          <a:pt x="26744" y="1537"/>
                        </a:lnTo>
                        <a:lnTo>
                          <a:pt x="26866" y="1428"/>
                        </a:lnTo>
                        <a:lnTo>
                          <a:pt x="26975" y="1306"/>
                        </a:lnTo>
                        <a:lnTo>
                          <a:pt x="27056" y="1156"/>
                        </a:lnTo>
                        <a:lnTo>
                          <a:pt x="27084" y="1088"/>
                        </a:lnTo>
                        <a:lnTo>
                          <a:pt x="27097" y="1007"/>
                        </a:lnTo>
                        <a:lnTo>
                          <a:pt x="27111" y="925"/>
                        </a:lnTo>
                        <a:lnTo>
                          <a:pt x="27124" y="830"/>
                        </a:lnTo>
                        <a:lnTo>
                          <a:pt x="27111" y="748"/>
                        </a:lnTo>
                        <a:lnTo>
                          <a:pt x="27097" y="667"/>
                        </a:lnTo>
                        <a:lnTo>
                          <a:pt x="27084" y="585"/>
                        </a:lnTo>
                        <a:lnTo>
                          <a:pt x="27056" y="503"/>
                        </a:lnTo>
                        <a:lnTo>
                          <a:pt x="26975" y="367"/>
                        </a:lnTo>
                        <a:lnTo>
                          <a:pt x="26866" y="245"/>
                        </a:lnTo>
                        <a:lnTo>
                          <a:pt x="26744" y="136"/>
                        </a:lnTo>
                        <a:lnTo>
                          <a:pt x="26608" y="68"/>
                        </a:lnTo>
                        <a:lnTo>
                          <a:pt x="26526" y="41"/>
                        </a:lnTo>
                        <a:lnTo>
                          <a:pt x="26444" y="14"/>
                        </a:lnTo>
                        <a:lnTo>
                          <a:pt x="2636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" name="Google Shape;1297;p30">
                    <a:extLst>
                      <a:ext uri="{FF2B5EF4-FFF2-40B4-BE49-F238E27FC236}">
                        <a16:creationId xmlns:a16="http://schemas.microsoft.com/office/drawing/2014/main" id="{E4614B17-361A-7394-E9B1-563BB74F339B}"/>
                      </a:ext>
                    </a:extLst>
                  </p:cNvPr>
                  <p:cNvSpPr/>
                  <p:nvPr/>
                </p:nvSpPr>
                <p:spPr>
                  <a:xfrm>
                    <a:off x="6603899" y="2717183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1"/>
                        </a:moveTo>
                        <a:lnTo>
                          <a:pt x="667" y="14"/>
                        </a:lnTo>
                        <a:lnTo>
                          <a:pt x="586" y="41"/>
                        </a:lnTo>
                        <a:lnTo>
                          <a:pt x="518" y="69"/>
                        </a:lnTo>
                        <a:lnTo>
                          <a:pt x="368" y="137"/>
                        </a:lnTo>
                        <a:lnTo>
                          <a:pt x="246" y="245"/>
                        </a:lnTo>
                        <a:lnTo>
                          <a:pt x="150" y="368"/>
                        </a:lnTo>
                        <a:lnTo>
                          <a:pt x="69" y="518"/>
                        </a:lnTo>
                        <a:lnTo>
                          <a:pt x="42" y="586"/>
                        </a:lnTo>
                        <a:lnTo>
                          <a:pt x="14" y="667"/>
                        </a:lnTo>
                        <a:lnTo>
                          <a:pt x="1" y="749"/>
                        </a:lnTo>
                        <a:lnTo>
                          <a:pt x="1" y="844"/>
                        </a:lnTo>
                        <a:lnTo>
                          <a:pt x="1" y="926"/>
                        </a:lnTo>
                        <a:lnTo>
                          <a:pt x="14" y="1007"/>
                        </a:lnTo>
                        <a:lnTo>
                          <a:pt x="42" y="1089"/>
                        </a:lnTo>
                        <a:lnTo>
                          <a:pt x="69" y="1170"/>
                        </a:lnTo>
                        <a:lnTo>
                          <a:pt x="150" y="1306"/>
                        </a:lnTo>
                        <a:lnTo>
                          <a:pt x="246" y="1429"/>
                        </a:lnTo>
                        <a:lnTo>
                          <a:pt x="368" y="1538"/>
                        </a:lnTo>
                        <a:lnTo>
                          <a:pt x="518" y="1606"/>
                        </a:lnTo>
                        <a:lnTo>
                          <a:pt x="586" y="1647"/>
                        </a:lnTo>
                        <a:lnTo>
                          <a:pt x="667" y="1660"/>
                        </a:lnTo>
                        <a:lnTo>
                          <a:pt x="749" y="1674"/>
                        </a:lnTo>
                        <a:lnTo>
                          <a:pt x="26363" y="1674"/>
                        </a:lnTo>
                        <a:lnTo>
                          <a:pt x="26444" y="1660"/>
                        </a:lnTo>
                        <a:lnTo>
                          <a:pt x="26526" y="1647"/>
                        </a:lnTo>
                        <a:lnTo>
                          <a:pt x="26608" y="1606"/>
                        </a:lnTo>
                        <a:lnTo>
                          <a:pt x="26744" y="1538"/>
                        </a:lnTo>
                        <a:lnTo>
                          <a:pt x="26866" y="1429"/>
                        </a:lnTo>
                        <a:lnTo>
                          <a:pt x="26975" y="1306"/>
                        </a:lnTo>
                        <a:lnTo>
                          <a:pt x="27056" y="1170"/>
                        </a:lnTo>
                        <a:lnTo>
                          <a:pt x="27084" y="1089"/>
                        </a:lnTo>
                        <a:lnTo>
                          <a:pt x="27097" y="1007"/>
                        </a:lnTo>
                        <a:lnTo>
                          <a:pt x="27111" y="926"/>
                        </a:lnTo>
                        <a:lnTo>
                          <a:pt x="27124" y="844"/>
                        </a:lnTo>
                        <a:lnTo>
                          <a:pt x="27111" y="749"/>
                        </a:lnTo>
                        <a:lnTo>
                          <a:pt x="27097" y="667"/>
                        </a:lnTo>
                        <a:lnTo>
                          <a:pt x="27084" y="586"/>
                        </a:lnTo>
                        <a:lnTo>
                          <a:pt x="27056" y="518"/>
                        </a:lnTo>
                        <a:lnTo>
                          <a:pt x="26975" y="368"/>
                        </a:lnTo>
                        <a:lnTo>
                          <a:pt x="26866" y="245"/>
                        </a:lnTo>
                        <a:lnTo>
                          <a:pt x="26744" y="137"/>
                        </a:lnTo>
                        <a:lnTo>
                          <a:pt x="26608" y="69"/>
                        </a:lnTo>
                        <a:lnTo>
                          <a:pt x="26526" y="41"/>
                        </a:lnTo>
                        <a:lnTo>
                          <a:pt x="26444" y="14"/>
                        </a:lnTo>
                        <a:lnTo>
                          <a:pt x="26363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" name="Google Shape;1298;p30">
                    <a:extLst>
                      <a:ext uri="{FF2B5EF4-FFF2-40B4-BE49-F238E27FC236}">
                        <a16:creationId xmlns:a16="http://schemas.microsoft.com/office/drawing/2014/main" id="{7187F00F-8B57-A2D7-DCDE-A776AD833B52}"/>
                      </a:ext>
                    </a:extLst>
                  </p:cNvPr>
                  <p:cNvSpPr/>
                  <p:nvPr/>
                </p:nvSpPr>
                <p:spPr>
                  <a:xfrm>
                    <a:off x="6603899" y="2879522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0"/>
                        </a:moveTo>
                        <a:lnTo>
                          <a:pt x="667" y="14"/>
                        </a:lnTo>
                        <a:lnTo>
                          <a:pt x="586" y="41"/>
                        </a:lnTo>
                        <a:lnTo>
                          <a:pt x="518" y="68"/>
                        </a:lnTo>
                        <a:lnTo>
                          <a:pt x="368" y="150"/>
                        </a:lnTo>
                        <a:lnTo>
                          <a:pt x="246" y="245"/>
                        </a:lnTo>
                        <a:lnTo>
                          <a:pt x="150" y="367"/>
                        </a:lnTo>
                        <a:lnTo>
                          <a:pt x="69" y="517"/>
                        </a:lnTo>
                        <a:lnTo>
                          <a:pt x="42" y="585"/>
                        </a:lnTo>
                        <a:lnTo>
                          <a:pt x="14" y="667"/>
                        </a:lnTo>
                        <a:lnTo>
                          <a:pt x="1" y="748"/>
                        </a:lnTo>
                        <a:lnTo>
                          <a:pt x="1" y="844"/>
                        </a:lnTo>
                        <a:lnTo>
                          <a:pt x="1" y="925"/>
                        </a:lnTo>
                        <a:lnTo>
                          <a:pt x="14" y="1007"/>
                        </a:lnTo>
                        <a:lnTo>
                          <a:pt x="42" y="1088"/>
                        </a:lnTo>
                        <a:lnTo>
                          <a:pt x="69" y="1170"/>
                        </a:lnTo>
                        <a:lnTo>
                          <a:pt x="150" y="1306"/>
                        </a:lnTo>
                        <a:lnTo>
                          <a:pt x="246" y="1428"/>
                        </a:lnTo>
                        <a:lnTo>
                          <a:pt x="368" y="1537"/>
                        </a:lnTo>
                        <a:lnTo>
                          <a:pt x="518" y="1619"/>
                        </a:lnTo>
                        <a:lnTo>
                          <a:pt x="586" y="1646"/>
                        </a:lnTo>
                        <a:lnTo>
                          <a:pt x="667" y="1660"/>
                        </a:lnTo>
                        <a:lnTo>
                          <a:pt x="749" y="1673"/>
                        </a:lnTo>
                        <a:lnTo>
                          <a:pt x="26363" y="1673"/>
                        </a:lnTo>
                        <a:lnTo>
                          <a:pt x="26444" y="1660"/>
                        </a:lnTo>
                        <a:lnTo>
                          <a:pt x="26526" y="1646"/>
                        </a:lnTo>
                        <a:lnTo>
                          <a:pt x="26608" y="1619"/>
                        </a:lnTo>
                        <a:lnTo>
                          <a:pt x="26744" y="1537"/>
                        </a:lnTo>
                        <a:lnTo>
                          <a:pt x="26866" y="1428"/>
                        </a:lnTo>
                        <a:lnTo>
                          <a:pt x="26975" y="1306"/>
                        </a:lnTo>
                        <a:lnTo>
                          <a:pt x="27056" y="1170"/>
                        </a:lnTo>
                        <a:lnTo>
                          <a:pt x="27084" y="1088"/>
                        </a:lnTo>
                        <a:lnTo>
                          <a:pt x="27097" y="1007"/>
                        </a:lnTo>
                        <a:lnTo>
                          <a:pt x="27111" y="925"/>
                        </a:lnTo>
                        <a:lnTo>
                          <a:pt x="27124" y="844"/>
                        </a:lnTo>
                        <a:lnTo>
                          <a:pt x="27111" y="748"/>
                        </a:lnTo>
                        <a:lnTo>
                          <a:pt x="27097" y="667"/>
                        </a:lnTo>
                        <a:lnTo>
                          <a:pt x="27084" y="585"/>
                        </a:lnTo>
                        <a:lnTo>
                          <a:pt x="27056" y="517"/>
                        </a:lnTo>
                        <a:lnTo>
                          <a:pt x="26975" y="367"/>
                        </a:lnTo>
                        <a:lnTo>
                          <a:pt x="26866" y="245"/>
                        </a:lnTo>
                        <a:lnTo>
                          <a:pt x="26744" y="150"/>
                        </a:lnTo>
                        <a:lnTo>
                          <a:pt x="26608" y="68"/>
                        </a:lnTo>
                        <a:lnTo>
                          <a:pt x="26526" y="41"/>
                        </a:lnTo>
                        <a:lnTo>
                          <a:pt x="26444" y="14"/>
                        </a:lnTo>
                        <a:lnTo>
                          <a:pt x="2636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" name="Google Shape;1299;p30">
                    <a:extLst>
                      <a:ext uri="{FF2B5EF4-FFF2-40B4-BE49-F238E27FC236}">
                        <a16:creationId xmlns:a16="http://schemas.microsoft.com/office/drawing/2014/main" id="{E2FB1729-FADB-1856-0842-97680573D282}"/>
                      </a:ext>
                    </a:extLst>
                  </p:cNvPr>
                  <p:cNvSpPr/>
                  <p:nvPr/>
                </p:nvSpPr>
                <p:spPr>
                  <a:xfrm>
                    <a:off x="6603899" y="3041830"/>
                    <a:ext cx="827855" cy="515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88" extrusionOk="0">
                        <a:moveTo>
                          <a:pt x="844" y="1"/>
                        </a:moveTo>
                        <a:lnTo>
                          <a:pt x="749" y="14"/>
                        </a:lnTo>
                        <a:lnTo>
                          <a:pt x="667" y="28"/>
                        </a:lnTo>
                        <a:lnTo>
                          <a:pt x="586" y="42"/>
                        </a:lnTo>
                        <a:lnTo>
                          <a:pt x="518" y="69"/>
                        </a:lnTo>
                        <a:lnTo>
                          <a:pt x="368" y="150"/>
                        </a:lnTo>
                        <a:lnTo>
                          <a:pt x="246" y="246"/>
                        </a:lnTo>
                        <a:lnTo>
                          <a:pt x="150" y="368"/>
                        </a:lnTo>
                        <a:lnTo>
                          <a:pt x="69" y="518"/>
                        </a:lnTo>
                        <a:lnTo>
                          <a:pt x="42" y="599"/>
                        </a:lnTo>
                        <a:lnTo>
                          <a:pt x="14" y="681"/>
                        </a:lnTo>
                        <a:lnTo>
                          <a:pt x="1" y="763"/>
                        </a:lnTo>
                        <a:lnTo>
                          <a:pt x="1" y="844"/>
                        </a:lnTo>
                        <a:lnTo>
                          <a:pt x="1" y="926"/>
                        </a:lnTo>
                        <a:lnTo>
                          <a:pt x="14" y="1007"/>
                        </a:lnTo>
                        <a:lnTo>
                          <a:pt x="42" y="1089"/>
                        </a:lnTo>
                        <a:lnTo>
                          <a:pt x="69" y="1171"/>
                        </a:lnTo>
                        <a:lnTo>
                          <a:pt x="150" y="1307"/>
                        </a:lnTo>
                        <a:lnTo>
                          <a:pt x="246" y="1443"/>
                        </a:lnTo>
                        <a:lnTo>
                          <a:pt x="368" y="1538"/>
                        </a:lnTo>
                        <a:lnTo>
                          <a:pt x="518" y="1619"/>
                        </a:lnTo>
                        <a:lnTo>
                          <a:pt x="586" y="1647"/>
                        </a:lnTo>
                        <a:lnTo>
                          <a:pt x="667" y="1660"/>
                        </a:lnTo>
                        <a:lnTo>
                          <a:pt x="749" y="1674"/>
                        </a:lnTo>
                        <a:lnTo>
                          <a:pt x="844" y="1688"/>
                        </a:lnTo>
                        <a:lnTo>
                          <a:pt x="26281" y="1688"/>
                        </a:lnTo>
                        <a:lnTo>
                          <a:pt x="26363" y="1674"/>
                        </a:lnTo>
                        <a:lnTo>
                          <a:pt x="26444" y="1660"/>
                        </a:lnTo>
                        <a:lnTo>
                          <a:pt x="26526" y="1647"/>
                        </a:lnTo>
                        <a:lnTo>
                          <a:pt x="26608" y="1619"/>
                        </a:lnTo>
                        <a:lnTo>
                          <a:pt x="26744" y="1538"/>
                        </a:lnTo>
                        <a:lnTo>
                          <a:pt x="26866" y="1443"/>
                        </a:lnTo>
                        <a:lnTo>
                          <a:pt x="26975" y="1307"/>
                        </a:lnTo>
                        <a:lnTo>
                          <a:pt x="27056" y="1171"/>
                        </a:lnTo>
                        <a:lnTo>
                          <a:pt x="27084" y="1089"/>
                        </a:lnTo>
                        <a:lnTo>
                          <a:pt x="27097" y="1007"/>
                        </a:lnTo>
                        <a:lnTo>
                          <a:pt x="27111" y="926"/>
                        </a:lnTo>
                        <a:lnTo>
                          <a:pt x="27124" y="844"/>
                        </a:lnTo>
                        <a:lnTo>
                          <a:pt x="27111" y="763"/>
                        </a:lnTo>
                        <a:lnTo>
                          <a:pt x="27097" y="681"/>
                        </a:lnTo>
                        <a:lnTo>
                          <a:pt x="27084" y="599"/>
                        </a:lnTo>
                        <a:lnTo>
                          <a:pt x="27056" y="518"/>
                        </a:lnTo>
                        <a:lnTo>
                          <a:pt x="26975" y="368"/>
                        </a:lnTo>
                        <a:lnTo>
                          <a:pt x="26866" y="246"/>
                        </a:lnTo>
                        <a:lnTo>
                          <a:pt x="26744" y="150"/>
                        </a:lnTo>
                        <a:lnTo>
                          <a:pt x="26608" y="69"/>
                        </a:lnTo>
                        <a:lnTo>
                          <a:pt x="26526" y="42"/>
                        </a:lnTo>
                        <a:lnTo>
                          <a:pt x="26444" y="28"/>
                        </a:lnTo>
                        <a:lnTo>
                          <a:pt x="26363" y="14"/>
                        </a:lnTo>
                        <a:lnTo>
                          <a:pt x="26281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300;p30">
                    <a:extLst>
                      <a:ext uri="{FF2B5EF4-FFF2-40B4-BE49-F238E27FC236}">
                        <a16:creationId xmlns:a16="http://schemas.microsoft.com/office/drawing/2014/main" id="{DE3A62A3-E4B4-5FE2-5A34-81945E95B876}"/>
                      </a:ext>
                    </a:extLst>
                  </p:cNvPr>
                  <p:cNvSpPr/>
                  <p:nvPr/>
                </p:nvSpPr>
                <p:spPr>
                  <a:xfrm>
                    <a:off x="6434938" y="1003850"/>
                    <a:ext cx="1165376" cy="217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184" h="7115" extrusionOk="0">
                        <a:moveTo>
                          <a:pt x="1891" y="0"/>
                        </a:moveTo>
                        <a:lnTo>
                          <a:pt x="1687" y="14"/>
                        </a:lnTo>
                        <a:lnTo>
                          <a:pt x="1510" y="41"/>
                        </a:lnTo>
                        <a:lnTo>
                          <a:pt x="1320" y="82"/>
                        </a:lnTo>
                        <a:lnTo>
                          <a:pt x="1157" y="150"/>
                        </a:lnTo>
                        <a:lnTo>
                          <a:pt x="994" y="231"/>
                        </a:lnTo>
                        <a:lnTo>
                          <a:pt x="830" y="326"/>
                        </a:lnTo>
                        <a:lnTo>
                          <a:pt x="681" y="435"/>
                        </a:lnTo>
                        <a:lnTo>
                          <a:pt x="558" y="558"/>
                        </a:lnTo>
                        <a:lnTo>
                          <a:pt x="436" y="694"/>
                        </a:lnTo>
                        <a:lnTo>
                          <a:pt x="327" y="830"/>
                        </a:lnTo>
                        <a:lnTo>
                          <a:pt x="232" y="993"/>
                        </a:lnTo>
                        <a:lnTo>
                          <a:pt x="150" y="1156"/>
                        </a:lnTo>
                        <a:lnTo>
                          <a:pt x="82" y="1319"/>
                        </a:lnTo>
                        <a:lnTo>
                          <a:pt x="41" y="1510"/>
                        </a:lnTo>
                        <a:lnTo>
                          <a:pt x="14" y="1687"/>
                        </a:lnTo>
                        <a:lnTo>
                          <a:pt x="1" y="1891"/>
                        </a:lnTo>
                        <a:lnTo>
                          <a:pt x="1" y="7114"/>
                        </a:lnTo>
                        <a:lnTo>
                          <a:pt x="38183" y="7114"/>
                        </a:lnTo>
                        <a:lnTo>
                          <a:pt x="38183" y="1891"/>
                        </a:lnTo>
                        <a:lnTo>
                          <a:pt x="38183" y="1687"/>
                        </a:lnTo>
                        <a:lnTo>
                          <a:pt x="38156" y="1510"/>
                        </a:lnTo>
                        <a:lnTo>
                          <a:pt x="38101" y="1319"/>
                        </a:lnTo>
                        <a:lnTo>
                          <a:pt x="38047" y="1156"/>
                        </a:lnTo>
                        <a:lnTo>
                          <a:pt x="37965" y="993"/>
                        </a:lnTo>
                        <a:lnTo>
                          <a:pt x="37870" y="830"/>
                        </a:lnTo>
                        <a:lnTo>
                          <a:pt x="37761" y="694"/>
                        </a:lnTo>
                        <a:lnTo>
                          <a:pt x="37639" y="558"/>
                        </a:lnTo>
                        <a:lnTo>
                          <a:pt x="37503" y="435"/>
                        </a:lnTo>
                        <a:lnTo>
                          <a:pt x="37353" y="326"/>
                        </a:lnTo>
                        <a:lnTo>
                          <a:pt x="37204" y="231"/>
                        </a:lnTo>
                        <a:lnTo>
                          <a:pt x="37040" y="150"/>
                        </a:lnTo>
                        <a:lnTo>
                          <a:pt x="36864" y="82"/>
                        </a:lnTo>
                        <a:lnTo>
                          <a:pt x="36687" y="41"/>
                        </a:lnTo>
                        <a:lnTo>
                          <a:pt x="36496" y="14"/>
                        </a:lnTo>
                        <a:lnTo>
                          <a:pt x="36306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301;p30">
                    <a:extLst>
                      <a:ext uri="{FF2B5EF4-FFF2-40B4-BE49-F238E27FC236}">
                        <a16:creationId xmlns:a16="http://schemas.microsoft.com/office/drawing/2014/main" id="{1700F858-B63F-469D-C985-4B855CC3F768}"/>
                      </a:ext>
                    </a:extLst>
                  </p:cNvPr>
                  <p:cNvSpPr/>
                  <p:nvPr/>
                </p:nvSpPr>
                <p:spPr>
                  <a:xfrm>
                    <a:off x="7242418" y="1064037"/>
                    <a:ext cx="75995" cy="75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90" h="2477" extrusionOk="0">
                        <a:moveTo>
                          <a:pt x="1116" y="0"/>
                        </a:moveTo>
                        <a:lnTo>
                          <a:pt x="994" y="28"/>
                        </a:lnTo>
                        <a:lnTo>
                          <a:pt x="871" y="55"/>
                        </a:lnTo>
                        <a:lnTo>
                          <a:pt x="762" y="96"/>
                        </a:lnTo>
                        <a:lnTo>
                          <a:pt x="654" y="150"/>
                        </a:lnTo>
                        <a:lnTo>
                          <a:pt x="545" y="218"/>
                        </a:lnTo>
                        <a:lnTo>
                          <a:pt x="450" y="286"/>
                        </a:lnTo>
                        <a:lnTo>
                          <a:pt x="368" y="368"/>
                        </a:lnTo>
                        <a:lnTo>
                          <a:pt x="286" y="449"/>
                        </a:lnTo>
                        <a:lnTo>
                          <a:pt x="218" y="544"/>
                        </a:lnTo>
                        <a:lnTo>
                          <a:pt x="150" y="653"/>
                        </a:lnTo>
                        <a:lnTo>
                          <a:pt x="96" y="762"/>
                        </a:lnTo>
                        <a:lnTo>
                          <a:pt x="55" y="871"/>
                        </a:lnTo>
                        <a:lnTo>
                          <a:pt x="28" y="993"/>
                        </a:lnTo>
                        <a:lnTo>
                          <a:pt x="14" y="1116"/>
                        </a:lnTo>
                        <a:lnTo>
                          <a:pt x="1" y="1238"/>
                        </a:lnTo>
                        <a:lnTo>
                          <a:pt x="14" y="1374"/>
                        </a:lnTo>
                        <a:lnTo>
                          <a:pt x="28" y="1497"/>
                        </a:lnTo>
                        <a:lnTo>
                          <a:pt x="55" y="1605"/>
                        </a:lnTo>
                        <a:lnTo>
                          <a:pt x="96" y="1728"/>
                        </a:lnTo>
                        <a:lnTo>
                          <a:pt x="150" y="1837"/>
                        </a:lnTo>
                        <a:lnTo>
                          <a:pt x="218" y="1932"/>
                        </a:lnTo>
                        <a:lnTo>
                          <a:pt x="286" y="2027"/>
                        </a:lnTo>
                        <a:lnTo>
                          <a:pt x="368" y="2122"/>
                        </a:lnTo>
                        <a:lnTo>
                          <a:pt x="450" y="2204"/>
                        </a:lnTo>
                        <a:lnTo>
                          <a:pt x="545" y="2272"/>
                        </a:lnTo>
                        <a:lnTo>
                          <a:pt x="654" y="2326"/>
                        </a:lnTo>
                        <a:lnTo>
                          <a:pt x="762" y="2381"/>
                        </a:lnTo>
                        <a:lnTo>
                          <a:pt x="871" y="2422"/>
                        </a:lnTo>
                        <a:lnTo>
                          <a:pt x="994" y="2462"/>
                        </a:lnTo>
                        <a:lnTo>
                          <a:pt x="1116" y="2476"/>
                        </a:lnTo>
                        <a:lnTo>
                          <a:pt x="1374" y="2476"/>
                        </a:lnTo>
                        <a:lnTo>
                          <a:pt x="1497" y="2462"/>
                        </a:lnTo>
                        <a:lnTo>
                          <a:pt x="1619" y="2422"/>
                        </a:lnTo>
                        <a:lnTo>
                          <a:pt x="1728" y="2381"/>
                        </a:lnTo>
                        <a:lnTo>
                          <a:pt x="1837" y="2326"/>
                        </a:lnTo>
                        <a:lnTo>
                          <a:pt x="1932" y="2272"/>
                        </a:lnTo>
                        <a:lnTo>
                          <a:pt x="2027" y="2204"/>
                        </a:lnTo>
                        <a:lnTo>
                          <a:pt x="2123" y="2122"/>
                        </a:lnTo>
                        <a:lnTo>
                          <a:pt x="2204" y="2027"/>
                        </a:lnTo>
                        <a:lnTo>
                          <a:pt x="2272" y="1932"/>
                        </a:lnTo>
                        <a:lnTo>
                          <a:pt x="2340" y="1837"/>
                        </a:lnTo>
                        <a:lnTo>
                          <a:pt x="2381" y="1728"/>
                        </a:lnTo>
                        <a:lnTo>
                          <a:pt x="2435" y="1605"/>
                        </a:lnTo>
                        <a:lnTo>
                          <a:pt x="2463" y="1497"/>
                        </a:lnTo>
                        <a:lnTo>
                          <a:pt x="2476" y="1374"/>
                        </a:lnTo>
                        <a:lnTo>
                          <a:pt x="2490" y="1238"/>
                        </a:lnTo>
                        <a:lnTo>
                          <a:pt x="2476" y="1116"/>
                        </a:lnTo>
                        <a:lnTo>
                          <a:pt x="2463" y="993"/>
                        </a:lnTo>
                        <a:lnTo>
                          <a:pt x="2435" y="871"/>
                        </a:lnTo>
                        <a:lnTo>
                          <a:pt x="2381" y="762"/>
                        </a:lnTo>
                        <a:lnTo>
                          <a:pt x="2340" y="653"/>
                        </a:lnTo>
                        <a:lnTo>
                          <a:pt x="2272" y="544"/>
                        </a:lnTo>
                        <a:lnTo>
                          <a:pt x="2204" y="449"/>
                        </a:lnTo>
                        <a:lnTo>
                          <a:pt x="2123" y="368"/>
                        </a:lnTo>
                        <a:lnTo>
                          <a:pt x="2027" y="286"/>
                        </a:lnTo>
                        <a:lnTo>
                          <a:pt x="1932" y="218"/>
                        </a:lnTo>
                        <a:lnTo>
                          <a:pt x="1837" y="150"/>
                        </a:lnTo>
                        <a:lnTo>
                          <a:pt x="1728" y="96"/>
                        </a:lnTo>
                        <a:lnTo>
                          <a:pt x="1619" y="55"/>
                        </a:lnTo>
                        <a:lnTo>
                          <a:pt x="1497" y="28"/>
                        </a:lnTo>
                        <a:lnTo>
                          <a:pt x="1374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302;p30">
                    <a:extLst>
                      <a:ext uri="{FF2B5EF4-FFF2-40B4-BE49-F238E27FC236}">
                        <a16:creationId xmlns:a16="http://schemas.microsoft.com/office/drawing/2014/main" id="{CB1C4361-AAD4-60FE-DF5F-1F3EE09E890F}"/>
                      </a:ext>
                    </a:extLst>
                  </p:cNvPr>
                  <p:cNvSpPr/>
                  <p:nvPr/>
                </p:nvSpPr>
                <p:spPr>
                  <a:xfrm>
                    <a:off x="7365294" y="1064037"/>
                    <a:ext cx="76025" cy="75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91" h="2477" extrusionOk="0">
                        <a:moveTo>
                          <a:pt x="1116" y="0"/>
                        </a:moveTo>
                        <a:lnTo>
                          <a:pt x="994" y="28"/>
                        </a:lnTo>
                        <a:lnTo>
                          <a:pt x="872" y="55"/>
                        </a:lnTo>
                        <a:lnTo>
                          <a:pt x="763" y="96"/>
                        </a:lnTo>
                        <a:lnTo>
                          <a:pt x="654" y="150"/>
                        </a:lnTo>
                        <a:lnTo>
                          <a:pt x="545" y="218"/>
                        </a:lnTo>
                        <a:lnTo>
                          <a:pt x="450" y="286"/>
                        </a:lnTo>
                        <a:lnTo>
                          <a:pt x="368" y="368"/>
                        </a:lnTo>
                        <a:lnTo>
                          <a:pt x="287" y="449"/>
                        </a:lnTo>
                        <a:lnTo>
                          <a:pt x="219" y="544"/>
                        </a:lnTo>
                        <a:lnTo>
                          <a:pt x="151" y="653"/>
                        </a:lnTo>
                        <a:lnTo>
                          <a:pt x="96" y="762"/>
                        </a:lnTo>
                        <a:lnTo>
                          <a:pt x="55" y="871"/>
                        </a:lnTo>
                        <a:lnTo>
                          <a:pt x="28" y="993"/>
                        </a:lnTo>
                        <a:lnTo>
                          <a:pt x="1" y="1116"/>
                        </a:lnTo>
                        <a:lnTo>
                          <a:pt x="1" y="1238"/>
                        </a:lnTo>
                        <a:lnTo>
                          <a:pt x="1" y="1374"/>
                        </a:lnTo>
                        <a:lnTo>
                          <a:pt x="28" y="1497"/>
                        </a:lnTo>
                        <a:lnTo>
                          <a:pt x="55" y="1605"/>
                        </a:lnTo>
                        <a:lnTo>
                          <a:pt x="96" y="1728"/>
                        </a:lnTo>
                        <a:lnTo>
                          <a:pt x="151" y="1837"/>
                        </a:lnTo>
                        <a:lnTo>
                          <a:pt x="219" y="1932"/>
                        </a:lnTo>
                        <a:lnTo>
                          <a:pt x="287" y="2027"/>
                        </a:lnTo>
                        <a:lnTo>
                          <a:pt x="368" y="2122"/>
                        </a:lnTo>
                        <a:lnTo>
                          <a:pt x="450" y="2204"/>
                        </a:lnTo>
                        <a:lnTo>
                          <a:pt x="545" y="2272"/>
                        </a:lnTo>
                        <a:lnTo>
                          <a:pt x="654" y="2326"/>
                        </a:lnTo>
                        <a:lnTo>
                          <a:pt x="763" y="2381"/>
                        </a:lnTo>
                        <a:lnTo>
                          <a:pt x="872" y="2422"/>
                        </a:lnTo>
                        <a:lnTo>
                          <a:pt x="994" y="2462"/>
                        </a:lnTo>
                        <a:lnTo>
                          <a:pt x="1116" y="2476"/>
                        </a:lnTo>
                        <a:lnTo>
                          <a:pt x="1375" y="2476"/>
                        </a:lnTo>
                        <a:lnTo>
                          <a:pt x="1497" y="2462"/>
                        </a:lnTo>
                        <a:lnTo>
                          <a:pt x="1606" y="2422"/>
                        </a:lnTo>
                        <a:lnTo>
                          <a:pt x="1729" y="2381"/>
                        </a:lnTo>
                        <a:lnTo>
                          <a:pt x="1837" y="2326"/>
                        </a:lnTo>
                        <a:lnTo>
                          <a:pt x="1933" y="2272"/>
                        </a:lnTo>
                        <a:lnTo>
                          <a:pt x="2028" y="2204"/>
                        </a:lnTo>
                        <a:lnTo>
                          <a:pt x="2123" y="2122"/>
                        </a:lnTo>
                        <a:lnTo>
                          <a:pt x="2205" y="2027"/>
                        </a:lnTo>
                        <a:lnTo>
                          <a:pt x="2273" y="1932"/>
                        </a:lnTo>
                        <a:lnTo>
                          <a:pt x="2327" y="1837"/>
                        </a:lnTo>
                        <a:lnTo>
                          <a:pt x="2381" y="1728"/>
                        </a:lnTo>
                        <a:lnTo>
                          <a:pt x="2422" y="1605"/>
                        </a:lnTo>
                        <a:lnTo>
                          <a:pt x="2463" y="1497"/>
                        </a:lnTo>
                        <a:lnTo>
                          <a:pt x="2477" y="1374"/>
                        </a:lnTo>
                        <a:lnTo>
                          <a:pt x="2490" y="1238"/>
                        </a:lnTo>
                        <a:lnTo>
                          <a:pt x="2477" y="1116"/>
                        </a:lnTo>
                        <a:lnTo>
                          <a:pt x="2463" y="993"/>
                        </a:lnTo>
                        <a:lnTo>
                          <a:pt x="2422" y="871"/>
                        </a:lnTo>
                        <a:lnTo>
                          <a:pt x="2381" y="762"/>
                        </a:lnTo>
                        <a:lnTo>
                          <a:pt x="2327" y="653"/>
                        </a:lnTo>
                        <a:lnTo>
                          <a:pt x="2273" y="544"/>
                        </a:lnTo>
                        <a:lnTo>
                          <a:pt x="2205" y="449"/>
                        </a:lnTo>
                        <a:lnTo>
                          <a:pt x="2123" y="368"/>
                        </a:lnTo>
                        <a:lnTo>
                          <a:pt x="2028" y="286"/>
                        </a:lnTo>
                        <a:lnTo>
                          <a:pt x="1933" y="218"/>
                        </a:lnTo>
                        <a:lnTo>
                          <a:pt x="1837" y="150"/>
                        </a:lnTo>
                        <a:lnTo>
                          <a:pt x="1729" y="96"/>
                        </a:lnTo>
                        <a:lnTo>
                          <a:pt x="1606" y="55"/>
                        </a:lnTo>
                        <a:lnTo>
                          <a:pt x="1497" y="28"/>
                        </a:lnTo>
                        <a:lnTo>
                          <a:pt x="1375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303;p30">
                    <a:extLst>
                      <a:ext uri="{FF2B5EF4-FFF2-40B4-BE49-F238E27FC236}">
                        <a16:creationId xmlns:a16="http://schemas.microsoft.com/office/drawing/2014/main" id="{508260AC-21E8-4CB2-7958-A627FFE640A2}"/>
                      </a:ext>
                    </a:extLst>
                  </p:cNvPr>
                  <p:cNvSpPr/>
                  <p:nvPr/>
                </p:nvSpPr>
                <p:spPr>
                  <a:xfrm>
                    <a:off x="7482798" y="1064037"/>
                    <a:ext cx="75995" cy="75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90" h="2477" extrusionOk="0">
                        <a:moveTo>
                          <a:pt x="1116" y="0"/>
                        </a:moveTo>
                        <a:lnTo>
                          <a:pt x="994" y="28"/>
                        </a:lnTo>
                        <a:lnTo>
                          <a:pt x="871" y="55"/>
                        </a:lnTo>
                        <a:lnTo>
                          <a:pt x="762" y="96"/>
                        </a:lnTo>
                        <a:lnTo>
                          <a:pt x="653" y="150"/>
                        </a:lnTo>
                        <a:lnTo>
                          <a:pt x="545" y="218"/>
                        </a:lnTo>
                        <a:lnTo>
                          <a:pt x="449" y="286"/>
                        </a:lnTo>
                        <a:lnTo>
                          <a:pt x="368" y="368"/>
                        </a:lnTo>
                        <a:lnTo>
                          <a:pt x="286" y="449"/>
                        </a:lnTo>
                        <a:lnTo>
                          <a:pt x="218" y="544"/>
                        </a:lnTo>
                        <a:lnTo>
                          <a:pt x="150" y="653"/>
                        </a:lnTo>
                        <a:lnTo>
                          <a:pt x="96" y="762"/>
                        </a:lnTo>
                        <a:lnTo>
                          <a:pt x="55" y="871"/>
                        </a:lnTo>
                        <a:lnTo>
                          <a:pt x="28" y="993"/>
                        </a:lnTo>
                        <a:lnTo>
                          <a:pt x="14" y="1116"/>
                        </a:lnTo>
                        <a:lnTo>
                          <a:pt x="1" y="1238"/>
                        </a:lnTo>
                        <a:lnTo>
                          <a:pt x="14" y="1374"/>
                        </a:lnTo>
                        <a:lnTo>
                          <a:pt x="28" y="1497"/>
                        </a:lnTo>
                        <a:lnTo>
                          <a:pt x="55" y="1605"/>
                        </a:lnTo>
                        <a:lnTo>
                          <a:pt x="96" y="1728"/>
                        </a:lnTo>
                        <a:lnTo>
                          <a:pt x="150" y="1837"/>
                        </a:lnTo>
                        <a:lnTo>
                          <a:pt x="218" y="1932"/>
                        </a:lnTo>
                        <a:lnTo>
                          <a:pt x="286" y="2027"/>
                        </a:lnTo>
                        <a:lnTo>
                          <a:pt x="368" y="2122"/>
                        </a:lnTo>
                        <a:lnTo>
                          <a:pt x="449" y="2204"/>
                        </a:lnTo>
                        <a:lnTo>
                          <a:pt x="545" y="2272"/>
                        </a:lnTo>
                        <a:lnTo>
                          <a:pt x="653" y="2326"/>
                        </a:lnTo>
                        <a:lnTo>
                          <a:pt x="762" y="2381"/>
                        </a:lnTo>
                        <a:lnTo>
                          <a:pt x="871" y="2422"/>
                        </a:lnTo>
                        <a:lnTo>
                          <a:pt x="994" y="2462"/>
                        </a:lnTo>
                        <a:lnTo>
                          <a:pt x="1116" y="2476"/>
                        </a:lnTo>
                        <a:lnTo>
                          <a:pt x="1374" y="2476"/>
                        </a:lnTo>
                        <a:lnTo>
                          <a:pt x="1497" y="2462"/>
                        </a:lnTo>
                        <a:lnTo>
                          <a:pt x="1619" y="2422"/>
                        </a:lnTo>
                        <a:lnTo>
                          <a:pt x="1728" y="2381"/>
                        </a:lnTo>
                        <a:lnTo>
                          <a:pt x="1837" y="2326"/>
                        </a:lnTo>
                        <a:lnTo>
                          <a:pt x="1946" y="2272"/>
                        </a:lnTo>
                        <a:lnTo>
                          <a:pt x="2041" y="2204"/>
                        </a:lnTo>
                        <a:lnTo>
                          <a:pt x="2123" y="2122"/>
                        </a:lnTo>
                        <a:lnTo>
                          <a:pt x="2204" y="2027"/>
                        </a:lnTo>
                        <a:lnTo>
                          <a:pt x="2272" y="1932"/>
                        </a:lnTo>
                        <a:lnTo>
                          <a:pt x="2340" y="1837"/>
                        </a:lnTo>
                        <a:lnTo>
                          <a:pt x="2395" y="1728"/>
                        </a:lnTo>
                        <a:lnTo>
                          <a:pt x="2435" y="1605"/>
                        </a:lnTo>
                        <a:lnTo>
                          <a:pt x="2463" y="1497"/>
                        </a:lnTo>
                        <a:lnTo>
                          <a:pt x="2476" y="1374"/>
                        </a:lnTo>
                        <a:lnTo>
                          <a:pt x="2490" y="1238"/>
                        </a:lnTo>
                        <a:lnTo>
                          <a:pt x="2476" y="1116"/>
                        </a:lnTo>
                        <a:lnTo>
                          <a:pt x="2463" y="993"/>
                        </a:lnTo>
                        <a:lnTo>
                          <a:pt x="2435" y="871"/>
                        </a:lnTo>
                        <a:lnTo>
                          <a:pt x="2395" y="762"/>
                        </a:lnTo>
                        <a:lnTo>
                          <a:pt x="2340" y="653"/>
                        </a:lnTo>
                        <a:lnTo>
                          <a:pt x="2272" y="544"/>
                        </a:lnTo>
                        <a:lnTo>
                          <a:pt x="2204" y="449"/>
                        </a:lnTo>
                        <a:lnTo>
                          <a:pt x="2123" y="368"/>
                        </a:lnTo>
                        <a:lnTo>
                          <a:pt x="2041" y="286"/>
                        </a:lnTo>
                        <a:lnTo>
                          <a:pt x="1946" y="218"/>
                        </a:lnTo>
                        <a:lnTo>
                          <a:pt x="1837" y="150"/>
                        </a:lnTo>
                        <a:lnTo>
                          <a:pt x="1728" y="96"/>
                        </a:lnTo>
                        <a:lnTo>
                          <a:pt x="1619" y="55"/>
                        </a:lnTo>
                        <a:lnTo>
                          <a:pt x="1497" y="28"/>
                        </a:lnTo>
                        <a:lnTo>
                          <a:pt x="1374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304;p30">
                    <a:extLst>
                      <a:ext uri="{FF2B5EF4-FFF2-40B4-BE49-F238E27FC236}">
                        <a16:creationId xmlns:a16="http://schemas.microsoft.com/office/drawing/2014/main" id="{A0B52BB2-7FCA-BED8-171B-6C82E8A49B91}"/>
                      </a:ext>
                    </a:extLst>
                  </p:cNvPr>
                  <p:cNvSpPr/>
                  <p:nvPr/>
                </p:nvSpPr>
                <p:spPr>
                  <a:xfrm>
                    <a:off x="6767062" y="1624486"/>
                    <a:ext cx="501108" cy="1640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19" h="5374" extrusionOk="0">
                        <a:moveTo>
                          <a:pt x="2599" y="1"/>
                        </a:moveTo>
                        <a:lnTo>
                          <a:pt x="2340" y="14"/>
                        </a:lnTo>
                        <a:lnTo>
                          <a:pt x="2082" y="55"/>
                        </a:lnTo>
                        <a:lnTo>
                          <a:pt x="1837" y="110"/>
                        </a:lnTo>
                        <a:lnTo>
                          <a:pt x="1592" y="205"/>
                        </a:lnTo>
                        <a:lnTo>
                          <a:pt x="1361" y="314"/>
                        </a:lnTo>
                        <a:lnTo>
                          <a:pt x="1157" y="450"/>
                        </a:lnTo>
                        <a:lnTo>
                          <a:pt x="953" y="599"/>
                        </a:lnTo>
                        <a:lnTo>
                          <a:pt x="762" y="763"/>
                        </a:lnTo>
                        <a:lnTo>
                          <a:pt x="599" y="953"/>
                        </a:lnTo>
                        <a:lnTo>
                          <a:pt x="450" y="1143"/>
                        </a:lnTo>
                        <a:lnTo>
                          <a:pt x="313" y="1361"/>
                        </a:lnTo>
                        <a:lnTo>
                          <a:pt x="205" y="1592"/>
                        </a:lnTo>
                        <a:lnTo>
                          <a:pt x="123" y="1824"/>
                        </a:lnTo>
                        <a:lnTo>
                          <a:pt x="55" y="2068"/>
                        </a:lnTo>
                        <a:lnTo>
                          <a:pt x="14" y="2327"/>
                        </a:lnTo>
                        <a:lnTo>
                          <a:pt x="1" y="2599"/>
                        </a:lnTo>
                        <a:lnTo>
                          <a:pt x="1" y="2776"/>
                        </a:lnTo>
                        <a:lnTo>
                          <a:pt x="14" y="3034"/>
                        </a:lnTo>
                        <a:lnTo>
                          <a:pt x="55" y="3293"/>
                        </a:lnTo>
                        <a:lnTo>
                          <a:pt x="123" y="3537"/>
                        </a:lnTo>
                        <a:lnTo>
                          <a:pt x="205" y="3782"/>
                        </a:lnTo>
                        <a:lnTo>
                          <a:pt x="313" y="4014"/>
                        </a:lnTo>
                        <a:lnTo>
                          <a:pt x="450" y="4218"/>
                        </a:lnTo>
                        <a:lnTo>
                          <a:pt x="599" y="4422"/>
                        </a:lnTo>
                        <a:lnTo>
                          <a:pt x="762" y="4612"/>
                        </a:lnTo>
                        <a:lnTo>
                          <a:pt x="953" y="4775"/>
                        </a:lnTo>
                        <a:lnTo>
                          <a:pt x="1157" y="4925"/>
                        </a:lnTo>
                        <a:lnTo>
                          <a:pt x="1361" y="5061"/>
                        </a:lnTo>
                        <a:lnTo>
                          <a:pt x="1592" y="5170"/>
                        </a:lnTo>
                        <a:lnTo>
                          <a:pt x="1837" y="5251"/>
                        </a:lnTo>
                        <a:lnTo>
                          <a:pt x="2082" y="5319"/>
                        </a:lnTo>
                        <a:lnTo>
                          <a:pt x="2340" y="5360"/>
                        </a:lnTo>
                        <a:lnTo>
                          <a:pt x="2599" y="5374"/>
                        </a:lnTo>
                        <a:lnTo>
                          <a:pt x="13821" y="5374"/>
                        </a:lnTo>
                        <a:lnTo>
                          <a:pt x="14093" y="5360"/>
                        </a:lnTo>
                        <a:lnTo>
                          <a:pt x="14351" y="5319"/>
                        </a:lnTo>
                        <a:lnTo>
                          <a:pt x="14596" y="5251"/>
                        </a:lnTo>
                        <a:lnTo>
                          <a:pt x="14827" y="5170"/>
                        </a:lnTo>
                        <a:lnTo>
                          <a:pt x="15059" y="5061"/>
                        </a:lnTo>
                        <a:lnTo>
                          <a:pt x="15276" y="4925"/>
                        </a:lnTo>
                        <a:lnTo>
                          <a:pt x="15480" y="4775"/>
                        </a:lnTo>
                        <a:lnTo>
                          <a:pt x="15657" y="4612"/>
                        </a:lnTo>
                        <a:lnTo>
                          <a:pt x="15834" y="4422"/>
                        </a:lnTo>
                        <a:lnTo>
                          <a:pt x="15984" y="4218"/>
                        </a:lnTo>
                        <a:lnTo>
                          <a:pt x="16106" y="4014"/>
                        </a:lnTo>
                        <a:lnTo>
                          <a:pt x="16215" y="3782"/>
                        </a:lnTo>
                        <a:lnTo>
                          <a:pt x="16310" y="3537"/>
                        </a:lnTo>
                        <a:lnTo>
                          <a:pt x="16365" y="3293"/>
                        </a:lnTo>
                        <a:lnTo>
                          <a:pt x="16405" y="3034"/>
                        </a:lnTo>
                        <a:lnTo>
                          <a:pt x="16419" y="2776"/>
                        </a:lnTo>
                        <a:lnTo>
                          <a:pt x="16419" y="2599"/>
                        </a:lnTo>
                        <a:lnTo>
                          <a:pt x="16405" y="2327"/>
                        </a:lnTo>
                        <a:lnTo>
                          <a:pt x="16365" y="2068"/>
                        </a:lnTo>
                        <a:lnTo>
                          <a:pt x="16310" y="1824"/>
                        </a:lnTo>
                        <a:lnTo>
                          <a:pt x="16215" y="1592"/>
                        </a:lnTo>
                        <a:lnTo>
                          <a:pt x="16106" y="1361"/>
                        </a:lnTo>
                        <a:lnTo>
                          <a:pt x="15984" y="1143"/>
                        </a:lnTo>
                        <a:lnTo>
                          <a:pt x="15834" y="953"/>
                        </a:lnTo>
                        <a:lnTo>
                          <a:pt x="15657" y="763"/>
                        </a:lnTo>
                        <a:lnTo>
                          <a:pt x="15480" y="599"/>
                        </a:lnTo>
                        <a:lnTo>
                          <a:pt x="15276" y="450"/>
                        </a:lnTo>
                        <a:lnTo>
                          <a:pt x="15059" y="314"/>
                        </a:lnTo>
                        <a:lnTo>
                          <a:pt x="14827" y="205"/>
                        </a:lnTo>
                        <a:lnTo>
                          <a:pt x="14596" y="110"/>
                        </a:lnTo>
                        <a:lnTo>
                          <a:pt x="14351" y="55"/>
                        </a:lnTo>
                        <a:lnTo>
                          <a:pt x="14093" y="14"/>
                        </a:lnTo>
                        <a:lnTo>
                          <a:pt x="13821" y="1"/>
                        </a:lnTo>
                        <a:close/>
                      </a:path>
                    </a:pathLst>
                  </a:custGeom>
                  <a:solidFill>
                    <a:srgbClr val="E3390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305;p30">
                    <a:extLst>
                      <a:ext uri="{FF2B5EF4-FFF2-40B4-BE49-F238E27FC236}">
                        <a16:creationId xmlns:a16="http://schemas.microsoft.com/office/drawing/2014/main" id="{C7035871-9C3A-0141-3DCA-CC98CF5C66D6}"/>
                      </a:ext>
                    </a:extLst>
                  </p:cNvPr>
                  <p:cNvSpPr/>
                  <p:nvPr/>
                </p:nvSpPr>
                <p:spPr>
                  <a:xfrm>
                    <a:off x="6661186" y="1439348"/>
                    <a:ext cx="32412" cy="2270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7441" extrusionOk="0">
                        <a:moveTo>
                          <a:pt x="1" y="0"/>
                        </a:moveTo>
                        <a:lnTo>
                          <a:pt x="1" y="7441"/>
                        </a:lnTo>
                        <a:lnTo>
                          <a:pt x="1062" y="7441"/>
                        </a:lnTo>
                        <a:lnTo>
                          <a:pt x="1062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306;p30">
                    <a:extLst>
                      <a:ext uri="{FF2B5EF4-FFF2-40B4-BE49-F238E27FC236}">
                        <a16:creationId xmlns:a16="http://schemas.microsoft.com/office/drawing/2014/main" id="{DD246ECF-465A-A420-7C3E-5AD775D78F4A}"/>
                      </a:ext>
                    </a:extLst>
                  </p:cNvPr>
                  <p:cNvSpPr/>
                  <p:nvPr/>
                </p:nvSpPr>
                <p:spPr>
                  <a:xfrm>
                    <a:off x="6640432" y="1402815"/>
                    <a:ext cx="73523" cy="73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8" extrusionOk="0">
                        <a:moveTo>
                          <a:pt x="1089" y="0"/>
                        </a:moveTo>
                        <a:lnTo>
                          <a:pt x="967" y="27"/>
                        </a:lnTo>
                        <a:lnTo>
                          <a:pt x="844" y="54"/>
                        </a:lnTo>
                        <a:lnTo>
                          <a:pt x="735" y="95"/>
                        </a:lnTo>
                        <a:lnTo>
                          <a:pt x="640" y="150"/>
                        </a:lnTo>
                        <a:lnTo>
                          <a:pt x="531" y="204"/>
                        </a:lnTo>
                        <a:lnTo>
                          <a:pt x="436" y="272"/>
                        </a:lnTo>
                        <a:lnTo>
                          <a:pt x="355" y="354"/>
                        </a:lnTo>
                        <a:lnTo>
                          <a:pt x="273" y="435"/>
                        </a:lnTo>
                        <a:lnTo>
                          <a:pt x="205" y="531"/>
                        </a:lnTo>
                        <a:lnTo>
                          <a:pt x="150" y="626"/>
                        </a:lnTo>
                        <a:lnTo>
                          <a:pt x="96" y="735"/>
                        </a:lnTo>
                        <a:lnTo>
                          <a:pt x="55" y="843"/>
                        </a:lnTo>
                        <a:lnTo>
                          <a:pt x="28" y="952"/>
                        </a:lnTo>
                        <a:lnTo>
                          <a:pt x="14" y="1075"/>
                        </a:lnTo>
                        <a:lnTo>
                          <a:pt x="1" y="1197"/>
                        </a:lnTo>
                        <a:lnTo>
                          <a:pt x="14" y="1319"/>
                        </a:lnTo>
                        <a:lnTo>
                          <a:pt x="28" y="1442"/>
                        </a:lnTo>
                        <a:lnTo>
                          <a:pt x="55" y="1564"/>
                        </a:lnTo>
                        <a:lnTo>
                          <a:pt x="96" y="1673"/>
                        </a:lnTo>
                        <a:lnTo>
                          <a:pt x="150" y="1768"/>
                        </a:lnTo>
                        <a:lnTo>
                          <a:pt x="205" y="1877"/>
                        </a:lnTo>
                        <a:lnTo>
                          <a:pt x="273" y="1972"/>
                        </a:lnTo>
                        <a:lnTo>
                          <a:pt x="355" y="2054"/>
                        </a:lnTo>
                        <a:lnTo>
                          <a:pt x="436" y="2136"/>
                        </a:lnTo>
                        <a:lnTo>
                          <a:pt x="531" y="2204"/>
                        </a:lnTo>
                        <a:lnTo>
                          <a:pt x="640" y="2258"/>
                        </a:lnTo>
                        <a:lnTo>
                          <a:pt x="735" y="2312"/>
                        </a:lnTo>
                        <a:lnTo>
                          <a:pt x="844" y="2353"/>
                        </a:lnTo>
                        <a:lnTo>
                          <a:pt x="967" y="2380"/>
                        </a:lnTo>
                        <a:lnTo>
                          <a:pt x="1089" y="2394"/>
                        </a:lnTo>
                        <a:lnTo>
                          <a:pt x="1211" y="2408"/>
                        </a:lnTo>
                        <a:lnTo>
                          <a:pt x="1334" y="2394"/>
                        </a:lnTo>
                        <a:lnTo>
                          <a:pt x="1456" y="2380"/>
                        </a:lnTo>
                        <a:lnTo>
                          <a:pt x="1565" y="2353"/>
                        </a:lnTo>
                        <a:lnTo>
                          <a:pt x="1674" y="2312"/>
                        </a:lnTo>
                        <a:lnTo>
                          <a:pt x="1783" y="2258"/>
                        </a:lnTo>
                        <a:lnTo>
                          <a:pt x="1878" y="2204"/>
                        </a:lnTo>
                        <a:lnTo>
                          <a:pt x="1973" y="2136"/>
                        </a:lnTo>
                        <a:lnTo>
                          <a:pt x="2055" y="2054"/>
                        </a:lnTo>
                        <a:lnTo>
                          <a:pt x="2136" y="1972"/>
                        </a:lnTo>
                        <a:lnTo>
                          <a:pt x="2204" y="1877"/>
                        </a:lnTo>
                        <a:lnTo>
                          <a:pt x="2272" y="1768"/>
                        </a:lnTo>
                        <a:lnTo>
                          <a:pt x="2313" y="1673"/>
                        </a:lnTo>
                        <a:lnTo>
                          <a:pt x="2354" y="1564"/>
                        </a:lnTo>
                        <a:lnTo>
                          <a:pt x="2381" y="1442"/>
                        </a:lnTo>
                        <a:lnTo>
                          <a:pt x="2408" y="1319"/>
                        </a:lnTo>
                        <a:lnTo>
                          <a:pt x="2408" y="1197"/>
                        </a:lnTo>
                        <a:lnTo>
                          <a:pt x="2408" y="1075"/>
                        </a:lnTo>
                        <a:lnTo>
                          <a:pt x="2381" y="952"/>
                        </a:lnTo>
                        <a:lnTo>
                          <a:pt x="2354" y="843"/>
                        </a:lnTo>
                        <a:lnTo>
                          <a:pt x="2313" y="735"/>
                        </a:lnTo>
                        <a:lnTo>
                          <a:pt x="2272" y="626"/>
                        </a:lnTo>
                        <a:lnTo>
                          <a:pt x="2204" y="531"/>
                        </a:lnTo>
                        <a:lnTo>
                          <a:pt x="2136" y="435"/>
                        </a:lnTo>
                        <a:lnTo>
                          <a:pt x="2055" y="354"/>
                        </a:lnTo>
                        <a:lnTo>
                          <a:pt x="1973" y="272"/>
                        </a:lnTo>
                        <a:lnTo>
                          <a:pt x="1878" y="204"/>
                        </a:lnTo>
                        <a:lnTo>
                          <a:pt x="1783" y="150"/>
                        </a:lnTo>
                        <a:lnTo>
                          <a:pt x="1674" y="95"/>
                        </a:lnTo>
                        <a:lnTo>
                          <a:pt x="1565" y="54"/>
                        </a:lnTo>
                        <a:lnTo>
                          <a:pt x="1456" y="27"/>
                        </a:lnTo>
                        <a:lnTo>
                          <a:pt x="1334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307;p30">
                    <a:extLst>
                      <a:ext uri="{FF2B5EF4-FFF2-40B4-BE49-F238E27FC236}">
                        <a16:creationId xmlns:a16="http://schemas.microsoft.com/office/drawing/2014/main" id="{471DE40C-0DA3-01EB-25AB-0E043A959E31}"/>
                      </a:ext>
                    </a:extLst>
                  </p:cNvPr>
                  <p:cNvSpPr/>
                  <p:nvPr/>
                </p:nvSpPr>
                <p:spPr>
                  <a:xfrm>
                    <a:off x="6661186" y="1602908"/>
                    <a:ext cx="32412" cy="336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1103" extrusionOk="0">
                        <a:moveTo>
                          <a:pt x="1062" y="0"/>
                        </a:moveTo>
                        <a:lnTo>
                          <a:pt x="749" y="55"/>
                        </a:lnTo>
                        <a:lnTo>
                          <a:pt x="395" y="136"/>
                        </a:lnTo>
                        <a:lnTo>
                          <a:pt x="1" y="245"/>
                        </a:lnTo>
                        <a:lnTo>
                          <a:pt x="1" y="1102"/>
                        </a:lnTo>
                        <a:lnTo>
                          <a:pt x="1062" y="776"/>
                        </a:lnTo>
                        <a:lnTo>
                          <a:pt x="1062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308;p30">
                    <a:extLst>
                      <a:ext uri="{FF2B5EF4-FFF2-40B4-BE49-F238E27FC236}">
                        <a16:creationId xmlns:a16="http://schemas.microsoft.com/office/drawing/2014/main" id="{B268D795-3D36-C8DD-C75A-2B4B50D0B379}"/>
                      </a:ext>
                    </a:extLst>
                  </p:cNvPr>
                  <p:cNvSpPr/>
                  <p:nvPr/>
                </p:nvSpPr>
                <p:spPr>
                  <a:xfrm>
                    <a:off x="6564039" y="1694653"/>
                    <a:ext cx="73523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9" extrusionOk="0">
                        <a:moveTo>
                          <a:pt x="1198" y="1"/>
                        </a:moveTo>
                        <a:lnTo>
                          <a:pt x="1089" y="14"/>
                        </a:lnTo>
                        <a:lnTo>
                          <a:pt x="967" y="28"/>
                        </a:lnTo>
                        <a:lnTo>
                          <a:pt x="872" y="55"/>
                        </a:lnTo>
                        <a:lnTo>
                          <a:pt x="763" y="82"/>
                        </a:lnTo>
                        <a:lnTo>
                          <a:pt x="667" y="123"/>
                        </a:lnTo>
                        <a:lnTo>
                          <a:pt x="586" y="177"/>
                        </a:lnTo>
                        <a:lnTo>
                          <a:pt x="504" y="232"/>
                        </a:lnTo>
                        <a:lnTo>
                          <a:pt x="423" y="300"/>
                        </a:lnTo>
                        <a:lnTo>
                          <a:pt x="341" y="368"/>
                        </a:lnTo>
                        <a:lnTo>
                          <a:pt x="273" y="436"/>
                        </a:lnTo>
                        <a:lnTo>
                          <a:pt x="219" y="517"/>
                        </a:lnTo>
                        <a:lnTo>
                          <a:pt x="164" y="613"/>
                        </a:lnTo>
                        <a:lnTo>
                          <a:pt x="110" y="694"/>
                        </a:lnTo>
                        <a:lnTo>
                          <a:pt x="69" y="790"/>
                        </a:lnTo>
                        <a:lnTo>
                          <a:pt x="42" y="898"/>
                        </a:lnTo>
                        <a:lnTo>
                          <a:pt x="15" y="994"/>
                        </a:lnTo>
                        <a:lnTo>
                          <a:pt x="1" y="1102"/>
                        </a:lnTo>
                        <a:lnTo>
                          <a:pt x="1" y="1211"/>
                        </a:lnTo>
                        <a:lnTo>
                          <a:pt x="1" y="1320"/>
                        </a:lnTo>
                        <a:lnTo>
                          <a:pt x="15" y="1429"/>
                        </a:lnTo>
                        <a:lnTo>
                          <a:pt x="42" y="1524"/>
                        </a:lnTo>
                        <a:lnTo>
                          <a:pt x="69" y="1633"/>
                        </a:lnTo>
                        <a:lnTo>
                          <a:pt x="110" y="1728"/>
                        </a:lnTo>
                        <a:lnTo>
                          <a:pt x="164" y="1810"/>
                        </a:lnTo>
                        <a:lnTo>
                          <a:pt x="219" y="1905"/>
                        </a:lnTo>
                        <a:lnTo>
                          <a:pt x="287" y="1987"/>
                        </a:lnTo>
                        <a:lnTo>
                          <a:pt x="355" y="2055"/>
                        </a:lnTo>
                        <a:lnTo>
                          <a:pt x="423" y="2123"/>
                        </a:lnTo>
                        <a:lnTo>
                          <a:pt x="504" y="2191"/>
                        </a:lnTo>
                        <a:lnTo>
                          <a:pt x="599" y="2245"/>
                        </a:lnTo>
                        <a:lnTo>
                          <a:pt x="681" y="2299"/>
                        </a:lnTo>
                        <a:lnTo>
                          <a:pt x="776" y="2340"/>
                        </a:lnTo>
                        <a:lnTo>
                          <a:pt x="885" y="2367"/>
                        </a:lnTo>
                        <a:lnTo>
                          <a:pt x="980" y="2395"/>
                        </a:lnTo>
                        <a:lnTo>
                          <a:pt x="1089" y="2408"/>
                        </a:lnTo>
                        <a:lnTo>
                          <a:pt x="1348" y="2408"/>
                        </a:lnTo>
                        <a:lnTo>
                          <a:pt x="1484" y="2381"/>
                        </a:lnTo>
                        <a:lnTo>
                          <a:pt x="1579" y="2354"/>
                        </a:lnTo>
                        <a:lnTo>
                          <a:pt x="1674" y="2313"/>
                        </a:lnTo>
                        <a:lnTo>
                          <a:pt x="1769" y="2272"/>
                        </a:lnTo>
                        <a:lnTo>
                          <a:pt x="1851" y="2218"/>
                        </a:lnTo>
                        <a:lnTo>
                          <a:pt x="2014" y="2109"/>
                        </a:lnTo>
                        <a:lnTo>
                          <a:pt x="2137" y="1959"/>
                        </a:lnTo>
                        <a:lnTo>
                          <a:pt x="2259" y="1796"/>
                        </a:lnTo>
                        <a:lnTo>
                          <a:pt x="2300" y="1701"/>
                        </a:lnTo>
                        <a:lnTo>
                          <a:pt x="2341" y="1619"/>
                        </a:lnTo>
                        <a:lnTo>
                          <a:pt x="2368" y="1524"/>
                        </a:lnTo>
                        <a:lnTo>
                          <a:pt x="2381" y="1415"/>
                        </a:lnTo>
                        <a:lnTo>
                          <a:pt x="2395" y="1320"/>
                        </a:lnTo>
                        <a:lnTo>
                          <a:pt x="2409" y="1211"/>
                        </a:lnTo>
                        <a:lnTo>
                          <a:pt x="2395" y="1102"/>
                        </a:lnTo>
                        <a:lnTo>
                          <a:pt x="2381" y="1007"/>
                        </a:lnTo>
                        <a:lnTo>
                          <a:pt x="2368" y="898"/>
                        </a:lnTo>
                        <a:lnTo>
                          <a:pt x="2341" y="803"/>
                        </a:lnTo>
                        <a:lnTo>
                          <a:pt x="2300" y="708"/>
                        </a:lnTo>
                        <a:lnTo>
                          <a:pt x="2259" y="626"/>
                        </a:lnTo>
                        <a:lnTo>
                          <a:pt x="2205" y="545"/>
                        </a:lnTo>
                        <a:lnTo>
                          <a:pt x="2137" y="463"/>
                        </a:lnTo>
                        <a:lnTo>
                          <a:pt x="2014" y="313"/>
                        </a:lnTo>
                        <a:lnTo>
                          <a:pt x="1851" y="191"/>
                        </a:lnTo>
                        <a:lnTo>
                          <a:pt x="1769" y="150"/>
                        </a:lnTo>
                        <a:lnTo>
                          <a:pt x="1674" y="109"/>
                        </a:lnTo>
                        <a:lnTo>
                          <a:pt x="1579" y="69"/>
                        </a:lnTo>
                        <a:lnTo>
                          <a:pt x="1484" y="41"/>
                        </a:lnTo>
                        <a:lnTo>
                          <a:pt x="1348" y="14"/>
                        </a:lnTo>
                        <a:lnTo>
                          <a:pt x="1198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309;p30">
                    <a:extLst>
                      <a:ext uri="{FF2B5EF4-FFF2-40B4-BE49-F238E27FC236}">
                        <a16:creationId xmlns:a16="http://schemas.microsoft.com/office/drawing/2014/main" id="{12EF76C6-5BA6-042C-0A6C-7E7007046477}"/>
                      </a:ext>
                    </a:extLst>
                  </p:cNvPr>
                  <p:cNvSpPr/>
                  <p:nvPr/>
                </p:nvSpPr>
                <p:spPr>
                  <a:xfrm>
                    <a:off x="6594346" y="1624486"/>
                    <a:ext cx="305169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9" h="7020" extrusionOk="0">
                        <a:moveTo>
                          <a:pt x="3320" y="1"/>
                        </a:moveTo>
                        <a:lnTo>
                          <a:pt x="3143" y="14"/>
                        </a:lnTo>
                        <a:lnTo>
                          <a:pt x="2966" y="42"/>
                        </a:lnTo>
                        <a:lnTo>
                          <a:pt x="2789" y="69"/>
                        </a:lnTo>
                        <a:lnTo>
                          <a:pt x="2545" y="137"/>
                        </a:lnTo>
                        <a:lnTo>
                          <a:pt x="2300" y="218"/>
                        </a:lnTo>
                        <a:lnTo>
                          <a:pt x="2055" y="314"/>
                        </a:lnTo>
                        <a:lnTo>
                          <a:pt x="1837" y="422"/>
                        </a:lnTo>
                        <a:lnTo>
                          <a:pt x="1620" y="558"/>
                        </a:lnTo>
                        <a:lnTo>
                          <a:pt x="1416" y="695"/>
                        </a:lnTo>
                        <a:lnTo>
                          <a:pt x="1212" y="858"/>
                        </a:lnTo>
                        <a:lnTo>
                          <a:pt x="1035" y="1035"/>
                        </a:lnTo>
                        <a:lnTo>
                          <a:pt x="803" y="1279"/>
                        </a:lnTo>
                        <a:lnTo>
                          <a:pt x="599" y="1551"/>
                        </a:lnTo>
                        <a:lnTo>
                          <a:pt x="504" y="1687"/>
                        </a:lnTo>
                        <a:lnTo>
                          <a:pt x="423" y="1837"/>
                        </a:lnTo>
                        <a:lnTo>
                          <a:pt x="341" y="1987"/>
                        </a:lnTo>
                        <a:lnTo>
                          <a:pt x="273" y="2150"/>
                        </a:lnTo>
                        <a:lnTo>
                          <a:pt x="219" y="2300"/>
                        </a:lnTo>
                        <a:lnTo>
                          <a:pt x="164" y="2463"/>
                        </a:lnTo>
                        <a:lnTo>
                          <a:pt x="110" y="2640"/>
                        </a:lnTo>
                        <a:lnTo>
                          <a:pt x="69" y="2803"/>
                        </a:lnTo>
                        <a:lnTo>
                          <a:pt x="42" y="2980"/>
                        </a:lnTo>
                        <a:lnTo>
                          <a:pt x="15" y="3157"/>
                        </a:lnTo>
                        <a:lnTo>
                          <a:pt x="1" y="3333"/>
                        </a:lnTo>
                        <a:lnTo>
                          <a:pt x="1" y="3510"/>
                        </a:lnTo>
                        <a:lnTo>
                          <a:pt x="15" y="3823"/>
                        </a:lnTo>
                        <a:lnTo>
                          <a:pt x="55" y="4136"/>
                        </a:lnTo>
                        <a:lnTo>
                          <a:pt x="123" y="4449"/>
                        </a:lnTo>
                        <a:lnTo>
                          <a:pt x="219" y="4734"/>
                        </a:lnTo>
                        <a:lnTo>
                          <a:pt x="341" y="5020"/>
                        </a:lnTo>
                        <a:lnTo>
                          <a:pt x="491" y="5279"/>
                        </a:lnTo>
                        <a:lnTo>
                          <a:pt x="654" y="5537"/>
                        </a:lnTo>
                        <a:lnTo>
                          <a:pt x="831" y="5768"/>
                        </a:lnTo>
                        <a:lnTo>
                          <a:pt x="1035" y="5999"/>
                        </a:lnTo>
                        <a:lnTo>
                          <a:pt x="1266" y="6204"/>
                        </a:lnTo>
                        <a:lnTo>
                          <a:pt x="1497" y="6380"/>
                        </a:lnTo>
                        <a:lnTo>
                          <a:pt x="1756" y="6544"/>
                        </a:lnTo>
                        <a:lnTo>
                          <a:pt x="2028" y="6680"/>
                        </a:lnTo>
                        <a:lnTo>
                          <a:pt x="2300" y="6802"/>
                        </a:lnTo>
                        <a:lnTo>
                          <a:pt x="2599" y="6897"/>
                        </a:lnTo>
                        <a:lnTo>
                          <a:pt x="2898" y="6965"/>
                        </a:lnTo>
                        <a:lnTo>
                          <a:pt x="3198" y="7006"/>
                        </a:lnTo>
                        <a:lnTo>
                          <a:pt x="3510" y="7020"/>
                        </a:lnTo>
                        <a:lnTo>
                          <a:pt x="6666" y="7020"/>
                        </a:lnTo>
                        <a:lnTo>
                          <a:pt x="6843" y="7006"/>
                        </a:lnTo>
                        <a:lnTo>
                          <a:pt x="7020" y="6979"/>
                        </a:lnTo>
                        <a:lnTo>
                          <a:pt x="7197" y="6952"/>
                        </a:lnTo>
                        <a:lnTo>
                          <a:pt x="7360" y="6911"/>
                        </a:lnTo>
                        <a:lnTo>
                          <a:pt x="7537" y="6856"/>
                        </a:lnTo>
                        <a:lnTo>
                          <a:pt x="7700" y="6802"/>
                        </a:lnTo>
                        <a:lnTo>
                          <a:pt x="7850" y="6748"/>
                        </a:lnTo>
                        <a:lnTo>
                          <a:pt x="8013" y="6666"/>
                        </a:lnTo>
                        <a:lnTo>
                          <a:pt x="8163" y="6598"/>
                        </a:lnTo>
                        <a:lnTo>
                          <a:pt x="8312" y="6503"/>
                        </a:lnTo>
                        <a:lnTo>
                          <a:pt x="8448" y="6421"/>
                        </a:lnTo>
                        <a:lnTo>
                          <a:pt x="8720" y="6217"/>
                        </a:lnTo>
                        <a:lnTo>
                          <a:pt x="8965" y="5986"/>
                        </a:lnTo>
                        <a:lnTo>
                          <a:pt x="9196" y="5741"/>
                        </a:lnTo>
                        <a:lnTo>
                          <a:pt x="9400" y="5469"/>
                        </a:lnTo>
                        <a:lnTo>
                          <a:pt x="9496" y="5319"/>
                        </a:lnTo>
                        <a:lnTo>
                          <a:pt x="9577" y="5183"/>
                        </a:lnTo>
                        <a:lnTo>
                          <a:pt x="9659" y="5034"/>
                        </a:lnTo>
                        <a:lnTo>
                          <a:pt x="9727" y="4870"/>
                        </a:lnTo>
                        <a:lnTo>
                          <a:pt x="9781" y="4707"/>
                        </a:lnTo>
                        <a:lnTo>
                          <a:pt x="9849" y="4544"/>
                        </a:lnTo>
                        <a:lnTo>
                          <a:pt x="9890" y="4381"/>
                        </a:lnTo>
                        <a:lnTo>
                          <a:pt x="9931" y="4218"/>
                        </a:lnTo>
                        <a:lnTo>
                          <a:pt x="9958" y="4041"/>
                        </a:lnTo>
                        <a:lnTo>
                          <a:pt x="9985" y="3864"/>
                        </a:lnTo>
                        <a:lnTo>
                          <a:pt x="9999" y="3687"/>
                        </a:lnTo>
                        <a:lnTo>
                          <a:pt x="9999" y="3510"/>
                        </a:lnTo>
                        <a:lnTo>
                          <a:pt x="9999" y="3333"/>
                        </a:lnTo>
                        <a:lnTo>
                          <a:pt x="9985" y="3157"/>
                        </a:lnTo>
                        <a:lnTo>
                          <a:pt x="9958" y="2980"/>
                        </a:lnTo>
                        <a:lnTo>
                          <a:pt x="9931" y="2803"/>
                        </a:lnTo>
                        <a:lnTo>
                          <a:pt x="9890" y="2640"/>
                        </a:lnTo>
                        <a:lnTo>
                          <a:pt x="9849" y="2463"/>
                        </a:lnTo>
                        <a:lnTo>
                          <a:pt x="9781" y="2300"/>
                        </a:lnTo>
                        <a:lnTo>
                          <a:pt x="9727" y="2150"/>
                        </a:lnTo>
                        <a:lnTo>
                          <a:pt x="9659" y="1987"/>
                        </a:lnTo>
                        <a:lnTo>
                          <a:pt x="9577" y="1837"/>
                        </a:lnTo>
                        <a:lnTo>
                          <a:pt x="9496" y="1687"/>
                        </a:lnTo>
                        <a:lnTo>
                          <a:pt x="9400" y="1551"/>
                        </a:lnTo>
                        <a:lnTo>
                          <a:pt x="9196" y="1279"/>
                        </a:lnTo>
                        <a:lnTo>
                          <a:pt x="8965" y="1035"/>
                        </a:lnTo>
                        <a:lnTo>
                          <a:pt x="8720" y="803"/>
                        </a:lnTo>
                        <a:lnTo>
                          <a:pt x="8448" y="599"/>
                        </a:lnTo>
                        <a:lnTo>
                          <a:pt x="8312" y="504"/>
                        </a:lnTo>
                        <a:lnTo>
                          <a:pt x="8163" y="422"/>
                        </a:lnTo>
                        <a:lnTo>
                          <a:pt x="8013" y="341"/>
                        </a:lnTo>
                        <a:lnTo>
                          <a:pt x="7850" y="273"/>
                        </a:lnTo>
                        <a:lnTo>
                          <a:pt x="7700" y="218"/>
                        </a:lnTo>
                        <a:lnTo>
                          <a:pt x="7537" y="164"/>
                        </a:lnTo>
                        <a:lnTo>
                          <a:pt x="7360" y="110"/>
                        </a:lnTo>
                        <a:lnTo>
                          <a:pt x="7197" y="69"/>
                        </a:lnTo>
                        <a:lnTo>
                          <a:pt x="7020" y="42"/>
                        </a:lnTo>
                        <a:lnTo>
                          <a:pt x="6843" y="14"/>
                        </a:lnTo>
                        <a:lnTo>
                          <a:pt x="6666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310;p30">
                    <a:extLst>
                      <a:ext uri="{FF2B5EF4-FFF2-40B4-BE49-F238E27FC236}">
                        <a16:creationId xmlns:a16="http://schemas.microsoft.com/office/drawing/2014/main" id="{736D9743-E67F-24F1-CCB4-C0B434AED57A}"/>
                      </a:ext>
                    </a:extLst>
                  </p:cNvPr>
                  <p:cNvSpPr/>
                  <p:nvPr/>
                </p:nvSpPr>
                <p:spPr>
                  <a:xfrm>
                    <a:off x="6646262" y="1624486"/>
                    <a:ext cx="98000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11" h="7020" extrusionOk="0">
                        <a:moveTo>
                          <a:pt x="1619" y="1"/>
                        </a:moveTo>
                        <a:lnTo>
                          <a:pt x="1442" y="14"/>
                        </a:lnTo>
                        <a:lnTo>
                          <a:pt x="1265" y="42"/>
                        </a:lnTo>
                        <a:lnTo>
                          <a:pt x="1088" y="69"/>
                        </a:lnTo>
                        <a:lnTo>
                          <a:pt x="912" y="286"/>
                        </a:lnTo>
                        <a:lnTo>
                          <a:pt x="721" y="558"/>
                        </a:lnTo>
                        <a:lnTo>
                          <a:pt x="612" y="722"/>
                        </a:lnTo>
                        <a:lnTo>
                          <a:pt x="517" y="899"/>
                        </a:lnTo>
                        <a:lnTo>
                          <a:pt x="422" y="1089"/>
                        </a:lnTo>
                        <a:lnTo>
                          <a:pt x="340" y="1293"/>
                        </a:lnTo>
                        <a:lnTo>
                          <a:pt x="245" y="1524"/>
                        </a:lnTo>
                        <a:lnTo>
                          <a:pt x="177" y="1756"/>
                        </a:lnTo>
                        <a:lnTo>
                          <a:pt x="109" y="2014"/>
                        </a:lnTo>
                        <a:lnTo>
                          <a:pt x="68" y="2286"/>
                        </a:lnTo>
                        <a:lnTo>
                          <a:pt x="27" y="2572"/>
                        </a:lnTo>
                        <a:lnTo>
                          <a:pt x="14" y="2871"/>
                        </a:lnTo>
                        <a:lnTo>
                          <a:pt x="0" y="3184"/>
                        </a:lnTo>
                        <a:lnTo>
                          <a:pt x="27" y="3510"/>
                        </a:lnTo>
                        <a:lnTo>
                          <a:pt x="55" y="3796"/>
                        </a:lnTo>
                        <a:lnTo>
                          <a:pt x="95" y="4068"/>
                        </a:lnTo>
                        <a:lnTo>
                          <a:pt x="136" y="4326"/>
                        </a:lnTo>
                        <a:lnTo>
                          <a:pt x="191" y="4585"/>
                        </a:lnTo>
                        <a:lnTo>
                          <a:pt x="259" y="4843"/>
                        </a:lnTo>
                        <a:lnTo>
                          <a:pt x="327" y="5088"/>
                        </a:lnTo>
                        <a:lnTo>
                          <a:pt x="476" y="5537"/>
                        </a:lnTo>
                        <a:lnTo>
                          <a:pt x="653" y="5959"/>
                        </a:lnTo>
                        <a:lnTo>
                          <a:pt x="830" y="6340"/>
                        </a:lnTo>
                        <a:lnTo>
                          <a:pt x="1020" y="6680"/>
                        </a:lnTo>
                        <a:lnTo>
                          <a:pt x="1197" y="6965"/>
                        </a:lnTo>
                        <a:lnTo>
                          <a:pt x="1497" y="7006"/>
                        </a:lnTo>
                        <a:lnTo>
                          <a:pt x="1809" y="7020"/>
                        </a:lnTo>
                        <a:lnTo>
                          <a:pt x="2979" y="7020"/>
                        </a:lnTo>
                        <a:lnTo>
                          <a:pt x="3006" y="6843"/>
                        </a:lnTo>
                        <a:lnTo>
                          <a:pt x="3047" y="6258"/>
                        </a:lnTo>
                        <a:lnTo>
                          <a:pt x="3115" y="5469"/>
                        </a:lnTo>
                        <a:lnTo>
                          <a:pt x="3170" y="4517"/>
                        </a:lnTo>
                        <a:lnTo>
                          <a:pt x="3197" y="4014"/>
                        </a:lnTo>
                        <a:lnTo>
                          <a:pt x="3210" y="3497"/>
                        </a:lnTo>
                        <a:lnTo>
                          <a:pt x="3210" y="2980"/>
                        </a:lnTo>
                        <a:lnTo>
                          <a:pt x="3210" y="2476"/>
                        </a:lnTo>
                        <a:lnTo>
                          <a:pt x="3183" y="1973"/>
                        </a:lnTo>
                        <a:lnTo>
                          <a:pt x="3142" y="1497"/>
                        </a:lnTo>
                        <a:lnTo>
                          <a:pt x="3074" y="1062"/>
                        </a:lnTo>
                        <a:lnTo>
                          <a:pt x="2993" y="654"/>
                        </a:lnTo>
                        <a:lnTo>
                          <a:pt x="2952" y="463"/>
                        </a:lnTo>
                        <a:lnTo>
                          <a:pt x="2884" y="300"/>
                        </a:lnTo>
                        <a:lnTo>
                          <a:pt x="2830" y="137"/>
                        </a:lnTo>
                        <a:lnTo>
                          <a:pt x="2762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311;p30">
                    <a:extLst>
                      <a:ext uri="{FF2B5EF4-FFF2-40B4-BE49-F238E27FC236}">
                        <a16:creationId xmlns:a16="http://schemas.microsoft.com/office/drawing/2014/main" id="{6A9CFAD1-7395-B24A-C90F-6979F3A18CDB}"/>
                      </a:ext>
                    </a:extLst>
                  </p:cNvPr>
                  <p:cNvSpPr/>
                  <p:nvPr/>
                </p:nvSpPr>
                <p:spPr>
                  <a:xfrm>
                    <a:off x="7352841" y="1439348"/>
                    <a:ext cx="32412" cy="2270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7441" extrusionOk="0">
                        <a:moveTo>
                          <a:pt x="1" y="0"/>
                        </a:moveTo>
                        <a:lnTo>
                          <a:pt x="1" y="7441"/>
                        </a:lnTo>
                        <a:lnTo>
                          <a:pt x="1062" y="7441"/>
                        </a:lnTo>
                        <a:lnTo>
                          <a:pt x="1062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312;p30">
                    <a:extLst>
                      <a:ext uri="{FF2B5EF4-FFF2-40B4-BE49-F238E27FC236}">
                        <a16:creationId xmlns:a16="http://schemas.microsoft.com/office/drawing/2014/main" id="{7ED2CA87-D392-3AEE-66BF-98F310EDD06E}"/>
                      </a:ext>
                    </a:extLst>
                  </p:cNvPr>
                  <p:cNvSpPr/>
                  <p:nvPr/>
                </p:nvSpPr>
                <p:spPr>
                  <a:xfrm>
                    <a:off x="7332515" y="1402815"/>
                    <a:ext cx="73523" cy="73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8" extrusionOk="0">
                        <a:moveTo>
                          <a:pt x="1075" y="0"/>
                        </a:moveTo>
                        <a:lnTo>
                          <a:pt x="953" y="27"/>
                        </a:lnTo>
                        <a:lnTo>
                          <a:pt x="844" y="54"/>
                        </a:lnTo>
                        <a:lnTo>
                          <a:pt x="735" y="95"/>
                        </a:lnTo>
                        <a:lnTo>
                          <a:pt x="626" y="150"/>
                        </a:lnTo>
                        <a:lnTo>
                          <a:pt x="531" y="204"/>
                        </a:lnTo>
                        <a:lnTo>
                          <a:pt x="436" y="272"/>
                        </a:lnTo>
                        <a:lnTo>
                          <a:pt x="354" y="354"/>
                        </a:lnTo>
                        <a:lnTo>
                          <a:pt x="272" y="435"/>
                        </a:lnTo>
                        <a:lnTo>
                          <a:pt x="204" y="531"/>
                        </a:lnTo>
                        <a:lnTo>
                          <a:pt x="150" y="626"/>
                        </a:lnTo>
                        <a:lnTo>
                          <a:pt x="96" y="735"/>
                        </a:lnTo>
                        <a:lnTo>
                          <a:pt x="55" y="843"/>
                        </a:lnTo>
                        <a:lnTo>
                          <a:pt x="28" y="952"/>
                        </a:lnTo>
                        <a:lnTo>
                          <a:pt x="0" y="1075"/>
                        </a:lnTo>
                        <a:lnTo>
                          <a:pt x="0" y="1197"/>
                        </a:lnTo>
                        <a:lnTo>
                          <a:pt x="0" y="1319"/>
                        </a:lnTo>
                        <a:lnTo>
                          <a:pt x="28" y="1442"/>
                        </a:lnTo>
                        <a:lnTo>
                          <a:pt x="55" y="1564"/>
                        </a:lnTo>
                        <a:lnTo>
                          <a:pt x="96" y="1673"/>
                        </a:lnTo>
                        <a:lnTo>
                          <a:pt x="150" y="1768"/>
                        </a:lnTo>
                        <a:lnTo>
                          <a:pt x="204" y="1877"/>
                        </a:lnTo>
                        <a:lnTo>
                          <a:pt x="272" y="1972"/>
                        </a:lnTo>
                        <a:lnTo>
                          <a:pt x="354" y="2054"/>
                        </a:lnTo>
                        <a:lnTo>
                          <a:pt x="436" y="2136"/>
                        </a:lnTo>
                        <a:lnTo>
                          <a:pt x="531" y="2204"/>
                        </a:lnTo>
                        <a:lnTo>
                          <a:pt x="626" y="2258"/>
                        </a:lnTo>
                        <a:lnTo>
                          <a:pt x="735" y="2312"/>
                        </a:lnTo>
                        <a:lnTo>
                          <a:pt x="844" y="2353"/>
                        </a:lnTo>
                        <a:lnTo>
                          <a:pt x="953" y="2380"/>
                        </a:lnTo>
                        <a:lnTo>
                          <a:pt x="1075" y="2394"/>
                        </a:lnTo>
                        <a:lnTo>
                          <a:pt x="1197" y="2408"/>
                        </a:lnTo>
                        <a:lnTo>
                          <a:pt x="1320" y="2394"/>
                        </a:lnTo>
                        <a:lnTo>
                          <a:pt x="1442" y="2380"/>
                        </a:lnTo>
                        <a:lnTo>
                          <a:pt x="1565" y="2353"/>
                        </a:lnTo>
                        <a:lnTo>
                          <a:pt x="1674" y="2312"/>
                        </a:lnTo>
                        <a:lnTo>
                          <a:pt x="1769" y="2258"/>
                        </a:lnTo>
                        <a:lnTo>
                          <a:pt x="1878" y="2204"/>
                        </a:lnTo>
                        <a:lnTo>
                          <a:pt x="1973" y="2136"/>
                        </a:lnTo>
                        <a:lnTo>
                          <a:pt x="2054" y="2054"/>
                        </a:lnTo>
                        <a:lnTo>
                          <a:pt x="2136" y="1972"/>
                        </a:lnTo>
                        <a:lnTo>
                          <a:pt x="2204" y="1877"/>
                        </a:lnTo>
                        <a:lnTo>
                          <a:pt x="2258" y="1768"/>
                        </a:lnTo>
                        <a:lnTo>
                          <a:pt x="2313" y="1673"/>
                        </a:lnTo>
                        <a:lnTo>
                          <a:pt x="2354" y="1564"/>
                        </a:lnTo>
                        <a:lnTo>
                          <a:pt x="2381" y="1442"/>
                        </a:lnTo>
                        <a:lnTo>
                          <a:pt x="2394" y="1319"/>
                        </a:lnTo>
                        <a:lnTo>
                          <a:pt x="2408" y="1197"/>
                        </a:lnTo>
                        <a:lnTo>
                          <a:pt x="2394" y="1075"/>
                        </a:lnTo>
                        <a:lnTo>
                          <a:pt x="2381" y="952"/>
                        </a:lnTo>
                        <a:lnTo>
                          <a:pt x="2354" y="843"/>
                        </a:lnTo>
                        <a:lnTo>
                          <a:pt x="2313" y="735"/>
                        </a:lnTo>
                        <a:lnTo>
                          <a:pt x="2258" y="626"/>
                        </a:lnTo>
                        <a:lnTo>
                          <a:pt x="2204" y="531"/>
                        </a:lnTo>
                        <a:lnTo>
                          <a:pt x="2136" y="435"/>
                        </a:lnTo>
                        <a:lnTo>
                          <a:pt x="2054" y="354"/>
                        </a:lnTo>
                        <a:lnTo>
                          <a:pt x="1973" y="272"/>
                        </a:lnTo>
                        <a:lnTo>
                          <a:pt x="1878" y="204"/>
                        </a:lnTo>
                        <a:lnTo>
                          <a:pt x="1769" y="150"/>
                        </a:lnTo>
                        <a:lnTo>
                          <a:pt x="1674" y="95"/>
                        </a:lnTo>
                        <a:lnTo>
                          <a:pt x="1565" y="54"/>
                        </a:lnTo>
                        <a:lnTo>
                          <a:pt x="1442" y="27"/>
                        </a:lnTo>
                        <a:lnTo>
                          <a:pt x="1320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313;p30">
                    <a:extLst>
                      <a:ext uri="{FF2B5EF4-FFF2-40B4-BE49-F238E27FC236}">
                        <a16:creationId xmlns:a16="http://schemas.microsoft.com/office/drawing/2014/main" id="{BD6424AA-2C7D-E71D-BBC8-B383A8CF95AA}"/>
                      </a:ext>
                    </a:extLst>
                  </p:cNvPr>
                  <p:cNvSpPr/>
                  <p:nvPr/>
                </p:nvSpPr>
                <p:spPr>
                  <a:xfrm>
                    <a:off x="7352841" y="1602908"/>
                    <a:ext cx="32412" cy="336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1103" extrusionOk="0">
                        <a:moveTo>
                          <a:pt x="1" y="0"/>
                        </a:moveTo>
                        <a:lnTo>
                          <a:pt x="1" y="776"/>
                        </a:lnTo>
                        <a:lnTo>
                          <a:pt x="1062" y="1102"/>
                        </a:lnTo>
                        <a:lnTo>
                          <a:pt x="1062" y="245"/>
                        </a:lnTo>
                        <a:lnTo>
                          <a:pt x="667" y="136"/>
                        </a:lnTo>
                        <a:lnTo>
                          <a:pt x="314" y="55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314;p30">
                    <a:extLst>
                      <a:ext uri="{FF2B5EF4-FFF2-40B4-BE49-F238E27FC236}">
                        <a16:creationId xmlns:a16="http://schemas.microsoft.com/office/drawing/2014/main" id="{93434618-CDF7-C2CA-7D99-2BDF69177812}"/>
                      </a:ext>
                    </a:extLst>
                  </p:cNvPr>
                  <p:cNvSpPr/>
                  <p:nvPr/>
                </p:nvSpPr>
                <p:spPr>
                  <a:xfrm>
                    <a:off x="7408908" y="1694653"/>
                    <a:ext cx="73492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8" h="2409" extrusionOk="0">
                        <a:moveTo>
                          <a:pt x="1211" y="1"/>
                        </a:moveTo>
                        <a:lnTo>
                          <a:pt x="1088" y="14"/>
                        </a:lnTo>
                        <a:lnTo>
                          <a:pt x="966" y="28"/>
                        </a:lnTo>
                        <a:lnTo>
                          <a:pt x="844" y="55"/>
                        </a:lnTo>
                        <a:lnTo>
                          <a:pt x="735" y="96"/>
                        </a:lnTo>
                        <a:lnTo>
                          <a:pt x="640" y="150"/>
                        </a:lnTo>
                        <a:lnTo>
                          <a:pt x="531" y="218"/>
                        </a:lnTo>
                        <a:lnTo>
                          <a:pt x="436" y="286"/>
                        </a:lnTo>
                        <a:lnTo>
                          <a:pt x="354" y="354"/>
                        </a:lnTo>
                        <a:lnTo>
                          <a:pt x="272" y="449"/>
                        </a:lnTo>
                        <a:lnTo>
                          <a:pt x="204" y="531"/>
                        </a:lnTo>
                        <a:lnTo>
                          <a:pt x="150" y="640"/>
                        </a:lnTo>
                        <a:lnTo>
                          <a:pt x="95" y="735"/>
                        </a:lnTo>
                        <a:lnTo>
                          <a:pt x="55" y="858"/>
                        </a:lnTo>
                        <a:lnTo>
                          <a:pt x="27" y="966"/>
                        </a:lnTo>
                        <a:lnTo>
                          <a:pt x="14" y="1089"/>
                        </a:lnTo>
                        <a:lnTo>
                          <a:pt x="0" y="1211"/>
                        </a:lnTo>
                        <a:lnTo>
                          <a:pt x="14" y="1334"/>
                        </a:lnTo>
                        <a:lnTo>
                          <a:pt x="27" y="1456"/>
                        </a:lnTo>
                        <a:lnTo>
                          <a:pt x="55" y="1565"/>
                        </a:lnTo>
                        <a:lnTo>
                          <a:pt x="95" y="1674"/>
                        </a:lnTo>
                        <a:lnTo>
                          <a:pt x="150" y="1783"/>
                        </a:lnTo>
                        <a:lnTo>
                          <a:pt x="204" y="1878"/>
                        </a:lnTo>
                        <a:lnTo>
                          <a:pt x="272" y="1973"/>
                        </a:lnTo>
                        <a:lnTo>
                          <a:pt x="354" y="2055"/>
                        </a:lnTo>
                        <a:lnTo>
                          <a:pt x="436" y="2136"/>
                        </a:lnTo>
                        <a:lnTo>
                          <a:pt x="531" y="2204"/>
                        </a:lnTo>
                        <a:lnTo>
                          <a:pt x="640" y="2272"/>
                        </a:lnTo>
                        <a:lnTo>
                          <a:pt x="735" y="2313"/>
                        </a:lnTo>
                        <a:lnTo>
                          <a:pt x="844" y="2354"/>
                        </a:lnTo>
                        <a:lnTo>
                          <a:pt x="966" y="2395"/>
                        </a:lnTo>
                        <a:lnTo>
                          <a:pt x="1088" y="2408"/>
                        </a:lnTo>
                        <a:lnTo>
                          <a:pt x="1333" y="2408"/>
                        </a:lnTo>
                        <a:lnTo>
                          <a:pt x="1456" y="2395"/>
                        </a:lnTo>
                        <a:lnTo>
                          <a:pt x="1565" y="2354"/>
                        </a:lnTo>
                        <a:lnTo>
                          <a:pt x="1673" y="2313"/>
                        </a:lnTo>
                        <a:lnTo>
                          <a:pt x="1782" y="2272"/>
                        </a:lnTo>
                        <a:lnTo>
                          <a:pt x="1877" y="2204"/>
                        </a:lnTo>
                        <a:lnTo>
                          <a:pt x="1973" y="2136"/>
                        </a:lnTo>
                        <a:lnTo>
                          <a:pt x="2054" y="2055"/>
                        </a:lnTo>
                        <a:lnTo>
                          <a:pt x="2136" y="1973"/>
                        </a:lnTo>
                        <a:lnTo>
                          <a:pt x="2204" y="1878"/>
                        </a:lnTo>
                        <a:lnTo>
                          <a:pt x="2272" y="1783"/>
                        </a:lnTo>
                        <a:lnTo>
                          <a:pt x="2313" y="1674"/>
                        </a:lnTo>
                        <a:lnTo>
                          <a:pt x="2354" y="1565"/>
                        </a:lnTo>
                        <a:lnTo>
                          <a:pt x="2381" y="1456"/>
                        </a:lnTo>
                        <a:lnTo>
                          <a:pt x="2408" y="1334"/>
                        </a:lnTo>
                        <a:lnTo>
                          <a:pt x="2408" y="1211"/>
                        </a:lnTo>
                        <a:lnTo>
                          <a:pt x="2408" y="1089"/>
                        </a:lnTo>
                        <a:lnTo>
                          <a:pt x="2381" y="966"/>
                        </a:lnTo>
                        <a:lnTo>
                          <a:pt x="2354" y="858"/>
                        </a:lnTo>
                        <a:lnTo>
                          <a:pt x="2313" y="735"/>
                        </a:lnTo>
                        <a:lnTo>
                          <a:pt x="2272" y="640"/>
                        </a:lnTo>
                        <a:lnTo>
                          <a:pt x="2204" y="531"/>
                        </a:lnTo>
                        <a:lnTo>
                          <a:pt x="2136" y="449"/>
                        </a:lnTo>
                        <a:lnTo>
                          <a:pt x="2054" y="354"/>
                        </a:lnTo>
                        <a:lnTo>
                          <a:pt x="1973" y="286"/>
                        </a:lnTo>
                        <a:lnTo>
                          <a:pt x="1877" y="218"/>
                        </a:lnTo>
                        <a:lnTo>
                          <a:pt x="1782" y="150"/>
                        </a:lnTo>
                        <a:lnTo>
                          <a:pt x="1673" y="96"/>
                        </a:lnTo>
                        <a:lnTo>
                          <a:pt x="1565" y="55"/>
                        </a:lnTo>
                        <a:lnTo>
                          <a:pt x="1456" y="28"/>
                        </a:lnTo>
                        <a:lnTo>
                          <a:pt x="1333" y="14"/>
                        </a:lnTo>
                        <a:lnTo>
                          <a:pt x="1211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315;p30">
                    <a:extLst>
                      <a:ext uri="{FF2B5EF4-FFF2-40B4-BE49-F238E27FC236}">
                        <a16:creationId xmlns:a16="http://schemas.microsoft.com/office/drawing/2014/main" id="{326DB9C5-AC52-46DC-DFAE-71FCA38B73F8}"/>
                      </a:ext>
                    </a:extLst>
                  </p:cNvPr>
                  <p:cNvSpPr/>
                  <p:nvPr/>
                </p:nvSpPr>
                <p:spPr>
                  <a:xfrm>
                    <a:off x="7146950" y="1624486"/>
                    <a:ext cx="305139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8" h="7020" extrusionOk="0">
                        <a:moveTo>
                          <a:pt x="3333" y="1"/>
                        </a:moveTo>
                        <a:lnTo>
                          <a:pt x="3156" y="14"/>
                        </a:lnTo>
                        <a:lnTo>
                          <a:pt x="2979" y="42"/>
                        </a:lnTo>
                        <a:lnTo>
                          <a:pt x="2802" y="69"/>
                        </a:lnTo>
                        <a:lnTo>
                          <a:pt x="2639" y="110"/>
                        </a:lnTo>
                        <a:lnTo>
                          <a:pt x="2462" y="164"/>
                        </a:lnTo>
                        <a:lnTo>
                          <a:pt x="2299" y="218"/>
                        </a:lnTo>
                        <a:lnTo>
                          <a:pt x="2149" y="273"/>
                        </a:lnTo>
                        <a:lnTo>
                          <a:pt x="1986" y="341"/>
                        </a:lnTo>
                        <a:lnTo>
                          <a:pt x="1836" y="422"/>
                        </a:lnTo>
                        <a:lnTo>
                          <a:pt x="1687" y="504"/>
                        </a:lnTo>
                        <a:lnTo>
                          <a:pt x="1551" y="599"/>
                        </a:lnTo>
                        <a:lnTo>
                          <a:pt x="1279" y="803"/>
                        </a:lnTo>
                        <a:lnTo>
                          <a:pt x="1034" y="1035"/>
                        </a:lnTo>
                        <a:lnTo>
                          <a:pt x="803" y="1279"/>
                        </a:lnTo>
                        <a:lnTo>
                          <a:pt x="599" y="1551"/>
                        </a:lnTo>
                        <a:lnTo>
                          <a:pt x="503" y="1687"/>
                        </a:lnTo>
                        <a:lnTo>
                          <a:pt x="422" y="1837"/>
                        </a:lnTo>
                        <a:lnTo>
                          <a:pt x="340" y="1987"/>
                        </a:lnTo>
                        <a:lnTo>
                          <a:pt x="272" y="2150"/>
                        </a:lnTo>
                        <a:lnTo>
                          <a:pt x="218" y="2300"/>
                        </a:lnTo>
                        <a:lnTo>
                          <a:pt x="163" y="2463"/>
                        </a:lnTo>
                        <a:lnTo>
                          <a:pt x="109" y="2640"/>
                        </a:lnTo>
                        <a:lnTo>
                          <a:pt x="68" y="2803"/>
                        </a:lnTo>
                        <a:lnTo>
                          <a:pt x="41" y="2980"/>
                        </a:lnTo>
                        <a:lnTo>
                          <a:pt x="14" y="3157"/>
                        </a:lnTo>
                        <a:lnTo>
                          <a:pt x="0" y="3333"/>
                        </a:lnTo>
                        <a:lnTo>
                          <a:pt x="0" y="3510"/>
                        </a:lnTo>
                        <a:lnTo>
                          <a:pt x="0" y="3687"/>
                        </a:lnTo>
                        <a:lnTo>
                          <a:pt x="14" y="3864"/>
                        </a:lnTo>
                        <a:lnTo>
                          <a:pt x="41" y="4041"/>
                        </a:lnTo>
                        <a:lnTo>
                          <a:pt x="68" y="4218"/>
                        </a:lnTo>
                        <a:lnTo>
                          <a:pt x="109" y="4381"/>
                        </a:lnTo>
                        <a:lnTo>
                          <a:pt x="163" y="4544"/>
                        </a:lnTo>
                        <a:lnTo>
                          <a:pt x="218" y="4707"/>
                        </a:lnTo>
                        <a:lnTo>
                          <a:pt x="272" y="4870"/>
                        </a:lnTo>
                        <a:lnTo>
                          <a:pt x="340" y="5034"/>
                        </a:lnTo>
                        <a:lnTo>
                          <a:pt x="422" y="5183"/>
                        </a:lnTo>
                        <a:lnTo>
                          <a:pt x="503" y="5319"/>
                        </a:lnTo>
                        <a:lnTo>
                          <a:pt x="599" y="5469"/>
                        </a:lnTo>
                        <a:lnTo>
                          <a:pt x="803" y="5741"/>
                        </a:lnTo>
                        <a:lnTo>
                          <a:pt x="1034" y="5986"/>
                        </a:lnTo>
                        <a:lnTo>
                          <a:pt x="1279" y="6217"/>
                        </a:lnTo>
                        <a:lnTo>
                          <a:pt x="1551" y="6421"/>
                        </a:lnTo>
                        <a:lnTo>
                          <a:pt x="1687" y="6503"/>
                        </a:lnTo>
                        <a:lnTo>
                          <a:pt x="1836" y="6598"/>
                        </a:lnTo>
                        <a:lnTo>
                          <a:pt x="1986" y="6666"/>
                        </a:lnTo>
                        <a:lnTo>
                          <a:pt x="2149" y="6748"/>
                        </a:lnTo>
                        <a:lnTo>
                          <a:pt x="2299" y="6802"/>
                        </a:lnTo>
                        <a:lnTo>
                          <a:pt x="2462" y="6856"/>
                        </a:lnTo>
                        <a:lnTo>
                          <a:pt x="2639" y="6911"/>
                        </a:lnTo>
                        <a:lnTo>
                          <a:pt x="2802" y="6952"/>
                        </a:lnTo>
                        <a:lnTo>
                          <a:pt x="2979" y="6979"/>
                        </a:lnTo>
                        <a:lnTo>
                          <a:pt x="3156" y="7006"/>
                        </a:lnTo>
                        <a:lnTo>
                          <a:pt x="3333" y="7020"/>
                        </a:lnTo>
                        <a:lnTo>
                          <a:pt x="6488" y="7020"/>
                        </a:lnTo>
                        <a:lnTo>
                          <a:pt x="6801" y="7006"/>
                        </a:lnTo>
                        <a:lnTo>
                          <a:pt x="7101" y="6965"/>
                        </a:lnTo>
                        <a:lnTo>
                          <a:pt x="7400" y="6897"/>
                        </a:lnTo>
                        <a:lnTo>
                          <a:pt x="7699" y="6802"/>
                        </a:lnTo>
                        <a:lnTo>
                          <a:pt x="7971" y="6680"/>
                        </a:lnTo>
                        <a:lnTo>
                          <a:pt x="8243" y="6544"/>
                        </a:lnTo>
                        <a:lnTo>
                          <a:pt x="8502" y="6380"/>
                        </a:lnTo>
                        <a:lnTo>
                          <a:pt x="8733" y="6204"/>
                        </a:lnTo>
                        <a:lnTo>
                          <a:pt x="8964" y="5999"/>
                        </a:lnTo>
                        <a:lnTo>
                          <a:pt x="9168" y="5768"/>
                        </a:lnTo>
                        <a:lnTo>
                          <a:pt x="9345" y="5537"/>
                        </a:lnTo>
                        <a:lnTo>
                          <a:pt x="9522" y="5279"/>
                        </a:lnTo>
                        <a:lnTo>
                          <a:pt x="9658" y="5020"/>
                        </a:lnTo>
                        <a:lnTo>
                          <a:pt x="9780" y="4734"/>
                        </a:lnTo>
                        <a:lnTo>
                          <a:pt x="9876" y="4449"/>
                        </a:lnTo>
                        <a:lnTo>
                          <a:pt x="9944" y="4136"/>
                        </a:lnTo>
                        <a:lnTo>
                          <a:pt x="9984" y="3823"/>
                        </a:lnTo>
                        <a:lnTo>
                          <a:pt x="9998" y="3510"/>
                        </a:lnTo>
                        <a:lnTo>
                          <a:pt x="9998" y="3333"/>
                        </a:lnTo>
                        <a:lnTo>
                          <a:pt x="9984" y="3157"/>
                        </a:lnTo>
                        <a:lnTo>
                          <a:pt x="9957" y="2980"/>
                        </a:lnTo>
                        <a:lnTo>
                          <a:pt x="9930" y="2803"/>
                        </a:lnTo>
                        <a:lnTo>
                          <a:pt x="9889" y="2640"/>
                        </a:lnTo>
                        <a:lnTo>
                          <a:pt x="9848" y="2463"/>
                        </a:lnTo>
                        <a:lnTo>
                          <a:pt x="9780" y="2300"/>
                        </a:lnTo>
                        <a:lnTo>
                          <a:pt x="9726" y="2150"/>
                        </a:lnTo>
                        <a:lnTo>
                          <a:pt x="9658" y="1987"/>
                        </a:lnTo>
                        <a:lnTo>
                          <a:pt x="9576" y="1837"/>
                        </a:lnTo>
                        <a:lnTo>
                          <a:pt x="9495" y="1687"/>
                        </a:lnTo>
                        <a:lnTo>
                          <a:pt x="9399" y="1551"/>
                        </a:lnTo>
                        <a:lnTo>
                          <a:pt x="9195" y="1279"/>
                        </a:lnTo>
                        <a:lnTo>
                          <a:pt x="8964" y="1035"/>
                        </a:lnTo>
                        <a:lnTo>
                          <a:pt x="8787" y="858"/>
                        </a:lnTo>
                        <a:lnTo>
                          <a:pt x="8583" y="695"/>
                        </a:lnTo>
                        <a:lnTo>
                          <a:pt x="8379" y="558"/>
                        </a:lnTo>
                        <a:lnTo>
                          <a:pt x="8162" y="422"/>
                        </a:lnTo>
                        <a:lnTo>
                          <a:pt x="7944" y="314"/>
                        </a:lnTo>
                        <a:lnTo>
                          <a:pt x="7699" y="218"/>
                        </a:lnTo>
                        <a:lnTo>
                          <a:pt x="7454" y="137"/>
                        </a:lnTo>
                        <a:lnTo>
                          <a:pt x="7209" y="69"/>
                        </a:lnTo>
                        <a:lnTo>
                          <a:pt x="7033" y="42"/>
                        </a:lnTo>
                        <a:lnTo>
                          <a:pt x="6856" y="14"/>
                        </a:lnTo>
                        <a:lnTo>
                          <a:pt x="6679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316;p30">
                    <a:extLst>
                      <a:ext uri="{FF2B5EF4-FFF2-40B4-BE49-F238E27FC236}">
                        <a16:creationId xmlns:a16="http://schemas.microsoft.com/office/drawing/2014/main" id="{7AD4C366-197E-A01C-7E3F-6A2908BC7478}"/>
                      </a:ext>
                    </a:extLst>
                  </p:cNvPr>
                  <p:cNvSpPr/>
                  <p:nvPr/>
                </p:nvSpPr>
                <p:spPr>
                  <a:xfrm>
                    <a:off x="7302208" y="1624486"/>
                    <a:ext cx="98000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11" h="7020" extrusionOk="0">
                        <a:moveTo>
                          <a:pt x="449" y="1"/>
                        </a:moveTo>
                        <a:lnTo>
                          <a:pt x="381" y="137"/>
                        </a:lnTo>
                        <a:lnTo>
                          <a:pt x="327" y="300"/>
                        </a:lnTo>
                        <a:lnTo>
                          <a:pt x="259" y="463"/>
                        </a:lnTo>
                        <a:lnTo>
                          <a:pt x="218" y="654"/>
                        </a:lnTo>
                        <a:lnTo>
                          <a:pt x="136" y="1062"/>
                        </a:lnTo>
                        <a:lnTo>
                          <a:pt x="68" y="1497"/>
                        </a:lnTo>
                        <a:lnTo>
                          <a:pt x="28" y="1973"/>
                        </a:lnTo>
                        <a:lnTo>
                          <a:pt x="14" y="2476"/>
                        </a:lnTo>
                        <a:lnTo>
                          <a:pt x="0" y="2980"/>
                        </a:lnTo>
                        <a:lnTo>
                          <a:pt x="0" y="3497"/>
                        </a:lnTo>
                        <a:lnTo>
                          <a:pt x="14" y="4014"/>
                        </a:lnTo>
                        <a:lnTo>
                          <a:pt x="41" y="4517"/>
                        </a:lnTo>
                        <a:lnTo>
                          <a:pt x="96" y="5469"/>
                        </a:lnTo>
                        <a:lnTo>
                          <a:pt x="164" y="6258"/>
                        </a:lnTo>
                        <a:lnTo>
                          <a:pt x="204" y="6843"/>
                        </a:lnTo>
                        <a:lnTo>
                          <a:pt x="232" y="7020"/>
                        </a:lnTo>
                        <a:lnTo>
                          <a:pt x="1401" y="7020"/>
                        </a:lnTo>
                        <a:lnTo>
                          <a:pt x="1714" y="7006"/>
                        </a:lnTo>
                        <a:lnTo>
                          <a:pt x="2014" y="6965"/>
                        </a:lnTo>
                        <a:lnTo>
                          <a:pt x="2190" y="6680"/>
                        </a:lnTo>
                        <a:lnTo>
                          <a:pt x="2381" y="6340"/>
                        </a:lnTo>
                        <a:lnTo>
                          <a:pt x="2558" y="5959"/>
                        </a:lnTo>
                        <a:lnTo>
                          <a:pt x="2735" y="5537"/>
                        </a:lnTo>
                        <a:lnTo>
                          <a:pt x="2884" y="5088"/>
                        </a:lnTo>
                        <a:lnTo>
                          <a:pt x="2952" y="4843"/>
                        </a:lnTo>
                        <a:lnTo>
                          <a:pt x="3020" y="4585"/>
                        </a:lnTo>
                        <a:lnTo>
                          <a:pt x="3075" y="4326"/>
                        </a:lnTo>
                        <a:lnTo>
                          <a:pt x="3115" y="4068"/>
                        </a:lnTo>
                        <a:lnTo>
                          <a:pt x="3156" y="3796"/>
                        </a:lnTo>
                        <a:lnTo>
                          <a:pt x="3183" y="3510"/>
                        </a:lnTo>
                        <a:lnTo>
                          <a:pt x="3211" y="3184"/>
                        </a:lnTo>
                        <a:lnTo>
                          <a:pt x="3197" y="2871"/>
                        </a:lnTo>
                        <a:lnTo>
                          <a:pt x="3183" y="2572"/>
                        </a:lnTo>
                        <a:lnTo>
                          <a:pt x="3143" y="2286"/>
                        </a:lnTo>
                        <a:lnTo>
                          <a:pt x="3102" y="2014"/>
                        </a:lnTo>
                        <a:lnTo>
                          <a:pt x="3034" y="1756"/>
                        </a:lnTo>
                        <a:lnTo>
                          <a:pt x="2966" y="1524"/>
                        </a:lnTo>
                        <a:lnTo>
                          <a:pt x="2884" y="1293"/>
                        </a:lnTo>
                        <a:lnTo>
                          <a:pt x="2789" y="1089"/>
                        </a:lnTo>
                        <a:lnTo>
                          <a:pt x="2694" y="899"/>
                        </a:lnTo>
                        <a:lnTo>
                          <a:pt x="2598" y="722"/>
                        </a:lnTo>
                        <a:lnTo>
                          <a:pt x="2503" y="558"/>
                        </a:lnTo>
                        <a:lnTo>
                          <a:pt x="2299" y="286"/>
                        </a:lnTo>
                        <a:lnTo>
                          <a:pt x="2122" y="69"/>
                        </a:lnTo>
                        <a:lnTo>
                          <a:pt x="1946" y="42"/>
                        </a:lnTo>
                        <a:lnTo>
                          <a:pt x="1769" y="14"/>
                        </a:lnTo>
                        <a:lnTo>
                          <a:pt x="1592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317;p30">
                    <a:extLst>
                      <a:ext uri="{FF2B5EF4-FFF2-40B4-BE49-F238E27FC236}">
                        <a16:creationId xmlns:a16="http://schemas.microsoft.com/office/drawing/2014/main" id="{5F34E5DF-C455-CE98-8852-FC3B08E4F6D2}"/>
                      </a:ext>
                    </a:extLst>
                  </p:cNvPr>
                  <p:cNvSpPr/>
                  <p:nvPr/>
                </p:nvSpPr>
                <p:spPr>
                  <a:xfrm>
                    <a:off x="6677392" y="1513238"/>
                    <a:ext cx="689172" cy="4201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81" h="13767" extrusionOk="0">
                        <a:moveTo>
                          <a:pt x="6530" y="0"/>
                        </a:moveTo>
                        <a:lnTo>
                          <a:pt x="6176" y="28"/>
                        </a:lnTo>
                        <a:lnTo>
                          <a:pt x="5836" y="82"/>
                        </a:lnTo>
                        <a:lnTo>
                          <a:pt x="5496" y="136"/>
                        </a:lnTo>
                        <a:lnTo>
                          <a:pt x="5169" y="218"/>
                        </a:lnTo>
                        <a:lnTo>
                          <a:pt x="4843" y="313"/>
                        </a:lnTo>
                        <a:lnTo>
                          <a:pt x="4517" y="422"/>
                        </a:lnTo>
                        <a:lnTo>
                          <a:pt x="4204" y="544"/>
                        </a:lnTo>
                        <a:lnTo>
                          <a:pt x="3904" y="680"/>
                        </a:lnTo>
                        <a:lnTo>
                          <a:pt x="3605" y="830"/>
                        </a:lnTo>
                        <a:lnTo>
                          <a:pt x="3320" y="993"/>
                        </a:lnTo>
                        <a:lnTo>
                          <a:pt x="3034" y="1170"/>
                        </a:lnTo>
                        <a:lnTo>
                          <a:pt x="2775" y="1374"/>
                        </a:lnTo>
                        <a:lnTo>
                          <a:pt x="2503" y="1578"/>
                        </a:lnTo>
                        <a:lnTo>
                          <a:pt x="2258" y="1796"/>
                        </a:lnTo>
                        <a:lnTo>
                          <a:pt x="2014" y="2013"/>
                        </a:lnTo>
                        <a:lnTo>
                          <a:pt x="1850" y="2190"/>
                        </a:lnTo>
                        <a:lnTo>
                          <a:pt x="1687" y="2381"/>
                        </a:lnTo>
                        <a:lnTo>
                          <a:pt x="1524" y="2558"/>
                        </a:lnTo>
                        <a:lnTo>
                          <a:pt x="1374" y="2748"/>
                        </a:lnTo>
                        <a:lnTo>
                          <a:pt x="1238" y="2952"/>
                        </a:lnTo>
                        <a:lnTo>
                          <a:pt x="1102" y="3156"/>
                        </a:lnTo>
                        <a:lnTo>
                          <a:pt x="966" y="3360"/>
                        </a:lnTo>
                        <a:lnTo>
                          <a:pt x="844" y="3578"/>
                        </a:lnTo>
                        <a:lnTo>
                          <a:pt x="653" y="3945"/>
                        </a:lnTo>
                        <a:lnTo>
                          <a:pt x="490" y="4340"/>
                        </a:lnTo>
                        <a:lnTo>
                          <a:pt x="341" y="4734"/>
                        </a:lnTo>
                        <a:lnTo>
                          <a:pt x="218" y="5142"/>
                        </a:lnTo>
                        <a:lnTo>
                          <a:pt x="123" y="5564"/>
                        </a:lnTo>
                        <a:lnTo>
                          <a:pt x="55" y="5999"/>
                        </a:lnTo>
                        <a:lnTo>
                          <a:pt x="14" y="6434"/>
                        </a:lnTo>
                        <a:lnTo>
                          <a:pt x="0" y="6883"/>
                        </a:lnTo>
                        <a:lnTo>
                          <a:pt x="0" y="7250"/>
                        </a:lnTo>
                        <a:lnTo>
                          <a:pt x="41" y="7631"/>
                        </a:lnTo>
                        <a:lnTo>
                          <a:pt x="82" y="7999"/>
                        </a:lnTo>
                        <a:lnTo>
                          <a:pt x="164" y="8352"/>
                        </a:lnTo>
                        <a:lnTo>
                          <a:pt x="232" y="8638"/>
                        </a:lnTo>
                        <a:lnTo>
                          <a:pt x="313" y="8924"/>
                        </a:lnTo>
                        <a:lnTo>
                          <a:pt x="409" y="9209"/>
                        </a:lnTo>
                        <a:lnTo>
                          <a:pt x="504" y="9481"/>
                        </a:lnTo>
                        <a:lnTo>
                          <a:pt x="626" y="9740"/>
                        </a:lnTo>
                        <a:lnTo>
                          <a:pt x="749" y="9998"/>
                        </a:lnTo>
                        <a:lnTo>
                          <a:pt x="885" y="10257"/>
                        </a:lnTo>
                        <a:lnTo>
                          <a:pt x="1034" y="10501"/>
                        </a:lnTo>
                        <a:lnTo>
                          <a:pt x="1197" y="10746"/>
                        </a:lnTo>
                        <a:lnTo>
                          <a:pt x="1361" y="10978"/>
                        </a:lnTo>
                        <a:lnTo>
                          <a:pt x="1538" y="11209"/>
                        </a:lnTo>
                        <a:lnTo>
                          <a:pt x="1714" y="11426"/>
                        </a:lnTo>
                        <a:lnTo>
                          <a:pt x="1918" y="11630"/>
                        </a:lnTo>
                        <a:lnTo>
                          <a:pt x="2122" y="11834"/>
                        </a:lnTo>
                        <a:lnTo>
                          <a:pt x="2327" y="12025"/>
                        </a:lnTo>
                        <a:lnTo>
                          <a:pt x="2544" y="12215"/>
                        </a:lnTo>
                        <a:lnTo>
                          <a:pt x="2775" y="12392"/>
                        </a:lnTo>
                        <a:lnTo>
                          <a:pt x="3007" y="12555"/>
                        </a:lnTo>
                        <a:lnTo>
                          <a:pt x="3251" y="12719"/>
                        </a:lnTo>
                        <a:lnTo>
                          <a:pt x="3496" y="12868"/>
                        </a:lnTo>
                        <a:lnTo>
                          <a:pt x="3741" y="13004"/>
                        </a:lnTo>
                        <a:lnTo>
                          <a:pt x="4000" y="13127"/>
                        </a:lnTo>
                        <a:lnTo>
                          <a:pt x="4272" y="13249"/>
                        </a:lnTo>
                        <a:lnTo>
                          <a:pt x="4544" y="13358"/>
                        </a:lnTo>
                        <a:lnTo>
                          <a:pt x="4816" y="13440"/>
                        </a:lnTo>
                        <a:lnTo>
                          <a:pt x="5101" y="13535"/>
                        </a:lnTo>
                        <a:lnTo>
                          <a:pt x="5387" y="13603"/>
                        </a:lnTo>
                        <a:lnTo>
                          <a:pt x="5673" y="13657"/>
                        </a:lnTo>
                        <a:lnTo>
                          <a:pt x="5972" y="13698"/>
                        </a:lnTo>
                        <a:lnTo>
                          <a:pt x="6271" y="13739"/>
                        </a:lnTo>
                        <a:lnTo>
                          <a:pt x="6571" y="13752"/>
                        </a:lnTo>
                        <a:lnTo>
                          <a:pt x="6883" y="13766"/>
                        </a:lnTo>
                        <a:lnTo>
                          <a:pt x="15698" y="13766"/>
                        </a:lnTo>
                        <a:lnTo>
                          <a:pt x="16052" y="13752"/>
                        </a:lnTo>
                        <a:lnTo>
                          <a:pt x="16405" y="13725"/>
                        </a:lnTo>
                        <a:lnTo>
                          <a:pt x="16745" y="13684"/>
                        </a:lnTo>
                        <a:lnTo>
                          <a:pt x="17085" y="13616"/>
                        </a:lnTo>
                        <a:lnTo>
                          <a:pt x="17412" y="13548"/>
                        </a:lnTo>
                        <a:lnTo>
                          <a:pt x="17738" y="13453"/>
                        </a:lnTo>
                        <a:lnTo>
                          <a:pt x="18065" y="13344"/>
                        </a:lnTo>
                        <a:lnTo>
                          <a:pt x="18378" y="13222"/>
                        </a:lnTo>
                        <a:lnTo>
                          <a:pt x="18677" y="13086"/>
                        </a:lnTo>
                        <a:lnTo>
                          <a:pt x="18976" y="12923"/>
                        </a:lnTo>
                        <a:lnTo>
                          <a:pt x="19262" y="12759"/>
                        </a:lnTo>
                        <a:lnTo>
                          <a:pt x="19547" y="12583"/>
                        </a:lnTo>
                        <a:lnTo>
                          <a:pt x="19819" y="12392"/>
                        </a:lnTo>
                        <a:lnTo>
                          <a:pt x="20078" y="12188"/>
                        </a:lnTo>
                        <a:lnTo>
                          <a:pt x="20323" y="11971"/>
                        </a:lnTo>
                        <a:lnTo>
                          <a:pt x="20568" y="11739"/>
                        </a:lnTo>
                        <a:lnTo>
                          <a:pt x="20731" y="11562"/>
                        </a:lnTo>
                        <a:lnTo>
                          <a:pt x="20894" y="11386"/>
                        </a:lnTo>
                        <a:lnTo>
                          <a:pt x="21044" y="11195"/>
                        </a:lnTo>
                        <a:lnTo>
                          <a:pt x="21193" y="11005"/>
                        </a:lnTo>
                        <a:lnTo>
                          <a:pt x="21343" y="10814"/>
                        </a:lnTo>
                        <a:lnTo>
                          <a:pt x="21479" y="10610"/>
                        </a:lnTo>
                        <a:lnTo>
                          <a:pt x="21601" y="10406"/>
                        </a:lnTo>
                        <a:lnTo>
                          <a:pt x="21724" y="10202"/>
                        </a:lnTo>
                        <a:lnTo>
                          <a:pt x="21846" y="9985"/>
                        </a:lnTo>
                        <a:lnTo>
                          <a:pt x="21955" y="9767"/>
                        </a:lnTo>
                        <a:lnTo>
                          <a:pt x="22050" y="9536"/>
                        </a:lnTo>
                        <a:lnTo>
                          <a:pt x="22146" y="9304"/>
                        </a:lnTo>
                        <a:lnTo>
                          <a:pt x="22227" y="9073"/>
                        </a:lnTo>
                        <a:lnTo>
                          <a:pt x="22295" y="8842"/>
                        </a:lnTo>
                        <a:lnTo>
                          <a:pt x="22363" y="8597"/>
                        </a:lnTo>
                        <a:lnTo>
                          <a:pt x="22418" y="8366"/>
                        </a:lnTo>
                        <a:lnTo>
                          <a:pt x="22431" y="8352"/>
                        </a:lnTo>
                        <a:lnTo>
                          <a:pt x="22499" y="7999"/>
                        </a:lnTo>
                        <a:lnTo>
                          <a:pt x="22540" y="7631"/>
                        </a:lnTo>
                        <a:lnTo>
                          <a:pt x="22581" y="7250"/>
                        </a:lnTo>
                        <a:lnTo>
                          <a:pt x="22581" y="6883"/>
                        </a:lnTo>
                        <a:lnTo>
                          <a:pt x="22567" y="6421"/>
                        </a:lnTo>
                        <a:lnTo>
                          <a:pt x="22526" y="5972"/>
                        </a:lnTo>
                        <a:lnTo>
                          <a:pt x="22458" y="5523"/>
                        </a:lnTo>
                        <a:lnTo>
                          <a:pt x="22350" y="5101"/>
                        </a:lnTo>
                        <a:lnTo>
                          <a:pt x="22227" y="4680"/>
                        </a:lnTo>
                        <a:lnTo>
                          <a:pt x="22064" y="4258"/>
                        </a:lnTo>
                        <a:lnTo>
                          <a:pt x="21887" y="3863"/>
                        </a:lnTo>
                        <a:lnTo>
                          <a:pt x="21683" y="3483"/>
                        </a:lnTo>
                        <a:lnTo>
                          <a:pt x="21452" y="3102"/>
                        </a:lnTo>
                        <a:lnTo>
                          <a:pt x="21193" y="2734"/>
                        </a:lnTo>
                        <a:lnTo>
                          <a:pt x="20908" y="2394"/>
                        </a:lnTo>
                        <a:lnTo>
                          <a:pt x="20608" y="2054"/>
                        </a:lnTo>
                        <a:lnTo>
                          <a:pt x="20282" y="1755"/>
                        </a:lnTo>
                        <a:lnTo>
                          <a:pt x="19942" y="1469"/>
                        </a:lnTo>
                        <a:lnTo>
                          <a:pt x="19588" y="1197"/>
                        </a:lnTo>
                        <a:lnTo>
                          <a:pt x="19207" y="966"/>
                        </a:lnTo>
                        <a:lnTo>
                          <a:pt x="18813" y="748"/>
                        </a:lnTo>
                        <a:lnTo>
                          <a:pt x="18405" y="544"/>
                        </a:lnTo>
                        <a:lnTo>
                          <a:pt x="17983" y="381"/>
                        </a:lnTo>
                        <a:lnTo>
                          <a:pt x="17548" y="245"/>
                        </a:lnTo>
                        <a:lnTo>
                          <a:pt x="17099" y="136"/>
                        </a:lnTo>
                        <a:lnTo>
                          <a:pt x="16650" y="55"/>
                        </a:lnTo>
                        <a:lnTo>
                          <a:pt x="16174" y="14"/>
                        </a:lnTo>
                        <a:lnTo>
                          <a:pt x="15943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318;p30">
                    <a:extLst>
                      <a:ext uri="{FF2B5EF4-FFF2-40B4-BE49-F238E27FC236}">
                        <a16:creationId xmlns:a16="http://schemas.microsoft.com/office/drawing/2014/main" id="{58B04A89-D083-D81C-5A2D-97E3777F29AA}"/>
                      </a:ext>
                    </a:extLst>
                  </p:cNvPr>
                  <p:cNvSpPr/>
                  <p:nvPr/>
                </p:nvSpPr>
                <p:spPr>
                  <a:xfrm>
                    <a:off x="6788243" y="1645667"/>
                    <a:ext cx="458777" cy="12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32" h="3987" extrusionOk="0">
                        <a:moveTo>
                          <a:pt x="1796" y="1"/>
                        </a:moveTo>
                        <a:lnTo>
                          <a:pt x="1592" y="41"/>
                        </a:lnTo>
                        <a:lnTo>
                          <a:pt x="1401" y="82"/>
                        </a:lnTo>
                        <a:lnTo>
                          <a:pt x="1225" y="150"/>
                        </a:lnTo>
                        <a:lnTo>
                          <a:pt x="1048" y="232"/>
                        </a:lnTo>
                        <a:lnTo>
                          <a:pt x="885" y="341"/>
                        </a:lnTo>
                        <a:lnTo>
                          <a:pt x="721" y="449"/>
                        </a:lnTo>
                        <a:lnTo>
                          <a:pt x="585" y="585"/>
                        </a:lnTo>
                        <a:lnTo>
                          <a:pt x="449" y="721"/>
                        </a:lnTo>
                        <a:lnTo>
                          <a:pt x="340" y="871"/>
                        </a:lnTo>
                        <a:lnTo>
                          <a:pt x="245" y="1034"/>
                        </a:lnTo>
                        <a:lnTo>
                          <a:pt x="150" y="1211"/>
                        </a:lnTo>
                        <a:lnTo>
                          <a:pt x="96" y="1402"/>
                        </a:lnTo>
                        <a:lnTo>
                          <a:pt x="41" y="1592"/>
                        </a:lnTo>
                        <a:lnTo>
                          <a:pt x="14" y="1782"/>
                        </a:lnTo>
                        <a:lnTo>
                          <a:pt x="0" y="1986"/>
                        </a:lnTo>
                        <a:lnTo>
                          <a:pt x="14" y="2191"/>
                        </a:lnTo>
                        <a:lnTo>
                          <a:pt x="41" y="2395"/>
                        </a:lnTo>
                        <a:lnTo>
                          <a:pt x="96" y="2585"/>
                        </a:lnTo>
                        <a:lnTo>
                          <a:pt x="150" y="2762"/>
                        </a:lnTo>
                        <a:lnTo>
                          <a:pt x="245" y="2939"/>
                        </a:lnTo>
                        <a:lnTo>
                          <a:pt x="340" y="3102"/>
                        </a:lnTo>
                        <a:lnTo>
                          <a:pt x="449" y="3252"/>
                        </a:lnTo>
                        <a:lnTo>
                          <a:pt x="585" y="3401"/>
                        </a:lnTo>
                        <a:lnTo>
                          <a:pt x="721" y="3524"/>
                        </a:lnTo>
                        <a:lnTo>
                          <a:pt x="885" y="3646"/>
                        </a:lnTo>
                        <a:lnTo>
                          <a:pt x="1048" y="3741"/>
                        </a:lnTo>
                        <a:lnTo>
                          <a:pt x="1225" y="3823"/>
                        </a:lnTo>
                        <a:lnTo>
                          <a:pt x="1401" y="3891"/>
                        </a:lnTo>
                        <a:lnTo>
                          <a:pt x="1592" y="3945"/>
                        </a:lnTo>
                        <a:lnTo>
                          <a:pt x="1796" y="3972"/>
                        </a:lnTo>
                        <a:lnTo>
                          <a:pt x="2000" y="3986"/>
                        </a:lnTo>
                        <a:lnTo>
                          <a:pt x="13045" y="3986"/>
                        </a:lnTo>
                        <a:lnTo>
                          <a:pt x="13249" y="3972"/>
                        </a:lnTo>
                        <a:lnTo>
                          <a:pt x="13440" y="3945"/>
                        </a:lnTo>
                        <a:lnTo>
                          <a:pt x="13630" y="3891"/>
                        </a:lnTo>
                        <a:lnTo>
                          <a:pt x="13821" y="3823"/>
                        </a:lnTo>
                        <a:lnTo>
                          <a:pt x="13997" y="3741"/>
                        </a:lnTo>
                        <a:lnTo>
                          <a:pt x="14161" y="3646"/>
                        </a:lnTo>
                        <a:lnTo>
                          <a:pt x="14310" y="3524"/>
                        </a:lnTo>
                        <a:lnTo>
                          <a:pt x="14446" y="3401"/>
                        </a:lnTo>
                        <a:lnTo>
                          <a:pt x="14582" y="3252"/>
                        </a:lnTo>
                        <a:lnTo>
                          <a:pt x="14691" y="3102"/>
                        </a:lnTo>
                        <a:lnTo>
                          <a:pt x="14800" y="2939"/>
                        </a:lnTo>
                        <a:lnTo>
                          <a:pt x="14882" y="2762"/>
                        </a:lnTo>
                        <a:lnTo>
                          <a:pt x="14950" y="2585"/>
                        </a:lnTo>
                        <a:lnTo>
                          <a:pt x="15004" y="2395"/>
                        </a:lnTo>
                        <a:lnTo>
                          <a:pt x="15031" y="2191"/>
                        </a:lnTo>
                        <a:lnTo>
                          <a:pt x="15031" y="1986"/>
                        </a:lnTo>
                        <a:lnTo>
                          <a:pt x="15031" y="1782"/>
                        </a:lnTo>
                        <a:lnTo>
                          <a:pt x="15004" y="1592"/>
                        </a:lnTo>
                        <a:lnTo>
                          <a:pt x="14950" y="1402"/>
                        </a:lnTo>
                        <a:lnTo>
                          <a:pt x="14882" y="1211"/>
                        </a:lnTo>
                        <a:lnTo>
                          <a:pt x="14800" y="1034"/>
                        </a:lnTo>
                        <a:lnTo>
                          <a:pt x="14691" y="871"/>
                        </a:lnTo>
                        <a:lnTo>
                          <a:pt x="14582" y="721"/>
                        </a:lnTo>
                        <a:lnTo>
                          <a:pt x="14446" y="585"/>
                        </a:lnTo>
                        <a:lnTo>
                          <a:pt x="14310" y="449"/>
                        </a:lnTo>
                        <a:lnTo>
                          <a:pt x="14161" y="341"/>
                        </a:lnTo>
                        <a:lnTo>
                          <a:pt x="13997" y="232"/>
                        </a:lnTo>
                        <a:lnTo>
                          <a:pt x="13821" y="150"/>
                        </a:lnTo>
                        <a:lnTo>
                          <a:pt x="13630" y="82"/>
                        </a:lnTo>
                        <a:lnTo>
                          <a:pt x="13440" y="41"/>
                        </a:lnTo>
                        <a:lnTo>
                          <a:pt x="13249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319;p30">
                    <a:extLst>
                      <a:ext uri="{FF2B5EF4-FFF2-40B4-BE49-F238E27FC236}">
                        <a16:creationId xmlns:a16="http://schemas.microsoft.com/office/drawing/2014/main" id="{8D25B1E9-C40A-2031-BF09-D4A4FE025E99}"/>
                      </a:ext>
                    </a:extLst>
                  </p:cNvPr>
                  <p:cNvSpPr/>
                  <p:nvPr/>
                </p:nvSpPr>
                <p:spPr>
                  <a:xfrm>
                    <a:off x="6836801" y="1669748"/>
                    <a:ext cx="73523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9" extrusionOk="0">
                        <a:moveTo>
                          <a:pt x="1089" y="0"/>
                        </a:moveTo>
                        <a:lnTo>
                          <a:pt x="967" y="14"/>
                        </a:lnTo>
                        <a:lnTo>
                          <a:pt x="858" y="41"/>
                        </a:lnTo>
                        <a:lnTo>
                          <a:pt x="749" y="82"/>
                        </a:lnTo>
                        <a:lnTo>
                          <a:pt x="640" y="136"/>
                        </a:lnTo>
                        <a:lnTo>
                          <a:pt x="545" y="191"/>
                        </a:lnTo>
                        <a:lnTo>
                          <a:pt x="450" y="273"/>
                        </a:lnTo>
                        <a:lnTo>
                          <a:pt x="355" y="354"/>
                        </a:lnTo>
                        <a:lnTo>
                          <a:pt x="273" y="436"/>
                        </a:lnTo>
                        <a:lnTo>
                          <a:pt x="191" y="545"/>
                        </a:lnTo>
                        <a:lnTo>
                          <a:pt x="137" y="640"/>
                        </a:lnTo>
                        <a:lnTo>
                          <a:pt x="82" y="749"/>
                        </a:lnTo>
                        <a:lnTo>
                          <a:pt x="55" y="857"/>
                        </a:lnTo>
                        <a:lnTo>
                          <a:pt x="14" y="966"/>
                        </a:lnTo>
                        <a:lnTo>
                          <a:pt x="1" y="1089"/>
                        </a:lnTo>
                        <a:lnTo>
                          <a:pt x="1" y="1197"/>
                        </a:lnTo>
                        <a:lnTo>
                          <a:pt x="1" y="1320"/>
                        </a:lnTo>
                        <a:lnTo>
                          <a:pt x="14" y="1429"/>
                        </a:lnTo>
                        <a:lnTo>
                          <a:pt x="55" y="1538"/>
                        </a:lnTo>
                        <a:lnTo>
                          <a:pt x="82" y="1660"/>
                        </a:lnTo>
                        <a:lnTo>
                          <a:pt x="137" y="1755"/>
                        </a:lnTo>
                        <a:lnTo>
                          <a:pt x="191" y="1864"/>
                        </a:lnTo>
                        <a:lnTo>
                          <a:pt x="273" y="1959"/>
                        </a:lnTo>
                        <a:lnTo>
                          <a:pt x="355" y="2054"/>
                        </a:lnTo>
                        <a:lnTo>
                          <a:pt x="450" y="2136"/>
                        </a:lnTo>
                        <a:lnTo>
                          <a:pt x="545" y="2204"/>
                        </a:lnTo>
                        <a:lnTo>
                          <a:pt x="640" y="2272"/>
                        </a:lnTo>
                        <a:lnTo>
                          <a:pt x="749" y="2313"/>
                        </a:lnTo>
                        <a:lnTo>
                          <a:pt x="858" y="2354"/>
                        </a:lnTo>
                        <a:lnTo>
                          <a:pt x="967" y="2381"/>
                        </a:lnTo>
                        <a:lnTo>
                          <a:pt x="1089" y="2394"/>
                        </a:lnTo>
                        <a:lnTo>
                          <a:pt x="1198" y="2408"/>
                        </a:lnTo>
                        <a:lnTo>
                          <a:pt x="1320" y="2394"/>
                        </a:lnTo>
                        <a:lnTo>
                          <a:pt x="1429" y="2381"/>
                        </a:lnTo>
                        <a:lnTo>
                          <a:pt x="1552" y="2354"/>
                        </a:lnTo>
                        <a:lnTo>
                          <a:pt x="1660" y="2313"/>
                        </a:lnTo>
                        <a:lnTo>
                          <a:pt x="1756" y="2272"/>
                        </a:lnTo>
                        <a:lnTo>
                          <a:pt x="1864" y="2204"/>
                        </a:lnTo>
                        <a:lnTo>
                          <a:pt x="1960" y="2136"/>
                        </a:lnTo>
                        <a:lnTo>
                          <a:pt x="2055" y="2054"/>
                        </a:lnTo>
                        <a:lnTo>
                          <a:pt x="2136" y="1959"/>
                        </a:lnTo>
                        <a:lnTo>
                          <a:pt x="2204" y="1864"/>
                        </a:lnTo>
                        <a:lnTo>
                          <a:pt x="2273" y="1755"/>
                        </a:lnTo>
                        <a:lnTo>
                          <a:pt x="2313" y="1660"/>
                        </a:lnTo>
                        <a:lnTo>
                          <a:pt x="2354" y="1538"/>
                        </a:lnTo>
                        <a:lnTo>
                          <a:pt x="2381" y="1429"/>
                        </a:lnTo>
                        <a:lnTo>
                          <a:pt x="2395" y="1320"/>
                        </a:lnTo>
                        <a:lnTo>
                          <a:pt x="2409" y="1197"/>
                        </a:lnTo>
                        <a:lnTo>
                          <a:pt x="2395" y="1089"/>
                        </a:lnTo>
                        <a:lnTo>
                          <a:pt x="2381" y="966"/>
                        </a:lnTo>
                        <a:lnTo>
                          <a:pt x="2354" y="857"/>
                        </a:lnTo>
                        <a:lnTo>
                          <a:pt x="2313" y="749"/>
                        </a:lnTo>
                        <a:lnTo>
                          <a:pt x="2273" y="640"/>
                        </a:lnTo>
                        <a:lnTo>
                          <a:pt x="2204" y="545"/>
                        </a:lnTo>
                        <a:lnTo>
                          <a:pt x="2136" y="436"/>
                        </a:lnTo>
                        <a:lnTo>
                          <a:pt x="2055" y="354"/>
                        </a:lnTo>
                        <a:lnTo>
                          <a:pt x="1960" y="273"/>
                        </a:lnTo>
                        <a:lnTo>
                          <a:pt x="1864" y="191"/>
                        </a:lnTo>
                        <a:lnTo>
                          <a:pt x="1756" y="136"/>
                        </a:lnTo>
                        <a:lnTo>
                          <a:pt x="1660" y="82"/>
                        </a:lnTo>
                        <a:lnTo>
                          <a:pt x="1552" y="41"/>
                        </a:lnTo>
                        <a:lnTo>
                          <a:pt x="1429" y="14"/>
                        </a:lnTo>
                        <a:lnTo>
                          <a:pt x="132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320;p30">
                    <a:extLst>
                      <a:ext uri="{FF2B5EF4-FFF2-40B4-BE49-F238E27FC236}">
                        <a16:creationId xmlns:a16="http://schemas.microsoft.com/office/drawing/2014/main" id="{3F568BB7-BBC3-3ABE-E0D9-22B7CA6938C7}"/>
                      </a:ext>
                    </a:extLst>
                  </p:cNvPr>
                  <p:cNvSpPr/>
                  <p:nvPr/>
                </p:nvSpPr>
                <p:spPr>
                  <a:xfrm>
                    <a:off x="6847605" y="1680552"/>
                    <a:ext cx="62719" cy="627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5" h="2055" extrusionOk="0">
                        <a:moveTo>
                          <a:pt x="1701" y="0"/>
                        </a:moveTo>
                        <a:lnTo>
                          <a:pt x="1" y="1700"/>
                        </a:lnTo>
                        <a:lnTo>
                          <a:pt x="96" y="1782"/>
                        </a:lnTo>
                        <a:lnTo>
                          <a:pt x="191" y="1850"/>
                        </a:lnTo>
                        <a:lnTo>
                          <a:pt x="286" y="1918"/>
                        </a:lnTo>
                        <a:lnTo>
                          <a:pt x="395" y="1959"/>
                        </a:lnTo>
                        <a:lnTo>
                          <a:pt x="504" y="2000"/>
                        </a:lnTo>
                        <a:lnTo>
                          <a:pt x="613" y="2027"/>
                        </a:lnTo>
                        <a:lnTo>
                          <a:pt x="735" y="2040"/>
                        </a:lnTo>
                        <a:lnTo>
                          <a:pt x="844" y="2054"/>
                        </a:lnTo>
                        <a:lnTo>
                          <a:pt x="966" y="2040"/>
                        </a:lnTo>
                        <a:lnTo>
                          <a:pt x="1075" y="2027"/>
                        </a:lnTo>
                        <a:lnTo>
                          <a:pt x="1198" y="2000"/>
                        </a:lnTo>
                        <a:lnTo>
                          <a:pt x="1306" y="1959"/>
                        </a:lnTo>
                        <a:lnTo>
                          <a:pt x="1402" y="1918"/>
                        </a:lnTo>
                        <a:lnTo>
                          <a:pt x="1510" y="1850"/>
                        </a:lnTo>
                        <a:lnTo>
                          <a:pt x="1606" y="1782"/>
                        </a:lnTo>
                        <a:lnTo>
                          <a:pt x="1701" y="1700"/>
                        </a:lnTo>
                        <a:lnTo>
                          <a:pt x="1782" y="1605"/>
                        </a:lnTo>
                        <a:lnTo>
                          <a:pt x="1850" y="1510"/>
                        </a:lnTo>
                        <a:lnTo>
                          <a:pt x="1919" y="1401"/>
                        </a:lnTo>
                        <a:lnTo>
                          <a:pt x="1959" y="1306"/>
                        </a:lnTo>
                        <a:lnTo>
                          <a:pt x="2000" y="1184"/>
                        </a:lnTo>
                        <a:lnTo>
                          <a:pt x="2027" y="1075"/>
                        </a:lnTo>
                        <a:lnTo>
                          <a:pt x="2041" y="966"/>
                        </a:lnTo>
                        <a:lnTo>
                          <a:pt x="2055" y="843"/>
                        </a:lnTo>
                        <a:lnTo>
                          <a:pt x="2041" y="735"/>
                        </a:lnTo>
                        <a:lnTo>
                          <a:pt x="2027" y="612"/>
                        </a:lnTo>
                        <a:lnTo>
                          <a:pt x="2000" y="503"/>
                        </a:lnTo>
                        <a:lnTo>
                          <a:pt x="1959" y="395"/>
                        </a:lnTo>
                        <a:lnTo>
                          <a:pt x="1919" y="286"/>
                        </a:lnTo>
                        <a:lnTo>
                          <a:pt x="1850" y="191"/>
                        </a:lnTo>
                        <a:lnTo>
                          <a:pt x="1782" y="82"/>
                        </a:lnTo>
                        <a:lnTo>
                          <a:pt x="1701" y="0"/>
                        </a:lnTo>
                        <a:close/>
                      </a:path>
                    </a:pathLst>
                  </a:custGeom>
                  <a:solidFill>
                    <a:srgbClr val="DFDFD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321;p30">
                    <a:extLst>
                      <a:ext uri="{FF2B5EF4-FFF2-40B4-BE49-F238E27FC236}">
                        <a16:creationId xmlns:a16="http://schemas.microsoft.com/office/drawing/2014/main" id="{F3CD7AC8-E428-F822-8AF2-86AF0A77E7C1}"/>
                      </a:ext>
                    </a:extLst>
                  </p:cNvPr>
                  <p:cNvSpPr/>
                  <p:nvPr/>
                </p:nvSpPr>
                <p:spPr>
                  <a:xfrm>
                    <a:off x="7133643" y="1669748"/>
                    <a:ext cx="73523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9" extrusionOk="0">
                        <a:moveTo>
                          <a:pt x="1089" y="0"/>
                        </a:moveTo>
                        <a:lnTo>
                          <a:pt x="980" y="14"/>
                        </a:lnTo>
                        <a:lnTo>
                          <a:pt x="871" y="41"/>
                        </a:lnTo>
                        <a:lnTo>
                          <a:pt x="762" y="82"/>
                        </a:lnTo>
                        <a:lnTo>
                          <a:pt x="654" y="136"/>
                        </a:lnTo>
                        <a:lnTo>
                          <a:pt x="545" y="191"/>
                        </a:lnTo>
                        <a:lnTo>
                          <a:pt x="450" y="273"/>
                        </a:lnTo>
                        <a:lnTo>
                          <a:pt x="354" y="354"/>
                        </a:lnTo>
                        <a:lnTo>
                          <a:pt x="273" y="436"/>
                        </a:lnTo>
                        <a:lnTo>
                          <a:pt x="205" y="545"/>
                        </a:lnTo>
                        <a:lnTo>
                          <a:pt x="150" y="640"/>
                        </a:lnTo>
                        <a:lnTo>
                          <a:pt x="96" y="749"/>
                        </a:lnTo>
                        <a:lnTo>
                          <a:pt x="55" y="857"/>
                        </a:lnTo>
                        <a:lnTo>
                          <a:pt x="28" y="966"/>
                        </a:lnTo>
                        <a:lnTo>
                          <a:pt x="14" y="1089"/>
                        </a:lnTo>
                        <a:lnTo>
                          <a:pt x="1" y="1197"/>
                        </a:lnTo>
                        <a:lnTo>
                          <a:pt x="14" y="1320"/>
                        </a:lnTo>
                        <a:lnTo>
                          <a:pt x="28" y="1429"/>
                        </a:lnTo>
                        <a:lnTo>
                          <a:pt x="55" y="1538"/>
                        </a:lnTo>
                        <a:lnTo>
                          <a:pt x="96" y="1660"/>
                        </a:lnTo>
                        <a:lnTo>
                          <a:pt x="150" y="1755"/>
                        </a:lnTo>
                        <a:lnTo>
                          <a:pt x="205" y="1864"/>
                        </a:lnTo>
                        <a:lnTo>
                          <a:pt x="273" y="1959"/>
                        </a:lnTo>
                        <a:lnTo>
                          <a:pt x="354" y="2054"/>
                        </a:lnTo>
                        <a:lnTo>
                          <a:pt x="450" y="2136"/>
                        </a:lnTo>
                        <a:lnTo>
                          <a:pt x="545" y="2204"/>
                        </a:lnTo>
                        <a:lnTo>
                          <a:pt x="654" y="2272"/>
                        </a:lnTo>
                        <a:lnTo>
                          <a:pt x="762" y="2313"/>
                        </a:lnTo>
                        <a:lnTo>
                          <a:pt x="871" y="2354"/>
                        </a:lnTo>
                        <a:lnTo>
                          <a:pt x="980" y="2381"/>
                        </a:lnTo>
                        <a:lnTo>
                          <a:pt x="1089" y="2394"/>
                        </a:lnTo>
                        <a:lnTo>
                          <a:pt x="1211" y="2408"/>
                        </a:lnTo>
                        <a:lnTo>
                          <a:pt x="1320" y="2394"/>
                        </a:lnTo>
                        <a:lnTo>
                          <a:pt x="1443" y="2381"/>
                        </a:lnTo>
                        <a:lnTo>
                          <a:pt x="1551" y="2354"/>
                        </a:lnTo>
                        <a:lnTo>
                          <a:pt x="1660" y="2313"/>
                        </a:lnTo>
                        <a:lnTo>
                          <a:pt x="1769" y="2272"/>
                        </a:lnTo>
                        <a:lnTo>
                          <a:pt x="1878" y="2204"/>
                        </a:lnTo>
                        <a:lnTo>
                          <a:pt x="1973" y="2136"/>
                        </a:lnTo>
                        <a:lnTo>
                          <a:pt x="2055" y="2054"/>
                        </a:lnTo>
                        <a:lnTo>
                          <a:pt x="2136" y="1959"/>
                        </a:lnTo>
                        <a:lnTo>
                          <a:pt x="2218" y="1864"/>
                        </a:lnTo>
                        <a:lnTo>
                          <a:pt x="2272" y="1755"/>
                        </a:lnTo>
                        <a:lnTo>
                          <a:pt x="2327" y="1660"/>
                        </a:lnTo>
                        <a:lnTo>
                          <a:pt x="2368" y="1538"/>
                        </a:lnTo>
                        <a:lnTo>
                          <a:pt x="2395" y="1429"/>
                        </a:lnTo>
                        <a:lnTo>
                          <a:pt x="2408" y="1320"/>
                        </a:lnTo>
                        <a:lnTo>
                          <a:pt x="2408" y="1197"/>
                        </a:lnTo>
                        <a:lnTo>
                          <a:pt x="2408" y="1089"/>
                        </a:lnTo>
                        <a:lnTo>
                          <a:pt x="2395" y="966"/>
                        </a:lnTo>
                        <a:lnTo>
                          <a:pt x="2368" y="857"/>
                        </a:lnTo>
                        <a:lnTo>
                          <a:pt x="2327" y="749"/>
                        </a:lnTo>
                        <a:lnTo>
                          <a:pt x="2272" y="640"/>
                        </a:lnTo>
                        <a:lnTo>
                          <a:pt x="2218" y="545"/>
                        </a:lnTo>
                        <a:lnTo>
                          <a:pt x="2136" y="436"/>
                        </a:lnTo>
                        <a:lnTo>
                          <a:pt x="2055" y="354"/>
                        </a:lnTo>
                        <a:lnTo>
                          <a:pt x="1973" y="273"/>
                        </a:lnTo>
                        <a:lnTo>
                          <a:pt x="1878" y="191"/>
                        </a:lnTo>
                        <a:lnTo>
                          <a:pt x="1769" y="136"/>
                        </a:lnTo>
                        <a:lnTo>
                          <a:pt x="1660" y="82"/>
                        </a:lnTo>
                        <a:lnTo>
                          <a:pt x="1551" y="41"/>
                        </a:lnTo>
                        <a:lnTo>
                          <a:pt x="1443" y="14"/>
                        </a:lnTo>
                        <a:lnTo>
                          <a:pt x="132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322;p30">
                    <a:extLst>
                      <a:ext uri="{FF2B5EF4-FFF2-40B4-BE49-F238E27FC236}">
                        <a16:creationId xmlns:a16="http://schemas.microsoft.com/office/drawing/2014/main" id="{8B441481-D69F-F496-8121-974FE6774FF6}"/>
                      </a:ext>
                    </a:extLst>
                  </p:cNvPr>
                  <p:cNvSpPr/>
                  <p:nvPr/>
                </p:nvSpPr>
                <p:spPr>
                  <a:xfrm>
                    <a:off x="7144448" y="1680552"/>
                    <a:ext cx="62719" cy="627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5" h="2055" extrusionOk="0">
                        <a:moveTo>
                          <a:pt x="1701" y="0"/>
                        </a:moveTo>
                        <a:lnTo>
                          <a:pt x="0" y="1700"/>
                        </a:lnTo>
                        <a:lnTo>
                          <a:pt x="96" y="1782"/>
                        </a:lnTo>
                        <a:lnTo>
                          <a:pt x="191" y="1850"/>
                        </a:lnTo>
                        <a:lnTo>
                          <a:pt x="300" y="1918"/>
                        </a:lnTo>
                        <a:lnTo>
                          <a:pt x="408" y="1959"/>
                        </a:lnTo>
                        <a:lnTo>
                          <a:pt x="517" y="2000"/>
                        </a:lnTo>
                        <a:lnTo>
                          <a:pt x="626" y="2027"/>
                        </a:lnTo>
                        <a:lnTo>
                          <a:pt x="735" y="2040"/>
                        </a:lnTo>
                        <a:lnTo>
                          <a:pt x="857" y="2054"/>
                        </a:lnTo>
                        <a:lnTo>
                          <a:pt x="966" y="2040"/>
                        </a:lnTo>
                        <a:lnTo>
                          <a:pt x="1089" y="2027"/>
                        </a:lnTo>
                        <a:lnTo>
                          <a:pt x="1197" y="2000"/>
                        </a:lnTo>
                        <a:lnTo>
                          <a:pt x="1306" y="1959"/>
                        </a:lnTo>
                        <a:lnTo>
                          <a:pt x="1415" y="1918"/>
                        </a:lnTo>
                        <a:lnTo>
                          <a:pt x="1524" y="1850"/>
                        </a:lnTo>
                        <a:lnTo>
                          <a:pt x="1619" y="1782"/>
                        </a:lnTo>
                        <a:lnTo>
                          <a:pt x="1701" y="1700"/>
                        </a:lnTo>
                        <a:lnTo>
                          <a:pt x="1782" y="1605"/>
                        </a:lnTo>
                        <a:lnTo>
                          <a:pt x="1864" y="1510"/>
                        </a:lnTo>
                        <a:lnTo>
                          <a:pt x="1918" y="1401"/>
                        </a:lnTo>
                        <a:lnTo>
                          <a:pt x="1973" y="1306"/>
                        </a:lnTo>
                        <a:lnTo>
                          <a:pt x="2014" y="1184"/>
                        </a:lnTo>
                        <a:lnTo>
                          <a:pt x="2041" y="1075"/>
                        </a:lnTo>
                        <a:lnTo>
                          <a:pt x="2054" y="966"/>
                        </a:lnTo>
                        <a:lnTo>
                          <a:pt x="2054" y="843"/>
                        </a:lnTo>
                        <a:lnTo>
                          <a:pt x="2054" y="735"/>
                        </a:lnTo>
                        <a:lnTo>
                          <a:pt x="2041" y="612"/>
                        </a:lnTo>
                        <a:lnTo>
                          <a:pt x="2014" y="503"/>
                        </a:lnTo>
                        <a:lnTo>
                          <a:pt x="1973" y="395"/>
                        </a:lnTo>
                        <a:lnTo>
                          <a:pt x="1918" y="286"/>
                        </a:lnTo>
                        <a:lnTo>
                          <a:pt x="1864" y="191"/>
                        </a:lnTo>
                        <a:lnTo>
                          <a:pt x="1782" y="82"/>
                        </a:lnTo>
                        <a:lnTo>
                          <a:pt x="1701" y="0"/>
                        </a:lnTo>
                        <a:close/>
                      </a:path>
                    </a:pathLst>
                  </a:custGeom>
                  <a:solidFill>
                    <a:srgbClr val="DFDFD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323;p30">
                    <a:extLst>
                      <a:ext uri="{FF2B5EF4-FFF2-40B4-BE49-F238E27FC236}">
                        <a16:creationId xmlns:a16="http://schemas.microsoft.com/office/drawing/2014/main" id="{48971A81-D39C-6660-B3CF-515C01C5112B}"/>
                      </a:ext>
                    </a:extLst>
                  </p:cNvPr>
                  <p:cNvSpPr/>
                  <p:nvPr/>
                </p:nvSpPr>
                <p:spPr>
                  <a:xfrm>
                    <a:off x="6869611" y="1812157"/>
                    <a:ext cx="287743" cy="668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28" h="2191" extrusionOk="0">
                        <a:moveTo>
                          <a:pt x="1061" y="0"/>
                        </a:moveTo>
                        <a:lnTo>
                          <a:pt x="953" y="14"/>
                        </a:lnTo>
                        <a:lnTo>
                          <a:pt x="844" y="27"/>
                        </a:lnTo>
                        <a:lnTo>
                          <a:pt x="749" y="55"/>
                        </a:lnTo>
                        <a:lnTo>
                          <a:pt x="653" y="95"/>
                        </a:lnTo>
                        <a:lnTo>
                          <a:pt x="558" y="136"/>
                        </a:lnTo>
                        <a:lnTo>
                          <a:pt x="463" y="191"/>
                        </a:lnTo>
                        <a:lnTo>
                          <a:pt x="381" y="245"/>
                        </a:lnTo>
                        <a:lnTo>
                          <a:pt x="313" y="313"/>
                        </a:lnTo>
                        <a:lnTo>
                          <a:pt x="245" y="395"/>
                        </a:lnTo>
                        <a:lnTo>
                          <a:pt x="177" y="476"/>
                        </a:lnTo>
                        <a:lnTo>
                          <a:pt x="136" y="558"/>
                        </a:lnTo>
                        <a:lnTo>
                          <a:pt x="82" y="653"/>
                        </a:lnTo>
                        <a:lnTo>
                          <a:pt x="55" y="748"/>
                        </a:lnTo>
                        <a:lnTo>
                          <a:pt x="28" y="857"/>
                        </a:lnTo>
                        <a:lnTo>
                          <a:pt x="14" y="952"/>
                        </a:lnTo>
                        <a:lnTo>
                          <a:pt x="0" y="1061"/>
                        </a:lnTo>
                        <a:lnTo>
                          <a:pt x="0" y="1129"/>
                        </a:lnTo>
                        <a:lnTo>
                          <a:pt x="14" y="1238"/>
                        </a:lnTo>
                        <a:lnTo>
                          <a:pt x="28" y="1347"/>
                        </a:lnTo>
                        <a:lnTo>
                          <a:pt x="55" y="1456"/>
                        </a:lnTo>
                        <a:lnTo>
                          <a:pt x="82" y="1551"/>
                        </a:lnTo>
                        <a:lnTo>
                          <a:pt x="136" y="1632"/>
                        </a:lnTo>
                        <a:lnTo>
                          <a:pt x="177" y="1728"/>
                        </a:lnTo>
                        <a:lnTo>
                          <a:pt x="245" y="1809"/>
                        </a:lnTo>
                        <a:lnTo>
                          <a:pt x="313" y="1877"/>
                        </a:lnTo>
                        <a:lnTo>
                          <a:pt x="381" y="1945"/>
                        </a:lnTo>
                        <a:lnTo>
                          <a:pt x="463" y="2013"/>
                        </a:lnTo>
                        <a:lnTo>
                          <a:pt x="558" y="2068"/>
                        </a:lnTo>
                        <a:lnTo>
                          <a:pt x="653" y="2109"/>
                        </a:lnTo>
                        <a:lnTo>
                          <a:pt x="749" y="2149"/>
                        </a:lnTo>
                        <a:lnTo>
                          <a:pt x="844" y="2177"/>
                        </a:lnTo>
                        <a:lnTo>
                          <a:pt x="953" y="2190"/>
                        </a:lnTo>
                        <a:lnTo>
                          <a:pt x="8475" y="2190"/>
                        </a:lnTo>
                        <a:lnTo>
                          <a:pt x="8584" y="2177"/>
                        </a:lnTo>
                        <a:lnTo>
                          <a:pt x="8679" y="2149"/>
                        </a:lnTo>
                        <a:lnTo>
                          <a:pt x="8774" y="2109"/>
                        </a:lnTo>
                        <a:lnTo>
                          <a:pt x="8869" y="2068"/>
                        </a:lnTo>
                        <a:lnTo>
                          <a:pt x="8951" y="2013"/>
                        </a:lnTo>
                        <a:lnTo>
                          <a:pt x="9033" y="1945"/>
                        </a:lnTo>
                        <a:lnTo>
                          <a:pt x="9114" y="1877"/>
                        </a:lnTo>
                        <a:lnTo>
                          <a:pt x="9182" y="1809"/>
                        </a:lnTo>
                        <a:lnTo>
                          <a:pt x="9237" y="1728"/>
                        </a:lnTo>
                        <a:lnTo>
                          <a:pt x="9291" y="1632"/>
                        </a:lnTo>
                        <a:lnTo>
                          <a:pt x="9345" y="1551"/>
                        </a:lnTo>
                        <a:lnTo>
                          <a:pt x="9373" y="1456"/>
                        </a:lnTo>
                        <a:lnTo>
                          <a:pt x="9400" y="1347"/>
                        </a:lnTo>
                        <a:lnTo>
                          <a:pt x="9413" y="1238"/>
                        </a:lnTo>
                        <a:lnTo>
                          <a:pt x="9427" y="1129"/>
                        </a:lnTo>
                        <a:lnTo>
                          <a:pt x="9427" y="1061"/>
                        </a:lnTo>
                        <a:lnTo>
                          <a:pt x="9413" y="952"/>
                        </a:lnTo>
                        <a:lnTo>
                          <a:pt x="9400" y="857"/>
                        </a:lnTo>
                        <a:lnTo>
                          <a:pt x="9373" y="748"/>
                        </a:lnTo>
                        <a:lnTo>
                          <a:pt x="9345" y="653"/>
                        </a:lnTo>
                        <a:lnTo>
                          <a:pt x="9291" y="558"/>
                        </a:lnTo>
                        <a:lnTo>
                          <a:pt x="9237" y="476"/>
                        </a:lnTo>
                        <a:lnTo>
                          <a:pt x="9182" y="395"/>
                        </a:lnTo>
                        <a:lnTo>
                          <a:pt x="9114" y="313"/>
                        </a:lnTo>
                        <a:lnTo>
                          <a:pt x="9033" y="245"/>
                        </a:lnTo>
                        <a:lnTo>
                          <a:pt x="8951" y="191"/>
                        </a:lnTo>
                        <a:lnTo>
                          <a:pt x="8869" y="136"/>
                        </a:lnTo>
                        <a:lnTo>
                          <a:pt x="8774" y="95"/>
                        </a:lnTo>
                        <a:lnTo>
                          <a:pt x="8679" y="55"/>
                        </a:lnTo>
                        <a:lnTo>
                          <a:pt x="8584" y="27"/>
                        </a:lnTo>
                        <a:lnTo>
                          <a:pt x="8475" y="14"/>
                        </a:lnTo>
                        <a:lnTo>
                          <a:pt x="8366" y="0"/>
                        </a:lnTo>
                        <a:close/>
                      </a:path>
                    </a:pathLst>
                  </a:custGeom>
                  <a:solidFill>
                    <a:srgbClr val="D5DB1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324;p30">
                    <a:extLst>
                      <a:ext uri="{FF2B5EF4-FFF2-40B4-BE49-F238E27FC236}">
                        <a16:creationId xmlns:a16="http://schemas.microsoft.com/office/drawing/2014/main" id="{4A001D7B-1B79-DF82-90BD-6D73DD215457}"/>
                      </a:ext>
                    </a:extLst>
                  </p:cNvPr>
                  <p:cNvSpPr/>
                  <p:nvPr/>
                </p:nvSpPr>
                <p:spPr>
                  <a:xfrm>
                    <a:off x="6892867" y="1828333"/>
                    <a:ext cx="240803" cy="349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90" h="1144" extrusionOk="0">
                        <a:moveTo>
                          <a:pt x="463" y="1"/>
                        </a:moveTo>
                        <a:lnTo>
                          <a:pt x="354" y="41"/>
                        </a:lnTo>
                        <a:lnTo>
                          <a:pt x="259" y="96"/>
                        </a:lnTo>
                        <a:lnTo>
                          <a:pt x="177" y="164"/>
                        </a:lnTo>
                        <a:lnTo>
                          <a:pt x="109" y="245"/>
                        </a:lnTo>
                        <a:lnTo>
                          <a:pt x="55" y="341"/>
                        </a:lnTo>
                        <a:lnTo>
                          <a:pt x="14" y="449"/>
                        </a:lnTo>
                        <a:lnTo>
                          <a:pt x="0" y="572"/>
                        </a:lnTo>
                        <a:lnTo>
                          <a:pt x="14" y="667"/>
                        </a:lnTo>
                        <a:lnTo>
                          <a:pt x="41" y="762"/>
                        </a:lnTo>
                        <a:lnTo>
                          <a:pt x="82" y="858"/>
                        </a:lnTo>
                        <a:lnTo>
                          <a:pt x="136" y="939"/>
                        </a:lnTo>
                        <a:lnTo>
                          <a:pt x="204" y="1007"/>
                        </a:lnTo>
                        <a:lnTo>
                          <a:pt x="286" y="1062"/>
                        </a:lnTo>
                        <a:lnTo>
                          <a:pt x="381" y="1102"/>
                        </a:lnTo>
                        <a:lnTo>
                          <a:pt x="476" y="1130"/>
                        </a:lnTo>
                        <a:lnTo>
                          <a:pt x="585" y="1143"/>
                        </a:lnTo>
                        <a:lnTo>
                          <a:pt x="7318" y="1143"/>
                        </a:lnTo>
                        <a:lnTo>
                          <a:pt x="7441" y="1130"/>
                        </a:lnTo>
                        <a:lnTo>
                          <a:pt x="7550" y="1102"/>
                        </a:lnTo>
                        <a:lnTo>
                          <a:pt x="7645" y="1048"/>
                        </a:lnTo>
                        <a:lnTo>
                          <a:pt x="7727" y="980"/>
                        </a:lnTo>
                        <a:lnTo>
                          <a:pt x="7781" y="912"/>
                        </a:lnTo>
                        <a:lnTo>
                          <a:pt x="7835" y="830"/>
                        </a:lnTo>
                        <a:lnTo>
                          <a:pt x="7863" y="762"/>
                        </a:lnTo>
                        <a:lnTo>
                          <a:pt x="7890" y="667"/>
                        </a:lnTo>
                        <a:lnTo>
                          <a:pt x="7890" y="572"/>
                        </a:lnTo>
                        <a:lnTo>
                          <a:pt x="7890" y="449"/>
                        </a:lnTo>
                        <a:lnTo>
                          <a:pt x="7849" y="341"/>
                        </a:lnTo>
                        <a:lnTo>
                          <a:pt x="7795" y="245"/>
                        </a:lnTo>
                        <a:lnTo>
                          <a:pt x="7727" y="164"/>
                        </a:lnTo>
                        <a:lnTo>
                          <a:pt x="7645" y="96"/>
                        </a:lnTo>
                        <a:lnTo>
                          <a:pt x="7550" y="41"/>
                        </a:lnTo>
                        <a:lnTo>
                          <a:pt x="74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325;p30">
                    <a:extLst>
                      <a:ext uri="{FF2B5EF4-FFF2-40B4-BE49-F238E27FC236}">
                        <a16:creationId xmlns:a16="http://schemas.microsoft.com/office/drawing/2014/main" id="{CA235A1E-D5F1-21A2-16E4-5A579820D386}"/>
                      </a:ext>
                    </a:extLst>
                  </p:cNvPr>
                  <p:cNvSpPr/>
                  <p:nvPr/>
                </p:nvSpPr>
                <p:spPr>
                  <a:xfrm>
                    <a:off x="6963430" y="1933384"/>
                    <a:ext cx="117105" cy="92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37" h="3034" extrusionOk="0">
                        <a:moveTo>
                          <a:pt x="1" y="0"/>
                        </a:moveTo>
                        <a:lnTo>
                          <a:pt x="1" y="1183"/>
                        </a:lnTo>
                        <a:lnTo>
                          <a:pt x="14" y="1374"/>
                        </a:lnTo>
                        <a:lnTo>
                          <a:pt x="41" y="1551"/>
                        </a:lnTo>
                        <a:lnTo>
                          <a:pt x="82" y="1728"/>
                        </a:lnTo>
                        <a:lnTo>
                          <a:pt x="150" y="1904"/>
                        </a:lnTo>
                        <a:lnTo>
                          <a:pt x="218" y="2068"/>
                        </a:lnTo>
                        <a:lnTo>
                          <a:pt x="314" y="2217"/>
                        </a:lnTo>
                        <a:lnTo>
                          <a:pt x="422" y="2367"/>
                        </a:lnTo>
                        <a:lnTo>
                          <a:pt x="545" y="2489"/>
                        </a:lnTo>
                        <a:lnTo>
                          <a:pt x="681" y="2612"/>
                        </a:lnTo>
                        <a:lnTo>
                          <a:pt x="817" y="2721"/>
                        </a:lnTo>
                        <a:lnTo>
                          <a:pt x="966" y="2816"/>
                        </a:lnTo>
                        <a:lnTo>
                          <a:pt x="1130" y="2897"/>
                        </a:lnTo>
                        <a:lnTo>
                          <a:pt x="1307" y="2952"/>
                        </a:lnTo>
                        <a:lnTo>
                          <a:pt x="1483" y="3006"/>
                        </a:lnTo>
                        <a:lnTo>
                          <a:pt x="1660" y="3033"/>
                        </a:lnTo>
                        <a:lnTo>
                          <a:pt x="2177" y="3033"/>
                        </a:lnTo>
                        <a:lnTo>
                          <a:pt x="2354" y="3006"/>
                        </a:lnTo>
                        <a:lnTo>
                          <a:pt x="2531" y="2952"/>
                        </a:lnTo>
                        <a:lnTo>
                          <a:pt x="2708" y="2897"/>
                        </a:lnTo>
                        <a:lnTo>
                          <a:pt x="2871" y="2816"/>
                        </a:lnTo>
                        <a:lnTo>
                          <a:pt x="3020" y="2721"/>
                        </a:lnTo>
                        <a:lnTo>
                          <a:pt x="3156" y="2612"/>
                        </a:lnTo>
                        <a:lnTo>
                          <a:pt x="3292" y="2489"/>
                        </a:lnTo>
                        <a:lnTo>
                          <a:pt x="3415" y="2367"/>
                        </a:lnTo>
                        <a:lnTo>
                          <a:pt x="3524" y="2217"/>
                        </a:lnTo>
                        <a:lnTo>
                          <a:pt x="3619" y="2068"/>
                        </a:lnTo>
                        <a:lnTo>
                          <a:pt x="3687" y="1904"/>
                        </a:lnTo>
                        <a:lnTo>
                          <a:pt x="3755" y="1728"/>
                        </a:lnTo>
                        <a:lnTo>
                          <a:pt x="3796" y="1551"/>
                        </a:lnTo>
                        <a:lnTo>
                          <a:pt x="3823" y="1374"/>
                        </a:lnTo>
                        <a:lnTo>
                          <a:pt x="3837" y="1183"/>
                        </a:lnTo>
                        <a:lnTo>
                          <a:pt x="3837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7" name="Google Shape;1326;p30">
                  <a:extLst>
                    <a:ext uri="{FF2B5EF4-FFF2-40B4-BE49-F238E27FC236}">
                      <a16:creationId xmlns:a16="http://schemas.microsoft.com/office/drawing/2014/main" id="{F1449FFD-895C-0311-406F-C16FFF4F4551}"/>
                    </a:ext>
                  </a:extLst>
                </p:cNvPr>
                <p:cNvSpPr/>
                <p:nvPr/>
              </p:nvSpPr>
              <p:spPr>
                <a:xfrm>
                  <a:off x="7354917" y="1780995"/>
                  <a:ext cx="769318" cy="541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07" h="17739" extrusionOk="0">
                      <a:moveTo>
                        <a:pt x="21479" y="1"/>
                      </a:moveTo>
                      <a:lnTo>
                        <a:pt x="21303" y="15"/>
                      </a:lnTo>
                      <a:lnTo>
                        <a:pt x="21126" y="28"/>
                      </a:lnTo>
                      <a:lnTo>
                        <a:pt x="20949" y="42"/>
                      </a:lnTo>
                      <a:lnTo>
                        <a:pt x="20772" y="83"/>
                      </a:lnTo>
                      <a:lnTo>
                        <a:pt x="20595" y="110"/>
                      </a:lnTo>
                      <a:lnTo>
                        <a:pt x="20418" y="164"/>
                      </a:lnTo>
                      <a:lnTo>
                        <a:pt x="20255" y="219"/>
                      </a:lnTo>
                      <a:lnTo>
                        <a:pt x="20092" y="287"/>
                      </a:lnTo>
                      <a:lnTo>
                        <a:pt x="19915" y="355"/>
                      </a:lnTo>
                      <a:lnTo>
                        <a:pt x="19766" y="436"/>
                      </a:lnTo>
                      <a:lnTo>
                        <a:pt x="19602" y="518"/>
                      </a:lnTo>
                      <a:lnTo>
                        <a:pt x="19453" y="613"/>
                      </a:lnTo>
                      <a:lnTo>
                        <a:pt x="19303" y="722"/>
                      </a:lnTo>
                      <a:lnTo>
                        <a:pt x="19153" y="831"/>
                      </a:lnTo>
                      <a:lnTo>
                        <a:pt x="19017" y="953"/>
                      </a:lnTo>
                      <a:lnTo>
                        <a:pt x="18881" y="1076"/>
                      </a:lnTo>
                      <a:lnTo>
                        <a:pt x="18745" y="1212"/>
                      </a:lnTo>
                      <a:lnTo>
                        <a:pt x="18623" y="1361"/>
                      </a:lnTo>
                      <a:lnTo>
                        <a:pt x="18500" y="1511"/>
                      </a:lnTo>
                      <a:lnTo>
                        <a:pt x="18378" y="1701"/>
                      </a:lnTo>
                      <a:lnTo>
                        <a:pt x="18256" y="1905"/>
                      </a:lnTo>
                      <a:lnTo>
                        <a:pt x="12651" y="11890"/>
                      </a:lnTo>
                      <a:lnTo>
                        <a:pt x="12148" y="11849"/>
                      </a:lnTo>
                      <a:lnTo>
                        <a:pt x="11658" y="11794"/>
                      </a:lnTo>
                      <a:lnTo>
                        <a:pt x="11155" y="11740"/>
                      </a:lnTo>
                      <a:lnTo>
                        <a:pt x="10665" y="11672"/>
                      </a:lnTo>
                      <a:lnTo>
                        <a:pt x="10176" y="11590"/>
                      </a:lnTo>
                      <a:lnTo>
                        <a:pt x="9672" y="11509"/>
                      </a:lnTo>
                      <a:lnTo>
                        <a:pt x="9183" y="11413"/>
                      </a:lnTo>
                      <a:lnTo>
                        <a:pt x="8693" y="11305"/>
                      </a:lnTo>
                      <a:lnTo>
                        <a:pt x="7972" y="11128"/>
                      </a:lnTo>
                      <a:lnTo>
                        <a:pt x="7251" y="10937"/>
                      </a:lnTo>
                      <a:lnTo>
                        <a:pt x="6530" y="10720"/>
                      </a:lnTo>
                      <a:lnTo>
                        <a:pt x="5823" y="10488"/>
                      </a:lnTo>
                      <a:lnTo>
                        <a:pt x="5116" y="10230"/>
                      </a:lnTo>
                      <a:lnTo>
                        <a:pt x="4408" y="9972"/>
                      </a:lnTo>
                      <a:lnTo>
                        <a:pt x="3701" y="9686"/>
                      </a:lnTo>
                      <a:lnTo>
                        <a:pt x="3007" y="9387"/>
                      </a:lnTo>
                      <a:lnTo>
                        <a:pt x="2993" y="9373"/>
                      </a:lnTo>
                      <a:lnTo>
                        <a:pt x="2789" y="9291"/>
                      </a:lnTo>
                      <a:lnTo>
                        <a:pt x="2585" y="9237"/>
                      </a:lnTo>
                      <a:lnTo>
                        <a:pt x="2368" y="9210"/>
                      </a:lnTo>
                      <a:lnTo>
                        <a:pt x="2164" y="9196"/>
                      </a:lnTo>
                      <a:lnTo>
                        <a:pt x="1960" y="9196"/>
                      </a:lnTo>
                      <a:lnTo>
                        <a:pt x="1756" y="9223"/>
                      </a:lnTo>
                      <a:lnTo>
                        <a:pt x="1552" y="9278"/>
                      </a:lnTo>
                      <a:lnTo>
                        <a:pt x="1361" y="9332"/>
                      </a:lnTo>
                      <a:lnTo>
                        <a:pt x="1171" y="9414"/>
                      </a:lnTo>
                      <a:lnTo>
                        <a:pt x="994" y="9523"/>
                      </a:lnTo>
                      <a:lnTo>
                        <a:pt x="831" y="9632"/>
                      </a:lnTo>
                      <a:lnTo>
                        <a:pt x="667" y="9768"/>
                      </a:lnTo>
                      <a:lnTo>
                        <a:pt x="518" y="9917"/>
                      </a:lnTo>
                      <a:lnTo>
                        <a:pt x="395" y="10080"/>
                      </a:lnTo>
                      <a:lnTo>
                        <a:pt x="273" y="10271"/>
                      </a:lnTo>
                      <a:lnTo>
                        <a:pt x="178" y="10461"/>
                      </a:lnTo>
                      <a:lnTo>
                        <a:pt x="110" y="10652"/>
                      </a:lnTo>
                      <a:lnTo>
                        <a:pt x="55" y="10842"/>
                      </a:lnTo>
                      <a:lnTo>
                        <a:pt x="15" y="11033"/>
                      </a:lnTo>
                      <a:lnTo>
                        <a:pt x="1" y="11223"/>
                      </a:lnTo>
                      <a:lnTo>
                        <a:pt x="1" y="11427"/>
                      </a:lnTo>
                      <a:lnTo>
                        <a:pt x="15" y="11617"/>
                      </a:lnTo>
                      <a:lnTo>
                        <a:pt x="55" y="11794"/>
                      </a:lnTo>
                      <a:lnTo>
                        <a:pt x="96" y="11985"/>
                      </a:lnTo>
                      <a:lnTo>
                        <a:pt x="164" y="12162"/>
                      </a:lnTo>
                      <a:lnTo>
                        <a:pt x="246" y="12338"/>
                      </a:lnTo>
                      <a:lnTo>
                        <a:pt x="341" y="12502"/>
                      </a:lnTo>
                      <a:lnTo>
                        <a:pt x="463" y="12651"/>
                      </a:lnTo>
                      <a:lnTo>
                        <a:pt x="586" y="12801"/>
                      </a:lnTo>
                      <a:lnTo>
                        <a:pt x="722" y="12923"/>
                      </a:lnTo>
                      <a:lnTo>
                        <a:pt x="871" y="13046"/>
                      </a:lnTo>
                      <a:lnTo>
                        <a:pt x="1048" y="13155"/>
                      </a:lnTo>
                      <a:lnTo>
                        <a:pt x="1783" y="13590"/>
                      </a:lnTo>
                      <a:lnTo>
                        <a:pt x="2531" y="13998"/>
                      </a:lnTo>
                      <a:lnTo>
                        <a:pt x="3293" y="14392"/>
                      </a:lnTo>
                      <a:lnTo>
                        <a:pt x="4055" y="14773"/>
                      </a:lnTo>
                      <a:lnTo>
                        <a:pt x="4843" y="15127"/>
                      </a:lnTo>
                      <a:lnTo>
                        <a:pt x="5632" y="15481"/>
                      </a:lnTo>
                      <a:lnTo>
                        <a:pt x="6449" y="15807"/>
                      </a:lnTo>
                      <a:lnTo>
                        <a:pt x="7265" y="16106"/>
                      </a:lnTo>
                      <a:lnTo>
                        <a:pt x="8094" y="16392"/>
                      </a:lnTo>
                      <a:lnTo>
                        <a:pt x="8924" y="16650"/>
                      </a:lnTo>
                      <a:lnTo>
                        <a:pt x="9781" y="16882"/>
                      </a:lnTo>
                      <a:lnTo>
                        <a:pt x="10625" y="17099"/>
                      </a:lnTo>
                      <a:lnTo>
                        <a:pt x="11495" y="17290"/>
                      </a:lnTo>
                      <a:lnTo>
                        <a:pt x="12366" y="17453"/>
                      </a:lnTo>
                      <a:lnTo>
                        <a:pt x="13236" y="17603"/>
                      </a:lnTo>
                      <a:lnTo>
                        <a:pt x="14107" y="17711"/>
                      </a:lnTo>
                      <a:lnTo>
                        <a:pt x="14284" y="17725"/>
                      </a:lnTo>
                      <a:lnTo>
                        <a:pt x="14474" y="17739"/>
                      </a:lnTo>
                      <a:lnTo>
                        <a:pt x="14637" y="17725"/>
                      </a:lnTo>
                      <a:lnTo>
                        <a:pt x="14814" y="17698"/>
                      </a:lnTo>
                      <a:lnTo>
                        <a:pt x="14991" y="17671"/>
                      </a:lnTo>
                      <a:lnTo>
                        <a:pt x="15154" y="17630"/>
                      </a:lnTo>
                      <a:lnTo>
                        <a:pt x="15317" y="17575"/>
                      </a:lnTo>
                      <a:lnTo>
                        <a:pt x="15467" y="17507"/>
                      </a:lnTo>
                      <a:lnTo>
                        <a:pt x="15630" y="17439"/>
                      </a:lnTo>
                      <a:lnTo>
                        <a:pt x="15766" y="17358"/>
                      </a:lnTo>
                      <a:lnTo>
                        <a:pt x="15916" y="17263"/>
                      </a:lnTo>
                      <a:lnTo>
                        <a:pt x="16052" y="17167"/>
                      </a:lnTo>
                      <a:lnTo>
                        <a:pt x="16174" y="17058"/>
                      </a:lnTo>
                      <a:lnTo>
                        <a:pt x="16297" y="16936"/>
                      </a:lnTo>
                      <a:lnTo>
                        <a:pt x="16406" y="16814"/>
                      </a:lnTo>
                      <a:lnTo>
                        <a:pt x="16514" y="16678"/>
                      </a:lnTo>
                      <a:lnTo>
                        <a:pt x="16719" y="16406"/>
                      </a:lnTo>
                      <a:lnTo>
                        <a:pt x="24486" y="5932"/>
                      </a:lnTo>
                      <a:lnTo>
                        <a:pt x="24594" y="5782"/>
                      </a:lnTo>
                      <a:lnTo>
                        <a:pt x="24690" y="5619"/>
                      </a:lnTo>
                      <a:lnTo>
                        <a:pt x="24785" y="5456"/>
                      </a:lnTo>
                      <a:lnTo>
                        <a:pt x="24866" y="5292"/>
                      </a:lnTo>
                      <a:lnTo>
                        <a:pt x="24935" y="5115"/>
                      </a:lnTo>
                      <a:lnTo>
                        <a:pt x="25003" y="4952"/>
                      </a:lnTo>
                      <a:lnTo>
                        <a:pt x="25057" y="4775"/>
                      </a:lnTo>
                      <a:lnTo>
                        <a:pt x="25111" y="4599"/>
                      </a:lnTo>
                      <a:lnTo>
                        <a:pt x="25139" y="4422"/>
                      </a:lnTo>
                      <a:lnTo>
                        <a:pt x="25179" y="4245"/>
                      </a:lnTo>
                      <a:lnTo>
                        <a:pt x="25193" y="4068"/>
                      </a:lnTo>
                      <a:lnTo>
                        <a:pt x="25207" y="3891"/>
                      </a:lnTo>
                      <a:lnTo>
                        <a:pt x="25207" y="3714"/>
                      </a:lnTo>
                      <a:lnTo>
                        <a:pt x="25207" y="3538"/>
                      </a:lnTo>
                      <a:lnTo>
                        <a:pt x="25193" y="3361"/>
                      </a:lnTo>
                      <a:lnTo>
                        <a:pt x="25166" y="3184"/>
                      </a:lnTo>
                      <a:lnTo>
                        <a:pt x="25139" y="3007"/>
                      </a:lnTo>
                      <a:lnTo>
                        <a:pt x="25098" y="2830"/>
                      </a:lnTo>
                      <a:lnTo>
                        <a:pt x="25057" y="2653"/>
                      </a:lnTo>
                      <a:lnTo>
                        <a:pt x="25003" y="2490"/>
                      </a:lnTo>
                      <a:lnTo>
                        <a:pt x="24935" y="2313"/>
                      </a:lnTo>
                      <a:lnTo>
                        <a:pt x="24866" y="2150"/>
                      </a:lnTo>
                      <a:lnTo>
                        <a:pt x="24785" y="1987"/>
                      </a:lnTo>
                      <a:lnTo>
                        <a:pt x="24690" y="1837"/>
                      </a:lnTo>
                      <a:lnTo>
                        <a:pt x="24594" y="1674"/>
                      </a:lnTo>
                      <a:lnTo>
                        <a:pt x="24499" y="1524"/>
                      </a:lnTo>
                      <a:lnTo>
                        <a:pt x="24377" y="1388"/>
                      </a:lnTo>
                      <a:lnTo>
                        <a:pt x="24268" y="1239"/>
                      </a:lnTo>
                      <a:lnTo>
                        <a:pt x="24132" y="1103"/>
                      </a:lnTo>
                      <a:lnTo>
                        <a:pt x="23996" y="980"/>
                      </a:lnTo>
                      <a:lnTo>
                        <a:pt x="23860" y="858"/>
                      </a:lnTo>
                      <a:lnTo>
                        <a:pt x="23710" y="735"/>
                      </a:lnTo>
                      <a:lnTo>
                        <a:pt x="23547" y="627"/>
                      </a:lnTo>
                      <a:lnTo>
                        <a:pt x="23384" y="531"/>
                      </a:lnTo>
                      <a:lnTo>
                        <a:pt x="23221" y="436"/>
                      </a:lnTo>
                      <a:lnTo>
                        <a:pt x="23057" y="355"/>
                      </a:lnTo>
                      <a:lnTo>
                        <a:pt x="22894" y="273"/>
                      </a:lnTo>
                      <a:lnTo>
                        <a:pt x="22717" y="219"/>
                      </a:lnTo>
                      <a:lnTo>
                        <a:pt x="22540" y="164"/>
                      </a:lnTo>
                      <a:lnTo>
                        <a:pt x="22364" y="110"/>
                      </a:lnTo>
                      <a:lnTo>
                        <a:pt x="22187" y="69"/>
                      </a:lnTo>
                      <a:lnTo>
                        <a:pt x="22010" y="42"/>
                      </a:lnTo>
                      <a:lnTo>
                        <a:pt x="21833" y="28"/>
                      </a:lnTo>
                      <a:lnTo>
                        <a:pt x="21656" y="15"/>
                      </a:lnTo>
                      <a:lnTo>
                        <a:pt x="2147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" name="Google Shape;1327;p30">
                  <a:extLst>
                    <a:ext uri="{FF2B5EF4-FFF2-40B4-BE49-F238E27FC236}">
                      <a16:creationId xmlns:a16="http://schemas.microsoft.com/office/drawing/2014/main" id="{62CC02A1-B265-DCD0-A5C6-AA076D6B755B}"/>
                    </a:ext>
                  </a:extLst>
                </p:cNvPr>
                <p:cNvSpPr/>
                <p:nvPr/>
              </p:nvSpPr>
              <p:spPr>
                <a:xfrm>
                  <a:off x="7235765" y="1962837"/>
                  <a:ext cx="215105" cy="210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8" h="6911" extrusionOk="0">
                      <a:moveTo>
                        <a:pt x="55" y="1"/>
                      </a:moveTo>
                      <a:lnTo>
                        <a:pt x="15" y="28"/>
                      </a:lnTo>
                      <a:lnTo>
                        <a:pt x="1" y="55"/>
                      </a:lnTo>
                      <a:lnTo>
                        <a:pt x="1" y="96"/>
                      </a:lnTo>
                      <a:lnTo>
                        <a:pt x="15" y="150"/>
                      </a:lnTo>
                      <a:lnTo>
                        <a:pt x="42" y="218"/>
                      </a:lnTo>
                      <a:lnTo>
                        <a:pt x="96" y="286"/>
                      </a:lnTo>
                      <a:lnTo>
                        <a:pt x="219" y="450"/>
                      </a:lnTo>
                      <a:lnTo>
                        <a:pt x="395" y="627"/>
                      </a:lnTo>
                      <a:lnTo>
                        <a:pt x="599" y="831"/>
                      </a:lnTo>
                      <a:lnTo>
                        <a:pt x="1089" y="1266"/>
                      </a:lnTo>
                      <a:lnTo>
                        <a:pt x="1592" y="1688"/>
                      </a:lnTo>
                      <a:lnTo>
                        <a:pt x="2055" y="2041"/>
                      </a:lnTo>
                      <a:lnTo>
                        <a:pt x="2504" y="2395"/>
                      </a:lnTo>
                      <a:lnTo>
                        <a:pt x="2490" y="2408"/>
                      </a:lnTo>
                      <a:lnTo>
                        <a:pt x="2422" y="2422"/>
                      </a:lnTo>
                      <a:lnTo>
                        <a:pt x="2327" y="2476"/>
                      </a:lnTo>
                      <a:lnTo>
                        <a:pt x="2205" y="2572"/>
                      </a:lnTo>
                      <a:lnTo>
                        <a:pt x="2069" y="2721"/>
                      </a:lnTo>
                      <a:lnTo>
                        <a:pt x="1987" y="2830"/>
                      </a:lnTo>
                      <a:lnTo>
                        <a:pt x="1905" y="2953"/>
                      </a:lnTo>
                      <a:lnTo>
                        <a:pt x="1810" y="3089"/>
                      </a:lnTo>
                      <a:lnTo>
                        <a:pt x="1729" y="3252"/>
                      </a:lnTo>
                      <a:lnTo>
                        <a:pt x="1633" y="3442"/>
                      </a:lnTo>
                      <a:lnTo>
                        <a:pt x="1538" y="3646"/>
                      </a:lnTo>
                      <a:lnTo>
                        <a:pt x="1456" y="3878"/>
                      </a:lnTo>
                      <a:lnTo>
                        <a:pt x="1388" y="4095"/>
                      </a:lnTo>
                      <a:lnTo>
                        <a:pt x="1334" y="4326"/>
                      </a:lnTo>
                      <a:lnTo>
                        <a:pt x="1307" y="4558"/>
                      </a:lnTo>
                      <a:lnTo>
                        <a:pt x="1293" y="4775"/>
                      </a:lnTo>
                      <a:lnTo>
                        <a:pt x="1307" y="4979"/>
                      </a:lnTo>
                      <a:lnTo>
                        <a:pt x="1348" y="5183"/>
                      </a:lnTo>
                      <a:lnTo>
                        <a:pt x="1388" y="5374"/>
                      </a:lnTo>
                      <a:lnTo>
                        <a:pt x="1470" y="5537"/>
                      </a:lnTo>
                      <a:lnTo>
                        <a:pt x="1565" y="5700"/>
                      </a:lnTo>
                      <a:lnTo>
                        <a:pt x="1633" y="5768"/>
                      </a:lnTo>
                      <a:lnTo>
                        <a:pt x="1701" y="5823"/>
                      </a:lnTo>
                      <a:lnTo>
                        <a:pt x="1769" y="5877"/>
                      </a:lnTo>
                      <a:lnTo>
                        <a:pt x="1851" y="5932"/>
                      </a:lnTo>
                      <a:lnTo>
                        <a:pt x="1933" y="5972"/>
                      </a:lnTo>
                      <a:lnTo>
                        <a:pt x="2028" y="6013"/>
                      </a:lnTo>
                      <a:lnTo>
                        <a:pt x="2123" y="6040"/>
                      </a:lnTo>
                      <a:lnTo>
                        <a:pt x="2218" y="6054"/>
                      </a:lnTo>
                      <a:lnTo>
                        <a:pt x="2341" y="6068"/>
                      </a:lnTo>
                      <a:lnTo>
                        <a:pt x="2449" y="6081"/>
                      </a:lnTo>
                      <a:lnTo>
                        <a:pt x="2585" y="6068"/>
                      </a:lnTo>
                      <a:lnTo>
                        <a:pt x="2708" y="6054"/>
                      </a:lnTo>
                      <a:lnTo>
                        <a:pt x="2803" y="6040"/>
                      </a:lnTo>
                      <a:lnTo>
                        <a:pt x="2966" y="6163"/>
                      </a:lnTo>
                      <a:lnTo>
                        <a:pt x="3184" y="6312"/>
                      </a:lnTo>
                      <a:lnTo>
                        <a:pt x="3497" y="6489"/>
                      </a:lnTo>
                      <a:lnTo>
                        <a:pt x="3674" y="6584"/>
                      </a:lnTo>
                      <a:lnTo>
                        <a:pt x="3864" y="6666"/>
                      </a:lnTo>
                      <a:lnTo>
                        <a:pt x="4055" y="6748"/>
                      </a:lnTo>
                      <a:lnTo>
                        <a:pt x="4259" y="6816"/>
                      </a:lnTo>
                      <a:lnTo>
                        <a:pt x="4476" y="6870"/>
                      </a:lnTo>
                      <a:lnTo>
                        <a:pt x="4694" y="6911"/>
                      </a:lnTo>
                      <a:lnTo>
                        <a:pt x="4912" y="6911"/>
                      </a:lnTo>
                      <a:lnTo>
                        <a:pt x="5116" y="6897"/>
                      </a:lnTo>
                      <a:lnTo>
                        <a:pt x="5333" y="6857"/>
                      </a:lnTo>
                      <a:lnTo>
                        <a:pt x="5442" y="6829"/>
                      </a:lnTo>
                      <a:lnTo>
                        <a:pt x="5537" y="6788"/>
                      </a:lnTo>
                      <a:lnTo>
                        <a:pt x="5632" y="6734"/>
                      </a:lnTo>
                      <a:lnTo>
                        <a:pt x="5741" y="6680"/>
                      </a:lnTo>
                      <a:lnTo>
                        <a:pt x="5823" y="6612"/>
                      </a:lnTo>
                      <a:lnTo>
                        <a:pt x="5918" y="6530"/>
                      </a:lnTo>
                      <a:lnTo>
                        <a:pt x="6136" y="6299"/>
                      </a:lnTo>
                      <a:lnTo>
                        <a:pt x="6231" y="6176"/>
                      </a:lnTo>
                      <a:lnTo>
                        <a:pt x="6326" y="6054"/>
                      </a:lnTo>
                      <a:lnTo>
                        <a:pt x="6462" y="5850"/>
                      </a:lnTo>
                      <a:lnTo>
                        <a:pt x="6571" y="5646"/>
                      </a:lnTo>
                      <a:lnTo>
                        <a:pt x="6666" y="5455"/>
                      </a:lnTo>
                      <a:lnTo>
                        <a:pt x="6761" y="5265"/>
                      </a:lnTo>
                      <a:lnTo>
                        <a:pt x="6829" y="5061"/>
                      </a:lnTo>
                      <a:lnTo>
                        <a:pt x="6884" y="4884"/>
                      </a:lnTo>
                      <a:lnTo>
                        <a:pt x="6966" y="4530"/>
                      </a:lnTo>
                      <a:lnTo>
                        <a:pt x="7020" y="4245"/>
                      </a:lnTo>
                      <a:lnTo>
                        <a:pt x="7034" y="4014"/>
                      </a:lnTo>
                      <a:lnTo>
                        <a:pt x="7047" y="3810"/>
                      </a:lnTo>
                      <a:lnTo>
                        <a:pt x="7006" y="3701"/>
                      </a:lnTo>
                      <a:lnTo>
                        <a:pt x="6925" y="3415"/>
                      </a:lnTo>
                      <a:lnTo>
                        <a:pt x="6761" y="3021"/>
                      </a:lnTo>
                      <a:lnTo>
                        <a:pt x="6666" y="2789"/>
                      </a:lnTo>
                      <a:lnTo>
                        <a:pt x="6557" y="2558"/>
                      </a:lnTo>
                      <a:lnTo>
                        <a:pt x="6421" y="2327"/>
                      </a:lnTo>
                      <a:lnTo>
                        <a:pt x="6285" y="2096"/>
                      </a:lnTo>
                      <a:lnTo>
                        <a:pt x="6136" y="1864"/>
                      </a:lnTo>
                      <a:lnTo>
                        <a:pt x="5973" y="1660"/>
                      </a:lnTo>
                      <a:lnTo>
                        <a:pt x="5782" y="1484"/>
                      </a:lnTo>
                      <a:lnTo>
                        <a:pt x="5687" y="1415"/>
                      </a:lnTo>
                      <a:lnTo>
                        <a:pt x="5592" y="1347"/>
                      </a:lnTo>
                      <a:lnTo>
                        <a:pt x="5496" y="1293"/>
                      </a:lnTo>
                      <a:lnTo>
                        <a:pt x="5388" y="1239"/>
                      </a:lnTo>
                      <a:lnTo>
                        <a:pt x="5292" y="1211"/>
                      </a:lnTo>
                      <a:lnTo>
                        <a:pt x="5184" y="1184"/>
                      </a:lnTo>
                      <a:lnTo>
                        <a:pt x="4939" y="1157"/>
                      </a:lnTo>
                      <a:lnTo>
                        <a:pt x="4735" y="1171"/>
                      </a:lnTo>
                      <a:lnTo>
                        <a:pt x="4571" y="1198"/>
                      </a:lnTo>
                      <a:lnTo>
                        <a:pt x="4422" y="1239"/>
                      </a:lnTo>
                      <a:lnTo>
                        <a:pt x="4313" y="1293"/>
                      </a:lnTo>
                      <a:lnTo>
                        <a:pt x="4218" y="1361"/>
                      </a:lnTo>
                      <a:lnTo>
                        <a:pt x="4150" y="1429"/>
                      </a:lnTo>
                      <a:lnTo>
                        <a:pt x="4095" y="1511"/>
                      </a:lnTo>
                      <a:lnTo>
                        <a:pt x="4055" y="1620"/>
                      </a:lnTo>
                      <a:lnTo>
                        <a:pt x="4027" y="1715"/>
                      </a:lnTo>
                      <a:lnTo>
                        <a:pt x="4014" y="1796"/>
                      </a:lnTo>
                      <a:lnTo>
                        <a:pt x="3810" y="1674"/>
                      </a:lnTo>
                      <a:lnTo>
                        <a:pt x="2966" y="1225"/>
                      </a:lnTo>
                      <a:lnTo>
                        <a:pt x="2409" y="926"/>
                      </a:lnTo>
                      <a:lnTo>
                        <a:pt x="1810" y="640"/>
                      </a:lnTo>
                      <a:lnTo>
                        <a:pt x="1239" y="368"/>
                      </a:lnTo>
                      <a:lnTo>
                        <a:pt x="967" y="259"/>
                      </a:lnTo>
                      <a:lnTo>
                        <a:pt x="722" y="150"/>
                      </a:lnTo>
                      <a:lnTo>
                        <a:pt x="504" y="82"/>
                      </a:lnTo>
                      <a:lnTo>
                        <a:pt x="314" y="28"/>
                      </a:lnTo>
                      <a:lnTo>
                        <a:pt x="164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" name="Google Shape;1328;p30">
                  <a:extLst>
                    <a:ext uri="{FF2B5EF4-FFF2-40B4-BE49-F238E27FC236}">
                      <a16:creationId xmlns:a16="http://schemas.microsoft.com/office/drawing/2014/main" id="{709F90B6-473D-9E83-FCB2-A37329BB0E20}"/>
                    </a:ext>
                  </a:extLst>
                </p:cNvPr>
                <p:cNvSpPr/>
                <p:nvPr/>
              </p:nvSpPr>
              <p:spPr>
                <a:xfrm>
                  <a:off x="7307610" y="2072863"/>
                  <a:ext cx="41110" cy="20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" h="668" extrusionOk="0">
                      <a:moveTo>
                        <a:pt x="123" y="1"/>
                      </a:moveTo>
                      <a:lnTo>
                        <a:pt x="68" y="14"/>
                      </a:lnTo>
                      <a:lnTo>
                        <a:pt x="27" y="41"/>
                      </a:lnTo>
                      <a:lnTo>
                        <a:pt x="14" y="96"/>
                      </a:lnTo>
                      <a:lnTo>
                        <a:pt x="0" y="137"/>
                      </a:lnTo>
                      <a:lnTo>
                        <a:pt x="27" y="191"/>
                      </a:lnTo>
                      <a:lnTo>
                        <a:pt x="55" y="232"/>
                      </a:lnTo>
                      <a:lnTo>
                        <a:pt x="191" y="327"/>
                      </a:lnTo>
                      <a:lnTo>
                        <a:pt x="313" y="409"/>
                      </a:lnTo>
                      <a:lnTo>
                        <a:pt x="544" y="531"/>
                      </a:lnTo>
                      <a:lnTo>
                        <a:pt x="735" y="613"/>
                      </a:lnTo>
                      <a:lnTo>
                        <a:pt x="912" y="653"/>
                      </a:lnTo>
                      <a:lnTo>
                        <a:pt x="1048" y="667"/>
                      </a:lnTo>
                      <a:lnTo>
                        <a:pt x="1252" y="667"/>
                      </a:lnTo>
                      <a:lnTo>
                        <a:pt x="1265" y="653"/>
                      </a:lnTo>
                      <a:lnTo>
                        <a:pt x="1306" y="626"/>
                      </a:lnTo>
                      <a:lnTo>
                        <a:pt x="1333" y="599"/>
                      </a:lnTo>
                      <a:lnTo>
                        <a:pt x="1347" y="558"/>
                      </a:lnTo>
                      <a:lnTo>
                        <a:pt x="1347" y="504"/>
                      </a:lnTo>
                      <a:lnTo>
                        <a:pt x="1320" y="463"/>
                      </a:lnTo>
                      <a:lnTo>
                        <a:pt x="1292" y="422"/>
                      </a:lnTo>
                      <a:lnTo>
                        <a:pt x="1238" y="409"/>
                      </a:lnTo>
                      <a:lnTo>
                        <a:pt x="1034" y="409"/>
                      </a:lnTo>
                      <a:lnTo>
                        <a:pt x="925" y="381"/>
                      </a:lnTo>
                      <a:lnTo>
                        <a:pt x="776" y="341"/>
                      </a:lnTo>
                      <a:lnTo>
                        <a:pt x="612" y="273"/>
                      </a:lnTo>
                      <a:lnTo>
                        <a:pt x="422" y="164"/>
                      </a:lnTo>
                      <a:lnTo>
                        <a:pt x="218" y="14"/>
                      </a:lnTo>
                      <a:lnTo>
                        <a:pt x="163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" name="Google Shape;1329;p30">
                  <a:extLst>
                    <a:ext uri="{FF2B5EF4-FFF2-40B4-BE49-F238E27FC236}">
                      <a16:creationId xmlns:a16="http://schemas.microsoft.com/office/drawing/2014/main" id="{033866E2-0166-BD05-3693-1C807F86A23C}"/>
                    </a:ext>
                  </a:extLst>
                </p:cNvPr>
                <p:cNvSpPr/>
                <p:nvPr/>
              </p:nvSpPr>
              <p:spPr>
                <a:xfrm>
                  <a:off x="7296379" y="2103598"/>
                  <a:ext cx="46116" cy="207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1" h="681" extrusionOk="0">
                      <a:moveTo>
                        <a:pt x="137" y="0"/>
                      </a:moveTo>
                      <a:lnTo>
                        <a:pt x="83" y="14"/>
                      </a:lnTo>
                      <a:lnTo>
                        <a:pt x="42" y="41"/>
                      </a:lnTo>
                      <a:lnTo>
                        <a:pt x="15" y="82"/>
                      </a:lnTo>
                      <a:lnTo>
                        <a:pt x="1" y="136"/>
                      </a:lnTo>
                      <a:lnTo>
                        <a:pt x="15" y="177"/>
                      </a:lnTo>
                      <a:lnTo>
                        <a:pt x="42" y="218"/>
                      </a:lnTo>
                      <a:lnTo>
                        <a:pt x="151" y="313"/>
                      </a:lnTo>
                      <a:lnTo>
                        <a:pt x="259" y="395"/>
                      </a:lnTo>
                      <a:lnTo>
                        <a:pt x="368" y="463"/>
                      </a:lnTo>
                      <a:lnTo>
                        <a:pt x="491" y="517"/>
                      </a:lnTo>
                      <a:lnTo>
                        <a:pt x="599" y="571"/>
                      </a:lnTo>
                      <a:lnTo>
                        <a:pt x="708" y="599"/>
                      </a:lnTo>
                      <a:lnTo>
                        <a:pt x="912" y="653"/>
                      </a:lnTo>
                      <a:lnTo>
                        <a:pt x="1103" y="680"/>
                      </a:lnTo>
                      <a:lnTo>
                        <a:pt x="1252" y="680"/>
                      </a:lnTo>
                      <a:lnTo>
                        <a:pt x="1402" y="667"/>
                      </a:lnTo>
                      <a:lnTo>
                        <a:pt x="1429" y="667"/>
                      </a:lnTo>
                      <a:lnTo>
                        <a:pt x="1470" y="639"/>
                      </a:lnTo>
                      <a:lnTo>
                        <a:pt x="1497" y="612"/>
                      </a:lnTo>
                      <a:lnTo>
                        <a:pt x="1511" y="571"/>
                      </a:lnTo>
                      <a:lnTo>
                        <a:pt x="1511" y="531"/>
                      </a:lnTo>
                      <a:lnTo>
                        <a:pt x="1497" y="476"/>
                      </a:lnTo>
                      <a:lnTo>
                        <a:pt x="1470" y="435"/>
                      </a:lnTo>
                      <a:lnTo>
                        <a:pt x="1416" y="422"/>
                      </a:lnTo>
                      <a:lnTo>
                        <a:pt x="1361" y="408"/>
                      </a:lnTo>
                      <a:lnTo>
                        <a:pt x="1252" y="422"/>
                      </a:lnTo>
                      <a:lnTo>
                        <a:pt x="1130" y="408"/>
                      </a:lnTo>
                      <a:lnTo>
                        <a:pt x="967" y="395"/>
                      </a:lnTo>
                      <a:lnTo>
                        <a:pt x="790" y="354"/>
                      </a:lnTo>
                      <a:lnTo>
                        <a:pt x="599" y="286"/>
                      </a:lnTo>
                      <a:lnTo>
                        <a:pt x="504" y="231"/>
                      </a:lnTo>
                      <a:lnTo>
                        <a:pt x="409" y="177"/>
                      </a:lnTo>
                      <a:lnTo>
                        <a:pt x="314" y="109"/>
                      </a:lnTo>
                      <a:lnTo>
                        <a:pt x="219" y="27"/>
                      </a:lnTo>
                      <a:lnTo>
                        <a:pt x="178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" name="Google Shape;1330;p30">
                  <a:extLst>
                    <a:ext uri="{FF2B5EF4-FFF2-40B4-BE49-F238E27FC236}">
                      <a16:creationId xmlns:a16="http://schemas.microsoft.com/office/drawing/2014/main" id="{1636EC9D-135B-A462-A097-78797FAC0B4A}"/>
                    </a:ext>
                  </a:extLst>
                </p:cNvPr>
                <p:cNvSpPr/>
                <p:nvPr/>
              </p:nvSpPr>
              <p:spPr>
                <a:xfrm>
                  <a:off x="7347043" y="2008923"/>
                  <a:ext cx="68121" cy="55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2" h="1824" extrusionOk="0">
                      <a:moveTo>
                        <a:pt x="449" y="1"/>
                      </a:moveTo>
                      <a:lnTo>
                        <a:pt x="409" y="110"/>
                      </a:lnTo>
                      <a:lnTo>
                        <a:pt x="381" y="205"/>
                      </a:lnTo>
                      <a:lnTo>
                        <a:pt x="368" y="286"/>
                      </a:lnTo>
                      <a:lnTo>
                        <a:pt x="164" y="164"/>
                      </a:lnTo>
                      <a:lnTo>
                        <a:pt x="41" y="966"/>
                      </a:lnTo>
                      <a:lnTo>
                        <a:pt x="14" y="1143"/>
                      </a:lnTo>
                      <a:lnTo>
                        <a:pt x="0" y="1252"/>
                      </a:lnTo>
                      <a:lnTo>
                        <a:pt x="14" y="1375"/>
                      </a:lnTo>
                      <a:lnTo>
                        <a:pt x="28" y="1483"/>
                      </a:lnTo>
                      <a:lnTo>
                        <a:pt x="68" y="1606"/>
                      </a:lnTo>
                      <a:lnTo>
                        <a:pt x="96" y="1660"/>
                      </a:lnTo>
                      <a:lnTo>
                        <a:pt x="136" y="1701"/>
                      </a:lnTo>
                      <a:lnTo>
                        <a:pt x="177" y="1742"/>
                      </a:lnTo>
                      <a:lnTo>
                        <a:pt x="232" y="1783"/>
                      </a:lnTo>
                      <a:lnTo>
                        <a:pt x="286" y="1810"/>
                      </a:lnTo>
                      <a:lnTo>
                        <a:pt x="354" y="1823"/>
                      </a:lnTo>
                      <a:lnTo>
                        <a:pt x="490" y="1823"/>
                      </a:lnTo>
                      <a:lnTo>
                        <a:pt x="653" y="1796"/>
                      </a:lnTo>
                      <a:lnTo>
                        <a:pt x="817" y="1728"/>
                      </a:lnTo>
                      <a:lnTo>
                        <a:pt x="1034" y="1633"/>
                      </a:lnTo>
                      <a:lnTo>
                        <a:pt x="1238" y="1511"/>
                      </a:lnTo>
                      <a:lnTo>
                        <a:pt x="1456" y="1361"/>
                      </a:lnTo>
                      <a:lnTo>
                        <a:pt x="1646" y="1225"/>
                      </a:lnTo>
                      <a:lnTo>
                        <a:pt x="1986" y="953"/>
                      </a:lnTo>
                      <a:lnTo>
                        <a:pt x="2190" y="762"/>
                      </a:lnTo>
                      <a:lnTo>
                        <a:pt x="2218" y="722"/>
                      </a:lnTo>
                      <a:lnTo>
                        <a:pt x="2231" y="667"/>
                      </a:lnTo>
                      <a:lnTo>
                        <a:pt x="2231" y="626"/>
                      </a:lnTo>
                      <a:lnTo>
                        <a:pt x="2204" y="586"/>
                      </a:lnTo>
                      <a:lnTo>
                        <a:pt x="2163" y="545"/>
                      </a:lnTo>
                      <a:lnTo>
                        <a:pt x="2109" y="531"/>
                      </a:lnTo>
                      <a:lnTo>
                        <a:pt x="2054" y="545"/>
                      </a:lnTo>
                      <a:lnTo>
                        <a:pt x="2014" y="572"/>
                      </a:lnTo>
                      <a:lnTo>
                        <a:pt x="1810" y="762"/>
                      </a:lnTo>
                      <a:lnTo>
                        <a:pt x="1578" y="939"/>
                      </a:lnTo>
                      <a:lnTo>
                        <a:pt x="1334" y="1130"/>
                      </a:lnTo>
                      <a:lnTo>
                        <a:pt x="1089" y="1293"/>
                      </a:lnTo>
                      <a:lnTo>
                        <a:pt x="857" y="1429"/>
                      </a:lnTo>
                      <a:lnTo>
                        <a:pt x="653" y="1524"/>
                      </a:lnTo>
                      <a:lnTo>
                        <a:pt x="558" y="1551"/>
                      </a:lnTo>
                      <a:lnTo>
                        <a:pt x="477" y="1565"/>
                      </a:lnTo>
                      <a:lnTo>
                        <a:pt x="409" y="1565"/>
                      </a:lnTo>
                      <a:lnTo>
                        <a:pt x="354" y="1551"/>
                      </a:lnTo>
                      <a:lnTo>
                        <a:pt x="327" y="1524"/>
                      </a:lnTo>
                      <a:lnTo>
                        <a:pt x="300" y="1483"/>
                      </a:lnTo>
                      <a:lnTo>
                        <a:pt x="286" y="1429"/>
                      </a:lnTo>
                      <a:lnTo>
                        <a:pt x="273" y="1375"/>
                      </a:lnTo>
                      <a:lnTo>
                        <a:pt x="273" y="1211"/>
                      </a:lnTo>
                      <a:lnTo>
                        <a:pt x="300" y="1007"/>
                      </a:lnTo>
                      <a:lnTo>
                        <a:pt x="449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" name="Google Shape;1331;p30">
                  <a:extLst>
                    <a:ext uri="{FF2B5EF4-FFF2-40B4-BE49-F238E27FC236}">
                      <a16:creationId xmlns:a16="http://schemas.microsoft.com/office/drawing/2014/main" id="{02AB8297-AAF4-8A83-B131-44587BEB2EAE}"/>
                    </a:ext>
                  </a:extLst>
                </p:cNvPr>
                <p:cNvSpPr/>
                <p:nvPr/>
              </p:nvSpPr>
              <p:spPr>
                <a:xfrm>
                  <a:off x="7318384" y="2042984"/>
                  <a:ext cx="30764" cy="107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8" h="3537" extrusionOk="0">
                      <a:moveTo>
                        <a:pt x="436" y="0"/>
                      </a:moveTo>
                      <a:lnTo>
                        <a:pt x="382" y="14"/>
                      </a:lnTo>
                      <a:lnTo>
                        <a:pt x="341" y="41"/>
                      </a:lnTo>
                      <a:lnTo>
                        <a:pt x="300" y="82"/>
                      </a:lnTo>
                      <a:lnTo>
                        <a:pt x="300" y="123"/>
                      </a:lnTo>
                      <a:lnTo>
                        <a:pt x="300" y="177"/>
                      </a:lnTo>
                      <a:lnTo>
                        <a:pt x="327" y="218"/>
                      </a:lnTo>
                      <a:lnTo>
                        <a:pt x="382" y="299"/>
                      </a:lnTo>
                      <a:lnTo>
                        <a:pt x="504" y="490"/>
                      </a:lnTo>
                      <a:lnTo>
                        <a:pt x="559" y="626"/>
                      </a:lnTo>
                      <a:lnTo>
                        <a:pt x="627" y="775"/>
                      </a:lnTo>
                      <a:lnTo>
                        <a:pt x="681" y="952"/>
                      </a:lnTo>
                      <a:lnTo>
                        <a:pt x="722" y="1156"/>
                      </a:lnTo>
                      <a:lnTo>
                        <a:pt x="749" y="1374"/>
                      </a:lnTo>
                      <a:lnTo>
                        <a:pt x="763" y="1619"/>
                      </a:lnTo>
                      <a:lnTo>
                        <a:pt x="735" y="1877"/>
                      </a:lnTo>
                      <a:lnTo>
                        <a:pt x="681" y="2163"/>
                      </a:lnTo>
                      <a:lnTo>
                        <a:pt x="627" y="2299"/>
                      </a:lnTo>
                      <a:lnTo>
                        <a:pt x="572" y="2462"/>
                      </a:lnTo>
                      <a:lnTo>
                        <a:pt x="518" y="2612"/>
                      </a:lnTo>
                      <a:lnTo>
                        <a:pt x="436" y="2761"/>
                      </a:lnTo>
                      <a:lnTo>
                        <a:pt x="355" y="2925"/>
                      </a:lnTo>
                      <a:lnTo>
                        <a:pt x="246" y="3088"/>
                      </a:lnTo>
                      <a:lnTo>
                        <a:pt x="137" y="3265"/>
                      </a:lnTo>
                      <a:lnTo>
                        <a:pt x="1" y="3428"/>
                      </a:lnTo>
                      <a:lnTo>
                        <a:pt x="1" y="3428"/>
                      </a:lnTo>
                      <a:lnTo>
                        <a:pt x="96" y="3414"/>
                      </a:lnTo>
                      <a:lnTo>
                        <a:pt x="259" y="3537"/>
                      </a:lnTo>
                      <a:lnTo>
                        <a:pt x="395" y="3346"/>
                      </a:lnTo>
                      <a:lnTo>
                        <a:pt x="504" y="3170"/>
                      </a:lnTo>
                      <a:lnTo>
                        <a:pt x="613" y="2993"/>
                      </a:lnTo>
                      <a:lnTo>
                        <a:pt x="708" y="2816"/>
                      </a:lnTo>
                      <a:lnTo>
                        <a:pt x="776" y="2639"/>
                      </a:lnTo>
                      <a:lnTo>
                        <a:pt x="844" y="2476"/>
                      </a:lnTo>
                      <a:lnTo>
                        <a:pt x="899" y="2313"/>
                      </a:lnTo>
                      <a:lnTo>
                        <a:pt x="939" y="2149"/>
                      </a:lnTo>
                      <a:lnTo>
                        <a:pt x="967" y="2000"/>
                      </a:lnTo>
                      <a:lnTo>
                        <a:pt x="994" y="1850"/>
                      </a:lnTo>
                      <a:lnTo>
                        <a:pt x="1007" y="1564"/>
                      </a:lnTo>
                      <a:lnTo>
                        <a:pt x="994" y="1292"/>
                      </a:lnTo>
                      <a:lnTo>
                        <a:pt x="967" y="1048"/>
                      </a:lnTo>
                      <a:lnTo>
                        <a:pt x="912" y="830"/>
                      </a:lnTo>
                      <a:lnTo>
                        <a:pt x="844" y="639"/>
                      </a:lnTo>
                      <a:lnTo>
                        <a:pt x="776" y="463"/>
                      </a:lnTo>
                      <a:lnTo>
                        <a:pt x="695" y="327"/>
                      </a:lnTo>
                      <a:lnTo>
                        <a:pt x="572" y="123"/>
                      </a:lnTo>
                      <a:lnTo>
                        <a:pt x="518" y="55"/>
                      </a:lnTo>
                      <a:lnTo>
                        <a:pt x="477" y="14"/>
                      </a:lnTo>
                      <a:lnTo>
                        <a:pt x="436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" name="Google Shape;1332;p30">
                  <a:extLst>
                    <a:ext uri="{FF2B5EF4-FFF2-40B4-BE49-F238E27FC236}">
                      <a16:creationId xmlns:a16="http://schemas.microsoft.com/office/drawing/2014/main" id="{5016AC22-5252-7A0A-04A6-C140234C059B}"/>
                    </a:ext>
                  </a:extLst>
                </p:cNvPr>
                <p:cNvSpPr/>
                <p:nvPr/>
              </p:nvSpPr>
              <p:spPr>
                <a:xfrm>
                  <a:off x="7901264" y="2839662"/>
                  <a:ext cx="445928" cy="16282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11" h="53350" extrusionOk="0">
                      <a:moveTo>
                        <a:pt x="1" y="0"/>
                      </a:moveTo>
                      <a:lnTo>
                        <a:pt x="9999" y="53064"/>
                      </a:lnTo>
                      <a:lnTo>
                        <a:pt x="14610" y="53349"/>
                      </a:lnTo>
                      <a:lnTo>
                        <a:pt x="11794" y="10814"/>
                      </a:lnTo>
                      <a:lnTo>
                        <a:pt x="10883" y="381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6E1C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1333;p30">
                  <a:extLst>
                    <a:ext uri="{FF2B5EF4-FFF2-40B4-BE49-F238E27FC236}">
                      <a16:creationId xmlns:a16="http://schemas.microsoft.com/office/drawing/2014/main" id="{AD2AA0A5-1FCE-FA7F-A071-88B660A0E718}"/>
                    </a:ext>
                  </a:extLst>
                </p:cNvPr>
                <p:cNvSpPr/>
                <p:nvPr/>
              </p:nvSpPr>
              <p:spPr>
                <a:xfrm>
                  <a:off x="8219288" y="4449225"/>
                  <a:ext cx="127909" cy="149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1" h="4884" extrusionOk="0">
                      <a:moveTo>
                        <a:pt x="1" y="0"/>
                      </a:moveTo>
                      <a:lnTo>
                        <a:pt x="667" y="4788"/>
                      </a:lnTo>
                      <a:lnTo>
                        <a:pt x="1062" y="4843"/>
                      </a:lnTo>
                      <a:lnTo>
                        <a:pt x="1429" y="4870"/>
                      </a:lnTo>
                      <a:lnTo>
                        <a:pt x="1783" y="4884"/>
                      </a:lnTo>
                      <a:lnTo>
                        <a:pt x="2123" y="4884"/>
                      </a:lnTo>
                      <a:lnTo>
                        <a:pt x="2435" y="4856"/>
                      </a:lnTo>
                      <a:lnTo>
                        <a:pt x="2721" y="4816"/>
                      </a:lnTo>
                      <a:lnTo>
                        <a:pt x="2993" y="4775"/>
                      </a:lnTo>
                      <a:lnTo>
                        <a:pt x="3224" y="4720"/>
                      </a:lnTo>
                      <a:lnTo>
                        <a:pt x="3456" y="4652"/>
                      </a:lnTo>
                      <a:lnTo>
                        <a:pt x="3646" y="4598"/>
                      </a:lnTo>
                      <a:lnTo>
                        <a:pt x="3945" y="4476"/>
                      </a:lnTo>
                      <a:lnTo>
                        <a:pt x="4136" y="4394"/>
                      </a:lnTo>
                      <a:lnTo>
                        <a:pt x="4190" y="4353"/>
                      </a:lnTo>
                      <a:lnTo>
                        <a:pt x="3877" y="31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" name="Google Shape;1334;p30">
                  <a:extLst>
                    <a:ext uri="{FF2B5EF4-FFF2-40B4-BE49-F238E27FC236}">
                      <a16:creationId xmlns:a16="http://schemas.microsoft.com/office/drawing/2014/main" id="{A68E0C3A-05C8-2465-26AA-E54D7CCE3509}"/>
                    </a:ext>
                  </a:extLst>
                </p:cNvPr>
                <p:cNvSpPr/>
                <p:nvPr/>
              </p:nvSpPr>
              <p:spPr>
                <a:xfrm>
                  <a:off x="8184006" y="4426396"/>
                  <a:ext cx="182693" cy="82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6" h="2694" extrusionOk="0">
                      <a:moveTo>
                        <a:pt x="5890" y="0"/>
                      </a:moveTo>
                      <a:lnTo>
                        <a:pt x="123" y="218"/>
                      </a:lnTo>
                      <a:lnTo>
                        <a:pt x="82" y="367"/>
                      </a:lnTo>
                      <a:lnTo>
                        <a:pt x="55" y="531"/>
                      </a:lnTo>
                      <a:lnTo>
                        <a:pt x="14" y="844"/>
                      </a:lnTo>
                      <a:lnTo>
                        <a:pt x="0" y="1156"/>
                      </a:lnTo>
                      <a:lnTo>
                        <a:pt x="14" y="1469"/>
                      </a:lnTo>
                      <a:lnTo>
                        <a:pt x="68" y="1782"/>
                      </a:lnTo>
                      <a:lnTo>
                        <a:pt x="123" y="2081"/>
                      </a:lnTo>
                      <a:lnTo>
                        <a:pt x="204" y="2394"/>
                      </a:lnTo>
                      <a:lnTo>
                        <a:pt x="313" y="2694"/>
                      </a:lnTo>
                      <a:lnTo>
                        <a:pt x="5849" y="2435"/>
                      </a:lnTo>
                      <a:lnTo>
                        <a:pt x="5904" y="2122"/>
                      </a:lnTo>
                      <a:lnTo>
                        <a:pt x="5945" y="1823"/>
                      </a:lnTo>
                      <a:lnTo>
                        <a:pt x="5972" y="1524"/>
                      </a:lnTo>
                      <a:lnTo>
                        <a:pt x="5985" y="1211"/>
                      </a:lnTo>
                      <a:lnTo>
                        <a:pt x="5985" y="912"/>
                      </a:lnTo>
                      <a:lnTo>
                        <a:pt x="5972" y="599"/>
                      </a:lnTo>
                      <a:lnTo>
                        <a:pt x="5945" y="299"/>
                      </a:lnTo>
                      <a:lnTo>
                        <a:pt x="5890" y="0"/>
                      </a:lnTo>
                      <a:close/>
                    </a:path>
                  </a:pathLst>
                </a:custGeom>
                <a:solidFill>
                  <a:srgbClr val="5D10B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" name="Google Shape;1335;p30">
                  <a:extLst>
                    <a:ext uri="{FF2B5EF4-FFF2-40B4-BE49-F238E27FC236}">
                      <a16:creationId xmlns:a16="http://schemas.microsoft.com/office/drawing/2014/main" id="{9DE0F6CA-BDC1-DAAF-D510-20A19B882D2D}"/>
                    </a:ext>
                  </a:extLst>
                </p:cNvPr>
                <p:cNvSpPr/>
                <p:nvPr/>
              </p:nvSpPr>
              <p:spPr>
                <a:xfrm>
                  <a:off x="7938224" y="4528945"/>
                  <a:ext cx="424320" cy="203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03" h="6652" extrusionOk="0">
                      <a:moveTo>
                        <a:pt x="8638" y="0"/>
                      </a:moveTo>
                      <a:lnTo>
                        <a:pt x="8529" y="27"/>
                      </a:lnTo>
                      <a:lnTo>
                        <a:pt x="8353" y="109"/>
                      </a:lnTo>
                      <a:lnTo>
                        <a:pt x="8149" y="218"/>
                      </a:lnTo>
                      <a:lnTo>
                        <a:pt x="7890" y="367"/>
                      </a:lnTo>
                      <a:lnTo>
                        <a:pt x="7278" y="762"/>
                      </a:lnTo>
                      <a:lnTo>
                        <a:pt x="6543" y="1238"/>
                      </a:lnTo>
                      <a:lnTo>
                        <a:pt x="6013" y="1578"/>
                      </a:lnTo>
                      <a:lnTo>
                        <a:pt x="5646" y="1823"/>
                      </a:lnTo>
                      <a:lnTo>
                        <a:pt x="5020" y="2231"/>
                      </a:lnTo>
                      <a:lnTo>
                        <a:pt x="4775" y="2380"/>
                      </a:lnTo>
                      <a:lnTo>
                        <a:pt x="4204" y="2748"/>
                      </a:lnTo>
                      <a:lnTo>
                        <a:pt x="3360" y="3265"/>
                      </a:lnTo>
                      <a:lnTo>
                        <a:pt x="2952" y="3496"/>
                      </a:lnTo>
                      <a:lnTo>
                        <a:pt x="2571" y="3700"/>
                      </a:lnTo>
                      <a:lnTo>
                        <a:pt x="2204" y="3877"/>
                      </a:lnTo>
                      <a:lnTo>
                        <a:pt x="1878" y="4013"/>
                      </a:lnTo>
                      <a:lnTo>
                        <a:pt x="1578" y="4122"/>
                      </a:lnTo>
                      <a:lnTo>
                        <a:pt x="1442" y="4162"/>
                      </a:lnTo>
                      <a:lnTo>
                        <a:pt x="1320" y="4190"/>
                      </a:lnTo>
                      <a:lnTo>
                        <a:pt x="1021" y="4258"/>
                      </a:lnTo>
                      <a:lnTo>
                        <a:pt x="776" y="4339"/>
                      </a:lnTo>
                      <a:lnTo>
                        <a:pt x="667" y="4394"/>
                      </a:lnTo>
                      <a:lnTo>
                        <a:pt x="572" y="4448"/>
                      </a:lnTo>
                      <a:lnTo>
                        <a:pt x="477" y="4502"/>
                      </a:lnTo>
                      <a:lnTo>
                        <a:pt x="395" y="4570"/>
                      </a:lnTo>
                      <a:lnTo>
                        <a:pt x="327" y="4638"/>
                      </a:lnTo>
                      <a:lnTo>
                        <a:pt x="259" y="4707"/>
                      </a:lnTo>
                      <a:lnTo>
                        <a:pt x="150" y="4843"/>
                      </a:lnTo>
                      <a:lnTo>
                        <a:pt x="82" y="4992"/>
                      </a:lnTo>
                      <a:lnTo>
                        <a:pt x="28" y="5155"/>
                      </a:lnTo>
                      <a:lnTo>
                        <a:pt x="1" y="5319"/>
                      </a:lnTo>
                      <a:lnTo>
                        <a:pt x="1" y="5482"/>
                      </a:lnTo>
                      <a:lnTo>
                        <a:pt x="14" y="5645"/>
                      </a:lnTo>
                      <a:lnTo>
                        <a:pt x="41" y="5808"/>
                      </a:lnTo>
                      <a:lnTo>
                        <a:pt x="82" y="5958"/>
                      </a:lnTo>
                      <a:lnTo>
                        <a:pt x="123" y="6108"/>
                      </a:lnTo>
                      <a:lnTo>
                        <a:pt x="232" y="6380"/>
                      </a:lnTo>
                      <a:lnTo>
                        <a:pt x="259" y="6407"/>
                      </a:lnTo>
                      <a:lnTo>
                        <a:pt x="300" y="6434"/>
                      </a:lnTo>
                      <a:lnTo>
                        <a:pt x="436" y="6488"/>
                      </a:lnTo>
                      <a:lnTo>
                        <a:pt x="640" y="6529"/>
                      </a:lnTo>
                      <a:lnTo>
                        <a:pt x="898" y="6556"/>
                      </a:lnTo>
                      <a:lnTo>
                        <a:pt x="1225" y="6584"/>
                      </a:lnTo>
                      <a:lnTo>
                        <a:pt x="1592" y="6611"/>
                      </a:lnTo>
                      <a:lnTo>
                        <a:pt x="2476" y="6638"/>
                      </a:lnTo>
                      <a:lnTo>
                        <a:pt x="3496" y="6652"/>
                      </a:lnTo>
                      <a:lnTo>
                        <a:pt x="4639" y="6638"/>
                      </a:lnTo>
                      <a:lnTo>
                        <a:pt x="5850" y="6624"/>
                      </a:lnTo>
                      <a:lnTo>
                        <a:pt x="7088" y="6597"/>
                      </a:lnTo>
                      <a:lnTo>
                        <a:pt x="9536" y="6516"/>
                      </a:lnTo>
                      <a:lnTo>
                        <a:pt x="11644" y="6434"/>
                      </a:lnTo>
                      <a:lnTo>
                        <a:pt x="13712" y="6325"/>
                      </a:lnTo>
                      <a:lnTo>
                        <a:pt x="13766" y="5699"/>
                      </a:lnTo>
                      <a:lnTo>
                        <a:pt x="13821" y="5033"/>
                      </a:lnTo>
                      <a:lnTo>
                        <a:pt x="13875" y="4230"/>
                      </a:lnTo>
                      <a:lnTo>
                        <a:pt x="13902" y="3360"/>
                      </a:lnTo>
                      <a:lnTo>
                        <a:pt x="13902" y="2938"/>
                      </a:lnTo>
                      <a:lnTo>
                        <a:pt x="13889" y="2517"/>
                      </a:lnTo>
                      <a:lnTo>
                        <a:pt x="13875" y="2136"/>
                      </a:lnTo>
                      <a:lnTo>
                        <a:pt x="13834" y="1782"/>
                      </a:lnTo>
                      <a:lnTo>
                        <a:pt x="13794" y="1469"/>
                      </a:lnTo>
                      <a:lnTo>
                        <a:pt x="13753" y="1333"/>
                      </a:lnTo>
                      <a:lnTo>
                        <a:pt x="13726" y="1211"/>
                      </a:lnTo>
                      <a:lnTo>
                        <a:pt x="13671" y="1102"/>
                      </a:lnTo>
                      <a:lnTo>
                        <a:pt x="13630" y="1020"/>
                      </a:lnTo>
                      <a:lnTo>
                        <a:pt x="13562" y="939"/>
                      </a:lnTo>
                      <a:lnTo>
                        <a:pt x="13494" y="871"/>
                      </a:lnTo>
                      <a:lnTo>
                        <a:pt x="13426" y="816"/>
                      </a:lnTo>
                      <a:lnTo>
                        <a:pt x="13345" y="775"/>
                      </a:lnTo>
                      <a:lnTo>
                        <a:pt x="13250" y="748"/>
                      </a:lnTo>
                      <a:lnTo>
                        <a:pt x="13154" y="721"/>
                      </a:lnTo>
                      <a:lnTo>
                        <a:pt x="13059" y="707"/>
                      </a:lnTo>
                      <a:lnTo>
                        <a:pt x="12950" y="707"/>
                      </a:lnTo>
                      <a:lnTo>
                        <a:pt x="12733" y="721"/>
                      </a:lnTo>
                      <a:lnTo>
                        <a:pt x="12488" y="748"/>
                      </a:lnTo>
                      <a:lnTo>
                        <a:pt x="12229" y="803"/>
                      </a:lnTo>
                      <a:lnTo>
                        <a:pt x="11699" y="925"/>
                      </a:lnTo>
                      <a:lnTo>
                        <a:pt x="11413" y="993"/>
                      </a:lnTo>
                      <a:lnTo>
                        <a:pt x="11141" y="1047"/>
                      </a:lnTo>
                      <a:lnTo>
                        <a:pt x="10855" y="1088"/>
                      </a:lnTo>
                      <a:lnTo>
                        <a:pt x="10583" y="1102"/>
                      </a:lnTo>
                      <a:lnTo>
                        <a:pt x="10325" y="1102"/>
                      </a:lnTo>
                      <a:lnTo>
                        <a:pt x="10189" y="1088"/>
                      </a:lnTo>
                      <a:lnTo>
                        <a:pt x="10067" y="1061"/>
                      </a:lnTo>
                      <a:lnTo>
                        <a:pt x="9931" y="884"/>
                      </a:lnTo>
                      <a:lnTo>
                        <a:pt x="9781" y="721"/>
                      </a:lnTo>
                      <a:lnTo>
                        <a:pt x="9590" y="517"/>
                      </a:lnTo>
                      <a:lnTo>
                        <a:pt x="9373" y="326"/>
                      </a:lnTo>
                      <a:lnTo>
                        <a:pt x="9250" y="231"/>
                      </a:lnTo>
                      <a:lnTo>
                        <a:pt x="9128" y="150"/>
                      </a:lnTo>
                      <a:lnTo>
                        <a:pt x="9006" y="82"/>
                      </a:lnTo>
                      <a:lnTo>
                        <a:pt x="8883" y="41"/>
                      </a:lnTo>
                      <a:lnTo>
                        <a:pt x="8761" y="14"/>
                      </a:lnTo>
                      <a:lnTo>
                        <a:pt x="8638" y="0"/>
                      </a:lnTo>
                      <a:close/>
                    </a:path>
                  </a:pathLst>
                </a:custGeom>
                <a:solidFill>
                  <a:srgbClr val="D53F2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1336;p30">
                  <a:extLst>
                    <a:ext uri="{FF2B5EF4-FFF2-40B4-BE49-F238E27FC236}">
                      <a16:creationId xmlns:a16="http://schemas.microsoft.com/office/drawing/2014/main" id="{69A04875-14EA-F0CF-F9DA-E5B74AD0F46A}"/>
                    </a:ext>
                  </a:extLst>
                </p:cNvPr>
                <p:cNvSpPr/>
                <p:nvPr/>
              </p:nvSpPr>
              <p:spPr>
                <a:xfrm>
                  <a:off x="8091407" y="4584554"/>
                  <a:ext cx="66473" cy="54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8" h="1783" extrusionOk="0">
                      <a:moveTo>
                        <a:pt x="627" y="1"/>
                      </a:moveTo>
                      <a:lnTo>
                        <a:pt x="504" y="14"/>
                      </a:lnTo>
                      <a:lnTo>
                        <a:pt x="382" y="28"/>
                      </a:lnTo>
                      <a:lnTo>
                        <a:pt x="273" y="69"/>
                      </a:lnTo>
                      <a:lnTo>
                        <a:pt x="178" y="110"/>
                      </a:lnTo>
                      <a:lnTo>
                        <a:pt x="96" y="150"/>
                      </a:lnTo>
                      <a:lnTo>
                        <a:pt x="42" y="218"/>
                      </a:lnTo>
                      <a:lnTo>
                        <a:pt x="15" y="300"/>
                      </a:lnTo>
                      <a:lnTo>
                        <a:pt x="1" y="409"/>
                      </a:lnTo>
                      <a:lnTo>
                        <a:pt x="151" y="395"/>
                      </a:lnTo>
                      <a:lnTo>
                        <a:pt x="327" y="422"/>
                      </a:lnTo>
                      <a:lnTo>
                        <a:pt x="518" y="463"/>
                      </a:lnTo>
                      <a:lnTo>
                        <a:pt x="613" y="504"/>
                      </a:lnTo>
                      <a:lnTo>
                        <a:pt x="722" y="545"/>
                      </a:lnTo>
                      <a:lnTo>
                        <a:pt x="831" y="613"/>
                      </a:lnTo>
                      <a:lnTo>
                        <a:pt x="926" y="681"/>
                      </a:lnTo>
                      <a:lnTo>
                        <a:pt x="1116" y="844"/>
                      </a:lnTo>
                      <a:lnTo>
                        <a:pt x="1293" y="1035"/>
                      </a:lnTo>
                      <a:lnTo>
                        <a:pt x="1443" y="1211"/>
                      </a:lnTo>
                      <a:lnTo>
                        <a:pt x="1565" y="1388"/>
                      </a:lnTo>
                      <a:lnTo>
                        <a:pt x="1660" y="1524"/>
                      </a:lnTo>
                      <a:lnTo>
                        <a:pt x="1742" y="1660"/>
                      </a:lnTo>
                      <a:lnTo>
                        <a:pt x="1769" y="1701"/>
                      </a:lnTo>
                      <a:lnTo>
                        <a:pt x="1797" y="1728"/>
                      </a:lnTo>
                      <a:lnTo>
                        <a:pt x="1837" y="1755"/>
                      </a:lnTo>
                      <a:lnTo>
                        <a:pt x="1878" y="1769"/>
                      </a:lnTo>
                      <a:lnTo>
                        <a:pt x="1919" y="1783"/>
                      </a:lnTo>
                      <a:lnTo>
                        <a:pt x="1973" y="1783"/>
                      </a:lnTo>
                      <a:lnTo>
                        <a:pt x="2014" y="1769"/>
                      </a:lnTo>
                      <a:lnTo>
                        <a:pt x="2055" y="1755"/>
                      </a:lnTo>
                      <a:lnTo>
                        <a:pt x="2096" y="1728"/>
                      </a:lnTo>
                      <a:lnTo>
                        <a:pt x="2137" y="1687"/>
                      </a:lnTo>
                      <a:lnTo>
                        <a:pt x="2150" y="1660"/>
                      </a:lnTo>
                      <a:lnTo>
                        <a:pt x="2177" y="1606"/>
                      </a:lnTo>
                      <a:lnTo>
                        <a:pt x="2177" y="1565"/>
                      </a:lnTo>
                      <a:lnTo>
                        <a:pt x="2177" y="1524"/>
                      </a:lnTo>
                      <a:lnTo>
                        <a:pt x="2177" y="1483"/>
                      </a:lnTo>
                      <a:lnTo>
                        <a:pt x="2150" y="1429"/>
                      </a:lnTo>
                      <a:lnTo>
                        <a:pt x="2055" y="1266"/>
                      </a:lnTo>
                      <a:lnTo>
                        <a:pt x="1946" y="1103"/>
                      </a:lnTo>
                      <a:lnTo>
                        <a:pt x="1797" y="899"/>
                      </a:lnTo>
                      <a:lnTo>
                        <a:pt x="1620" y="695"/>
                      </a:lnTo>
                      <a:lnTo>
                        <a:pt x="1416" y="477"/>
                      </a:lnTo>
                      <a:lnTo>
                        <a:pt x="1307" y="382"/>
                      </a:lnTo>
                      <a:lnTo>
                        <a:pt x="1184" y="286"/>
                      </a:lnTo>
                      <a:lnTo>
                        <a:pt x="1062" y="205"/>
                      </a:lnTo>
                      <a:lnTo>
                        <a:pt x="940" y="137"/>
                      </a:lnTo>
                      <a:lnTo>
                        <a:pt x="776" y="55"/>
                      </a:lnTo>
                      <a:lnTo>
                        <a:pt x="62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1337;p30">
                  <a:extLst>
                    <a:ext uri="{FF2B5EF4-FFF2-40B4-BE49-F238E27FC236}">
                      <a16:creationId xmlns:a16="http://schemas.microsoft.com/office/drawing/2014/main" id="{F6C574D3-FB0D-2DC1-C0A5-2D5EEB0F020D}"/>
                    </a:ext>
                  </a:extLst>
                </p:cNvPr>
                <p:cNvSpPr/>
                <p:nvPr/>
              </p:nvSpPr>
              <p:spPr>
                <a:xfrm>
                  <a:off x="8121714" y="4566699"/>
                  <a:ext cx="58171" cy="52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6" h="1715" extrusionOk="0">
                      <a:moveTo>
                        <a:pt x="531" y="1"/>
                      </a:moveTo>
                      <a:lnTo>
                        <a:pt x="355" y="14"/>
                      </a:lnTo>
                      <a:lnTo>
                        <a:pt x="273" y="28"/>
                      </a:lnTo>
                      <a:lnTo>
                        <a:pt x="205" y="55"/>
                      </a:lnTo>
                      <a:lnTo>
                        <a:pt x="137" y="82"/>
                      </a:lnTo>
                      <a:lnTo>
                        <a:pt x="83" y="150"/>
                      </a:lnTo>
                      <a:lnTo>
                        <a:pt x="42" y="232"/>
                      </a:lnTo>
                      <a:lnTo>
                        <a:pt x="1" y="341"/>
                      </a:lnTo>
                      <a:lnTo>
                        <a:pt x="110" y="355"/>
                      </a:lnTo>
                      <a:lnTo>
                        <a:pt x="219" y="382"/>
                      </a:lnTo>
                      <a:lnTo>
                        <a:pt x="327" y="423"/>
                      </a:lnTo>
                      <a:lnTo>
                        <a:pt x="436" y="477"/>
                      </a:lnTo>
                      <a:lnTo>
                        <a:pt x="545" y="545"/>
                      </a:lnTo>
                      <a:lnTo>
                        <a:pt x="654" y="613"/>
                      </a:lnTo>
                      <a:lnTo>
                        <a:pt x="844" y="776"/>
                      </a:lnTo>
                      <a:lnTo>
                        <a:pt x="1008" y="953"/>
                      </a:lnTo>
                      <a:lnTo>
                        <a:pt x="1157" y="1143"/>
                      </a:lnTo>
                      <a:lnTo>
                        <a:pt x="1280" y="1307"/>
                      </a:lnTo>
                      <a:lnTo>
                        <a:pt x="1375" y="1456"/>
                      </a:lnTo>
                      <a:lnTo>
                        <a:pt x="1456" y="1592"/>
                      </a:lnTo>
                      <a:lnTo>
                        <a:pt x="1484" y="1633"/>
                      </a:lnTo>
                      <a:lnTo>
                        <a:pt x="1524" y="1660"/>
                      </a:lnTo>
                      <a:lnTo>
                        <a:pt x="1552" y="1688"/>
                      </a:lnTo>
                      <a:lnTo>
                        <a:pt x="1592" y="1701"/>
                      </a:lnTo>
                      <a:lnTo>
                        <a:pt x="1647" y="1715"/>
                      </a:lnTo>
                      <a:lnTo>
                        <a:pt x="1688" y="1715"/>
                      </a:lnTo>
                      <a:lnTo>
                        <a:pt x="1742" y="1701"/>
                      </a:lnTo>
                      <a:lnTo>
                        <a:pt x="1783" y="1688"/>
                      </a:lnTo>
                      <a:lnTo>
                        <a:pt x="1824" y="1660"/>
                      </a:lnTo>
                      <a:lnTo>
                        <a:pt x="1851" y="1620"/>
                      </a:lnTo>
                      <a:lnTo>
                        <a:pt x="1878" y="1579"/>
                      </a:lnTo>
                      <a:lnTo>
                        <a:pt x="1892" y="1538"/>
                      </a:lnTo>
                      <a:lnTo>
                        <a:pt x="1905" y="1497"/>
                      </a:lnTo>
                      <a:lnTo>
                        <a:pt x="1905" y="1456"/>
                      </a:lnTo>
                      <a:lnTo>
                        <a:pt x="1892" y="1402"/>
                      </a:lnTo>
                      <a:lnTo>
                        <a:pt x="1878" y="1361"/>
                      </a:lnTo>
                      <a:lnTo>
                        <a:pt x="1769" y="1198"/>
                      </a:lnTo>
                      <a:lnTo>
                        <a:pt x="1660" y="1021"/>
                      </a:lnTo>
                      <a:lnTo>
                        <a:pt x="1524" y="831"/>
                      </a:lnTo>
                      <a:lnTo>
                        <a:pt x="1348" y="613"/>
                      </a:lnTo>
                      <a:lnTo>
                        <a:pt x="1144" y="409"/>
                      </a:lnTo>
                      <a:lnTo>
                        <a:pt x="1021" y="314"/>
                      </a:lnTo>
                      <a:lnTo>
                        <a:pt x="912" y="219"/>
                      </a:lnTo>
                      <a:lnTo>
                        <a:pt x="790" y="137"/>
                      </a:lnTo>
                      <a:lnTo>
                        <a:pt x="667" y="55"/>
                      </a:lnTo>
                      <a:lnTo>
                        <a:pt x="53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" name="Google Shape;1338;p30">
                  <a:extLst>
                    <a:ext uri="{FF2B5EF4-FFF2-40B4-BE49-F238E27FC236}">
                      <a16:creationId xmlns:a16="http://schemas.microsoft.com/office/drawing/2014/main" id="{1C039BB3-09C9-43F7-6CB0-88381CF3D63A}"/>
                    </a:ext>
                  </a:extLst>
                </p:cNvPr>
                <p:cNvSpPr/>
                <p:nvPr/>
              </p:nvSpPr>
              <p:spPr>
                <a:xfrm>
                  <a:off x="8066502" y="4601584"/>
                  <a:ext cx="61895" cy="53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756" extrusionOk="0">
                      <a:moveTo>
                        <a:pt x="327" y="0"/>
                      </a:moveTo>
                      <a:lnTo>
                        <a:pt x="218" y="28"/>
                      </a:lnTo>
                      <a:lnTo>
                        <a:pt x="137" y="55"/>
                      </a:lnTo>
                      <a:lnTo>
                        <a:pt x="69" y="109"/>
                      </a:lnTo>
                      <a:lnTo>
                        <a:pt x="28" y="177"/>
                      </a:lnTo>
                      <a:lnTo>
                        <a:pt x="1" y="259"/>
                      </a:lnTo>
                      <a:lnTo>
                        <a:pt x="1" y="368"/>
                      </a:lnTo>
                      <a:lnTo>
                        <a:pt x="137" y="381"/>
                      </a:lnTo>
                      <a:lnTo>
                        <a:pt x="273" y="409"/>
                      </a:lnTo>
                      <a:lnTo>
                        <a:pt x="422" y="449"/>
                      </a:lnTo>
                      <a:lnTo>
                        <a:pt x="572" y="517"/>
                      </a:lnTo>
                      <a:lnTo>
                        <a:pt x="681" y="585"/>
                      </a:lnTo>
                      <a:lnTo>
                        <a:pt x="776" y="653"/>
                      </a:lnTo>
                      <a:lnTo>
                        <a:pt x="967" y="817"/>
                      </a:lnTo>
                      <a:lnTo>
                        <a:pt x="1143" y="993"/>
                      </a:lnTo>
                      <a:lnTo>
                        <a:pt x="1293" y="1184"/>
                      </a:lnTo>
                      <a:lnTo>
                        <a:pt x="1415" y="1347"/>
                      </a:lnTo>
                      <a:lnTo>
                        <a:pt x="1511" y="1497"/>
                      </a:lnTo>
                      <a:lnTo>
                        <a:pt x="1592" y="1633"/>
                      </a:lnTo>
                      <a:lnTo>
                        <a:pt x="1620" y="1674"/>
                      </a:lnTo>
                      <a:lnTo>
                        <a:pt x="1647" y="1701"/>
                      </a:lnTo>
                      <a:lnTo>
                        <a:pt x="1688" y="1728"/>
                      </a:lnTo>
                      <a:lnTo>
                        <a:pt x="1728" y="1742"/>
                      </a:lnTo>
                      <a:lnTo>
                        <a:pt x="1769" y="1755"/>
                      </a:lnTo>
                      <a:lnTo>
                        <a:pt x="1824" y="1755"/>
                      </a:lnTo>
                      <a:lnTo>
                        <a:pt x="1864" y="1742"/>
                      </a:lnTo>
                      <a:lnTo>
                        <a:pt x="1919" y="1728"/>
                      </a:lnTo>
                      <a:lnTo>
                        <a:pt x="1946" y="1701"/>
                      </a:lnTo>
                      <a:lnTo>
                        <a:pt x="1987" y="1660"/>
                      </a:lnTo>
                      <a:lnTo>
                        <a:pt x="2014" y="1619"/>
                      </a:lnTo>
                      <a:lnTo>
                        <a:pt x="2028" y="1578"/>
                      </a:lnTo>
                      <a:lnTo>
                        <a:pt x="2028" y="1538"/>
                      </a:lnTo>
                      <a:lnTo>
                        <a:pt x="2028" y="1497"/>
                      </a:lnTo>
                      <a:lnTo>
                        <a:pt x="2028" y="1442"/>
                      </a:lnTo>
                      <a:lnTo>
                        <a:pt x="2000" y="1402"/>
                      </a:lnTo>
                      <a:lnTo>
                        <a:pt x="1905" y="1238"/>
                      </a:lnTo>
                      <a:lnTo>
                        <a:pt x="1796" y="1061"/>
                      </a:lnTo>
                      <a:lnTo>
                        <a:pt x="1647" y="871"/>
                      </a:lnTo>
                      <a:lnTo>
                        <a:pt x="1470" y="653"/>
                      </a:lnTo>
                      <a:lnTo>
                        <a:pt x="1266" y="449"/>
                      </a:lnTo>
                      <a:lnTo>
                        <a:pt x="1157" y="354"/>
                      </a:lnTo>
                      <a:lnTo>
                        <a:pt x="1035" y="259"/>
                      </a:lnTo>
                      <a:lnTo>
                        <a:pt x="926" y="177"/>
                      </a:lnTo>
                      <a:lnTo>
                        <a:pt x="790" y="96"/>
                      </a:lnTo>
                      <a:lnTo>
                        <a:pt x="57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" name="Google Shape;1339;p30">
                  <a:extLst>
                    <a:ext uri="{FF2B5EF4-FFF2-40B4-BE49-F238E27FC236}">
                      <a16:creationId xmlns:a16="http://schemas.microsoft.com/office/drawing/2014/main" id="{2EC6EDBA-0720-8C96-6358-91DA251DB7A4}"/>
                    </a:ext>
                  </a:extLst>
                </p:cNvPr>
                <p:cNvSpPr/>
                <p:nvPr/>
              </p:nvSpPr>
              <p:spPr>
                <a:xfrm>
                  <a:off x="8136272" y="2809752"/>
                  <a:ext cx="508982" cy="16689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7" h="54684" extrusionOk="0">
                      <a:moveTo>
                        <a:pt x="11725" y="1"/>
                      </a:moveTo>
                      <a:lnTo>
                        <a:pt x="10080" y="327"/>
                      </a:lnTo>
                      <a:lnTo>
                        <a:pt x="10052" y="327"/>
                      </a:lnTo>
                      <a:lnTo>
                        <a:pt x="9563" y="450"/>
                      </a:lnTo>
                      <a:lnTo>
                        <a:pt x="9481" y="477"/>
                      </a:lnTo>
                      <a:lnTo>
                        <a:pt x="0" y="1552"/>
                      </a:lnTo>
                      <a:lnTo>
                        <a:pt x="2013" y="29763"/>
                      </a:lnTo>
                      <a:lnTo>
                        <a:pt x="12569" y="54683"/>
                      </a:lnTo>
                      <a:lnTo>
                        <a:pt x="16677" y="54493"/>
                      </a:lnTo>
                      <a:lnTo>
                        <a:pt x="16323" y="52357"/>
                      </a:lnTo>
                      <a:lnTo>
                        <a:pt x="15929" y="50072"/>
                      </a:lnTo>
                      <a:lnTo>
                        <a:pt x="15425" y="47311"/>
                      </a:lnTo>
                      <a:lnTo>
                        <a:pt x="14868" y="44304"/>
                      </a:lnTo>
                      <a:lnTo>
                        <a:pt x="14568" y="42795"/>
                      </a:lnTo>
                      <a:lnTo>
                        <a:pt x="14283" y="41312"/>
                      </a:lnTo>
                      <a:lnTo>
                        <a:pt x="13984" y="39897"/>
                      </a:lnTo>
                      <a:lnTo>
                        <a:pt x="13684" y="38591"/>
                      </a:lnTo>
                      <a:lnTo>
                        <a:pt x="13399" y="37394"/>
                      </a:lnTo>
                      <a:lnTo>
                        <a:pt x="13127" y="36374"/>
                      </a:lnTo>
                      <a:lnTo>
                        <a:pt x="12855" y="35436"/>
                      </a:lnTo>
                      <a:lnTo>
                        <a:pt x="12582" y="34538"/>
                      </a:lnTo>
                      <a:lnTo>
                        <a:pt x="12310" y="33654"/>
                      </a:lnTo>
                      <a:lnTo>
                        <a:pt x="12038" y="32810"/>
                      </a:lnTo>
                      <a:lnTo>
                        <a:pt x="11494" y="31246"/>
                      </a:lnTo>
                      <a:lnTo>
                        <a:pt x="11005" y="29872"/>
                      </a:lnTo>
                      <a:lnTo>
                        <a:pt x="10583" y="28743"/>
                      </a:lnTo>
                      <a:lnTo>
                        <a:pt x="10243" y="27873"/>
                      </a:lnTo>
                      <a:lnTo>
                        <a:pt x="9944" y="27138"/>
                      </a:lnTo>
                      <a:lnTo>
                        <a:pt x="10134" y="23710"/>
                      </a:lnTo>
                      <a:lnTo>
                        <a:pt x="10324" y="20078"/>
                      </a:lnTo>
                      <a:lnTo>
                        <a:pt x="10569" y="15739"/>
                      </a:lnTo>
                      <a:lnTo>
                        <a:pt x="10855" y="11114"/>
                      </a:lnTo>
                      <a:lnTo>
                        <a:pt x="11005" y="8843"/>
                      </a:lnTo>
                      <a:lnTo>
                        <a:pt x="11154" y="6666"/>
                      </a:lnTo>
                      <a:lnTo>
                        <a:pt x="11304" y="4639"/>
                      </a:lnTo>
                      <a:lnTo>
                        <a:pt x="11440" y="2817"/>
                      </a:lnTo>
                      <a:lnTo>
                        <a:pt x="11589" y="1252"/>
                      </a:lnTo>
                      <a:lnTo>
                        <a:pt x="11725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1340;p30">
                  <a:extLst>
                    <a:ext uri="{FF2B5EF4-FFF2-40B4-BE49-F238E27FC236}">
                      <a16:creationId xmlns:a16="http://schemas.microsoft.com/office/drawing/2014/main" id="{A23C4F9A-6A6F-DC83-EAAB-3566C8E3925D}"/>
                    </a:ext>
                  </a:extLst>
                </p:cNvPr>
                <p:cNvSpPr/>
                <p:nvPr/>
              </p:nvSpPr>
              <p:spPr>
                <a:xfrm>
                  <a:off x="8519853" y="4447974"/>
                  <a:ext cx="144085" cy="1503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1" h="4925" extrusionOk="0">
                      <a:moveTo>
                        <a:pt x="1" y="1"/>
                      </a:moveTo>
                      <a:lnTo>
                        <a:pt x="1184" y="4829"/>
                      </a:lnTo>
                      <a:lnTo>
                        <a:pt x="1579" y="4884"/>
                      </a:lnTo>
                      <a:lnTo>
                        <a:pt x="1946" y="4911"/>
                      </a:lnTo>
                      <a:lnTo>
                        <a:pt x="2300" y="4925"/>
                      </a:lnTo>
                      <a:lnTo>
                        <a:pt x="2640" y="4925"/>
                      </a:lnTo>
                      <a:lnTo>
                        <a:pt x="2953" y="4897"/>
                      </a:lnTo>
                      <a:lnTo>
                        <a:pt x="3238" y="4857"/>
                      </a:lnTo>
                      <a:lnTo>
                        <a:pt x="3510" y="4816"/>
                      </a:lnTo>
                      <a:lnTo>
                        <a:pt x="3755" y="4761"/>
                      </a:lnTo>
                      <a:lnTo>
                        <a:pt x="3973" y="4693"/>
                      </a:lnTo>
                      <a:lnTo>
                        <a:pt x="4163" y="4639"/>
                      </a:lnTo>
                      <a:lnTo>
                        <a:pt x="4463" y="4517"/>
                      </a:lnTo>
                      <a:lnTo>
                        <a:pt x="4653" y="4435"/>
                      </a:lnTo>
                      <a:lnTo>
                        <a:pt x="4721" y="4394"/>
                      </a:lnTo>
                      <a:lnTo>
                        <a:pt x="3524" y="286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" name="Google Shape;1341;p30">
                  <a:extLst>
                    <a:ext uri="{FF2B5EF4-FFF2-40B4-BE49-F238E27FC236}">
                      <a16:creationId xmlns:a16="http://schemas.microsoft.com/office/drawing/2014/main" id="{487FD574-98D9-4BA2-DF1A-942CC31A9301}"/>
                    </a:ext>
                  </a:extLst>
                </p:cNvPr>
                <p:cNvSpPr/>
                <p:nvPr/>
              </p:nvSpPr>
              <p:spPr>
                <a:xfrm>
                  <a:off x="8482100" y="4431798"/>
                  <a:ext cx="201371" cy="82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8" h="2694" extrusionOk="0">
                      <a:moveTo>
                        <a:pt x="6298" y="0"/>
                      </a:moveTo>
                      <a:lnTo>
                        <a:pt x="109" y="367"/>
                      </a:lnTo>
                      <a:lnTo>
                        <a:pt x="41" y="735"/>
                      </a:lnTo>
                      <a:lnTo>
                        <a:pt x="14" y="1061"/>
                      </a:lnTo>
                      <a:lnTo>
                        <a:pt x="0" y="1224"/>
                      </a:lnTo>
                      <a:lnTo>
                        <a:pt x="14" y="1374"/>
                      </a:lnTo>
                      <a:lnTo>
                        <a:pt x="27" y="1524"/>
                      </a:lnTo>
                      <a:lnTo>
                        <a:pt x="54" y="1673"/>
                      </a:lnTo>
                      <a:lnTo>
                        <a:pt x="82" y="1823"/>
                      </a:lnTo>
                      <a:lnTo>
                        <a:pt x="136" y="1959"/>
                      </a:lnTo>
                      <a:lnTo>
                        <a:pt x="204" y="2081"/>
                      </a:lnTo>
                      <a:lnTo>
                        <a:pt x="272" y="2217"/>
                      </a:lnTo>
                      <a:lnTo>
                        <a:pt x="354" y="2340"/>
                      </a:lnTo>
                      <a:lnTo>
                        <a:pt x="463" y="2462"/>
                      </a:lnTo>
                      <a:lnTo>
                        <a:pt x="585" y="2571"/>
                      </a:lnTo>
                      <a:lnTo>
                        <a:pt x="707" y="2693"/>
                      </a:lnTo>
                      <a:lnTo>
                        <a:pt x="6502" y="2353"/>
                      </a:lnTo>
                      <a:lnTo>
                        <a:pt x="6556" y="2054"/>
                      </a:lnTo>
                      <a:lnTo>
                        <a:pt x="6584" y="1755"/>
                      </a:lnTo>
                      <a:lnTo>
                        <a:pt x="6597" y="1456"/>
                      </a:lnTo>
                      <a:lnTo>
                        <a:pt x="6584" y="1156"/>
                      </a:lnTo>
                      <a:lnTo>
                        <a:pt x="6543" y="857"/>
                      </a:lnTo>
                      <a:lnTo>
                        <a:pt x="6488" y="571"/>
                      </a:lnTo>
                      <a:lnTo>
                        <a:pt x="6407" y="286"/>
                      </a:lnTo>
                      <a:lnTo>
                        <a:pt x="6298" y="0"/>
                      </a:lnTo>
                      <a:close/>
                    </a:path>
                  </a:pathLst>
                </a:custGeom>
                <a:solidFill>
                  <a:srgbClr val="5D10B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" name="Google Shape;1342;p30">
                  <a:extLst>
                    <a:ext uri="{FF2B5EF4-FFF2-40B4-BE49-F238E27FC236}">
                      <a16:creationId xmlns:a16="http://schemas.microsoft.com/office/drawing/2014/main" id="{AC0108BA-6431-EA29-84EE-305B483D3950}"/>
                    </a:ext>
                  </a:extLst>
                </p:cNvPr>
                <p:cNvSpPr/>
                <p:nvPr/>
              </p:nvSpPr>
              <p:spPr>
                <a:xfrm>
                  <a:off x="8262474" y="4528945"/>
                  <a:ext cx="424320" cy="203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03" h="6652" extrusionOk="0">
                      <a:moveTo>
                        <a:pt x="8638" y="0"/>
                      </a:moveTo>
                      <a:lnTo>
                        <a:pt x="8529" y="27"/>
                      </a:lnTo>
                      <a:lnTo>
                        <a:pt x="8352" y="109"/>
                      </a:lnTo>
                      <a:lnTo>
                        <a:pt x="8148" y="218"/>
                      </a:lnTo>
                      <a:lnTo>
                        <a:pt x="7890" y="367"/>
                      </a:lnTo>
                      <a:lnTo>
                        <a:pt x="7278" y="762"/>
                      </a:lnTo>
                      <a:lnTo>
                        <a:pt x="6543" y="1238"/>
                      </a:lnTo>
                      <a:lnTo>
                        <a:pt x="6013" y="1578"/>
                      </a:lnTo>
                      <a:lnTo>
                        <a:pt x="5645" y="1823"/>
                      </a:lnTo>
                      <a:lnTo>
                        <a:pt x="5020" y="2231"/>
                      </a:lnTo>
                      <a:lnTo>
                        <a:pt x="4775" y="2380"/>
                      </a:lnTo>
                      <a:lnTo>
                        <a:pt x="4203" y="2748"/>
                      </a:lnTo>
                      <a:lnTo>
                        <a:pt x="3360" y="3265"/>
                      </a:lnTo>
                      <a:lnTo>
                        <a:pt x="2952" y="3496"/>
                      </a:lnTo>
                      <a:lnTo>
                        <a:pt x="2571" y="3700"/>
                      </a:lnTo>
                      <a:lnTo>
                        <a:pt x="2204" y="3877"/>
                      </a:lnTo>
                      <a:lnTo>
                        <a:pt x="1877" y="4013"/>
                      </a:lnTo>
                      <a:lnTo>
                        <a:pt x="1578" y="4122"/>
                      </a:lnTo>
                      <a:lnTo>
                        <a:pt x="1442" y="4162"/>
                      </a:lnTo>
                      <a:lnTo>
                        <a:pt x="1320" y="4190"/>
                      </a:lnTo>
                      <a:lnTo>
                        <a:pt x="1020" y="4258"/>
                      </a:lnTo>
                      <a:lnTo>
                        <a:pt x="776" y="4339"/>
                      </a:lnTo>
                      <a:lnTo>
                        <a:pt x="667" y="4394"/>
                      </a:lnTo>
                      <a:lnTo>
                        <a:pt x="572" y="4448"/>
                      </a:lnTo>
                      <a:lnTo>
                        <a:pt x="476" y="4502"/>
                      </a:lnTo>
                      <a:lnTo>
                        <a:pt x="395" y="4570"/>
                      </a:lnTo>
                      <a:lnTo>
                        <a:pt x="327" y="4638"/>
                      </a:lnTo>
                      <a:lnTo>
                        <a:pt x="259" y="4707"/>
                      </a:lnTo>
                      <a:lnTo>
                        <a:pt x="150" y="4843"/>
                      </a:lnTo>
                      <a:lnTo>
                        <a:pt x="82" y="4992"/>
                      </a:lnTo>
                      <a:lnTo>
                        <a:pt x="27" y="5155"/>
                      </a:lnTo>
                      <a:lnTo>
                        <a:pt x="0" y="5319"/>
                      </a:lnTo>
                      <a:lnTo>
                        <a:pt x="0" y="5482"/>
                      </a:lnTo>
                      <a:lnTo>
                        <a:pt x="14" y="5645"/>
                      </a:lnTo>
                      <a:lnTo>
                        <a:pt x="41" y="5808"/>
                      </a:lnTo>
                      <a:lnTo>
                        <a:pt x="82" y="5958"/>
                      </a:lnTo>
                      <a:lnTo>
                        <a:pt x="123" y="6108"/>
                      </a:lnTo>
                      <a:lnTo>
                        <a:pt x="245" y="6380"/>
                      </a:lnTo>
                      <a:lnTo>
                        <a:pt x="259" y="6407"/>
                      </a:lnTo>
                      <a:lnTo>
                        <a:pt x="299" y="6434"/>
                      </a:lnTo>
                      <a:lnTo>
                        <a:pt x="436" y="6488"/>
                      </a:lnTo>
                      <a:lnTo>
                        <a:pt x="640" y="6529"/>
                      </a:lnTo>
                      <a:lnTo>
                        <a:pt x="898" y="6556"/>
                      </a:lnTo>
                      <a:lnTo>
                        <a:pt x="1224" y="6584"/>
                      </a:lnTo>
                      <a:lnTo>
                        <a:pt x="1592" y="6611"/>
                      </a:lnTo>
                      <a:lnTo>
                        <a:pt x="2476" y="6638"/>
                      </a:lnTo>
                      <a:lnTo>
                        <a:pt x="3496" y="6652"/>
                      </a:lnTo>
                      <a:lnTo>
                        <a:pt x="4639" y="6638"/>
                      </a:lnTo>
                      <a:lnTo>
                        <a:pt x="5849" y="6624"/>
                      </a:lnTo>
                      <a:lnTo>
                        <a:pt x="7087" y="6597"/>
                      </a:lnTo>
                      <a:lnTo>
                        <a:pt x="9536" y="6516"/>
                      </a:lnTo>
                      <a:lnTo>
                        <a:pt x="11644" y="6434"/>
                      </a:lnTo>
                      <a:lnTo>
                        <a:pt x="13712" y="6325"/>
                      </a:lnTo>
                      <a:lnTo>
                        <a:pt x="13766" y="5699"/>
                      </a:lnTo>
                      <a:lnTo>
                        <a:pt x="13820" y="5033"/>
                      </a:lnTo>
                      <a:lnTo>
                        <a:pt x="13875" y="4230"/>
                      </a:lnTo>
                      <a:lnTo>
                        <a:pt x="13902" y="3360"/>
                      </a:lnTo>
                      <a:lnTo>
                        <a:pt x="13902" y="2938"/>
                      </a:lnTo>
                      <a:lnTo>
                        <a:pt x="13888" y="2517"/>
                      </a:lnTo>
                      <a:lnTo>
                        <a:pt x="13875" y="2136"/>
                      </a:lnTo>
                      <a:lnTo>
                        <a:pt x="13834" y="1782"/>
                      </a:lnTo>
                      <a:lnTo>
                        <a:pt x="13793" y="1469"/>
                      </a:lnTo>
                      <a:lnTo>
                        <a:pt x="13752" y="1333"/>
                      </a:lnTo>
                      <a:lnTo>
                        <a:pt x="13725" y="1211"/>
                      </a:lnTo>
                      <a:lnTo>
                        <a:pt x="13671" y="1102"/>
                      </a:lnTo>
                      <a:lnTo>
                        <a:pt x="13630" y="1020"/>
                      </a:lnTo>
                      <a:lnTo>
                        <a:pt x="13562" y="939"/>
                      </a:lnTo>
                      <a:lnTo>
                        <a:pt x="13494" y="871"/>
                      </a:lnTo>
                      <a:lnTo>
                        <a:pt x="13426" y="816"/>
                      </a:lnTo>
                      <a:lnTo>
                        <a:pt x="13344" y="775"/>
                      </a:lnTo>
                      <a:lnTo>
                        <a:pt x="13249" y="748"/>
                      </a:lnTo>
                      <a:lnTo>
                        <a:pt x="13154" y="721"/>
                      </a:lnTo>
                      <a:lnTo>
                        <a:pt x="13059" y="707"/>
                      </a:lnTo>
                      <a:lnTo>
                        <a:pt x="12950" y="707"/>
                      </a:lnTo>
                      <a:lnTo>
                        <a:pt x="12732" y="721"/>
                      </a:lnTo>
                      <a:lnTo>
                        <a:pt x="12487" y="748"/>
                      </a:lnTo>
                      <a:lnTo>
                        <a:pt x="12229" y="803"/>
                      </a:lnTo>
                      <a:lnTo>
                        <a:pt x="11698" y="925"/>
                      </a:lnTo>
                      <a:lnTo>
                        <a:pt x="11413" y="993"/>
                      </a:lnTo>
                      <a:lnTo>
                        <a:pt x="11141" y="1047"/>
                      </a:lnTo>
                      <a:lnTo>
                        <a:pt x="10855" y="1088"/>
                      </a:lnTo>
                      <a:lnTo>
                        <a:pt x="10583" y="1102"/>
                      </a:lnTo>
                      <a:lnTo>
                        <a:pt x="10325" y="1102"/>
                      </a:lnTo>
                      <a:lnTo>
                        <a:pt x="10189" y="1088"/>
                      </a:lnTo>
                      <a:lnTo>
                        <a:pt x="10066" y="1061"/>
                      </a:lnTo>
                      <a:lnTo>
                        <a:pt x="9930" y="884"/>
                      </a:lnTo>
                      <a:lnTo>
                        <a:pt x="9781" y="721"/>
                      </a:lnTo>
                      <a:lnTo>
                        <a:pt x="9590" y="517"/>
                      </a:lnTo>
                      <a:lnTo>
                        <a:pt x="9372" y="326"/>
                      </a:lnTo>
                      <a:lnTo>
                        <a:pt x="9250" y="231"/>
                      </a:lnTo>
                      <a:lnTo>
                        <a:pt x="9128" y="150"/>
                      </a:lnTo>
                      <a:lnTo>
                        <a:pt x="9005" y="82"/>
                      </a:lnTo>
                      <a:lnTo>
                        <a:pt x="8883" y="41"/>
                      </a:lnTo>
                      <a:lnTo>
                        <a:pt x="8760" y="14"/>
                      </a:lnTo>
                      <a:lnTo>
                        <a:pt x="8638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343;p30">
                  <a:extLst>
                    <a:ext uri="{FF2B5EF4-FFF2-40B4-BE49-F238E27FC236}">
                      <a16:creationId xmlns:a16="http://schemas.microsoft.com/office/drawing/2014/main" id="{52102FD8-1672-E17C-84A3-9BEA8490FEDC}"/>
                    </a:ext>
                  </a:extLst>
                </p:cNvPr>
                <p:cNvSpPr/>
                <p:nvPr/>
              </p:nvSpPr>
              <p:spPr>
                <a:xfrm>
                  <a:off x="8415657" y="4584554"/>
                  <a:ext cx="66442" cy="54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1783" extrusionOk="0">
                      <a:moveTo>
                        <a:pt x="626" y="1"/>
                      </a:moveTo>
                      <a:lnTo>
                        <a:pt x="504" y="14"/>
                      </a:lnTo>
                      <a:lnTo>
                        <a:pt x="381" y="28"/>
                      </a:lnTo>
                      <a:lnTo>
                        <a:pt x="273" y="69"/>
                      </a:lnTo>
                      <a:lnTo>
                        <a:pt x="177" y="110"/>
                      </a:lnTo>
                      <a:lnTo>
                        <a:pt x="96" y="150"/>
                      </a:lnTo>
                      <a:lnTo>
                        <a:pt x="41" y="218"/>
                      </a:lnTo>
                      <a:lnTo>
                        <a:pt x="14" y="300"/>
                      </a:lnTo>
                      <a:lnTo>
                        <a:pt x="1" y="409"/>
                      </a:lnTo>
                      <a:lnTo>
                        <a:pt x="150" y="395"/>
                      </a:lnTo>
                      <a:lnTo>
                        <a:pt x="327" y="422"/>
                      </a:lnTo>
                      <a:lnTo>
                        <a:pt x="517" y="463"/>
                      </a:lnTo>
                      <a:lnTo>
                        <a:pt x="613" y="504"/>
                      </a:lnTo>
                      <a:lnTo>
                        <a:pt x="722" y="545"/>
                      </a:lnTo>
                      <a:lnTo>
                        <a:pt x="830" y="613"/>
                      </a:lnTo>
                      <a:lnTo>
                        <a:pt x="926" y="681"/>
                      </a:lnTo>
                      <a:lnTo>
                        <a:pt x="1116" y="844"/>
                      </a:lnTo>
                      <a:lnTo>
                        <a:pt x="1293" y="1035"/>
                      </a:lnTo>
                      <a:lnTo>
                        <a:pt x="1442" y="1211"/>
                      </a:lnTo>
                      <a:lnTo>
                        <a:pt x="1565" y="1388"/>
                      </a:lnTo>
                      <a:lnTo>
                        <a:pt x="1660" y="1524"/>
                      </a:lnTo>
                      <a:lnTo>
                        <a:pt x="1742" y="1660"/>
                      </a:lnTo>
                      <a:lnTo>
                        <a:pt x="1769" y="1701"/>
                      </a:lnTo>
                      <a:lnTo>
                        <a:pt x="1796" y="1728"/>
                      </a:lnTo>
                      <a:lnTo>
                        <a:pt x="1837" y="1755"/>
                      </a:lnTo>
                      <a:lnTo>
                        <a:pt x="1878" y="1769"/>
                      </a:lnTo>
                      <a:lnTo>
                        <a:pt x="1919" y="1783"/>
                      </a:lnTo>
                      <a:lnTo>
                        <a:pt x="1973" y="1783"/>
                      </a:lnTo>
                      <a:lnTo>
                        <a:pt x="2014" y="1769"/>
                      </a:lnTo>
                      <a:lnTo>
                        <a:pt x="2055" y="1755"/>
                      </a:lnTo>
                      <a:lnTo>
                        <a:pt x="2095" y="1728"/>
                      </a:lnTo>
                      <a:lnTo>
                        <a:pt x="2136" y="1687"/>
                      </a:lnTo>
                      <a:lnTo>
                        <a:pt x="2150" y="1660"/>
                      </a:lnTo>
                      <a:lnTo>
                        <a:pt x="2177" y="1606"/>
                      </a:lnTo>
                      <a:lnTo>
                        <a:pt x="2177" y="1565"/>
                      </a:lnTo>
                      <a:lnTo>
                        <a:pt x="2177" y="1524"/>
                      </a:lnTo>
                      <a:lnTo>
                        <a:pt x="2177" y="1483"/>
                      </a:lnTo>
                      <a:lnTo>
                        <a:pt x="2150" y="1429"/>
                      </a:lnTo>
                      <a:lnTo>
                        <a:pt x="2055" y="1266"/>
                      </a:lnTo>
                      <a:lnTo>
                        <a:pt x="1946" y="1103"/>
                      </a:lnTo>
                      <a:lnTo>
                        <a:pt x="1796" y="899"/>
                      </a:lnTo>
                      <a:lnTo>
                        <a:pt x="1619" y="695"/>
                      </a:lnTo>
                      <a:lnTo>
                        <a:pt x="1415" y="477"/>
                      </a:lnTo>
                      <a:lnTo>
                        <a:pt x="1306" y="382"/>
                      </a:lnTo>
                      <a:lnTo>
                        <a:pt x="1184" y="286"/>
                      </a:lnTo>
                      <a:lnTo>
                        <a:pt x="1062" y="205"/>
                      </a:lnTo>
                      <a:lnTo>
                        <a:pt x="939" y="137"/>
                      </a:lnTo>
                      <a:lnTo>
                        <a:pt x="776" y="55"/>
                      </a:lnTo>
                      <a:lnTo>
                        <a:pt x="62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344;p30">
                  <a:extLst>
                    <a:ext uri="{FF2B5EF4-FFF2-40B4-BE49-F238E27FC236}">
                      <a16:creationId xmlns:a16="http://schemas.microsoft.com/office/drawing/2014/main" id="{E0A1DE8F-C258-42F0-D78F-42FF6869A585}"/>
                    </a:ext>
                  </a:extLst>
                </p:cNvPr>
                <p:cNvSpPr/>
                <p:nvPr/>
              </p:nvSpPr>
              <p:spPr>
                <a:xfrm>
                  <a:off x="8445963" y="4566699"/>
                  <a:ext cx="58141" cy="52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" h="1715" extrusionOk="0">
                      <a:moveTo>
                        <a:pt x="531" y="1"/>
                      </a:moveTo>
                      <a:lnTo>
                        <a:pt x="354" y="14"/>
                      </a:lnTo>
                      <a:lnTo>
                        <a:pt x="273" y="28"/>
                      </a:lnTo>
                      <a:lnTo>
                        <a:pt x="205" y="55"/>
                      </a:lnTo>
                      <a:lnTo>
                        <a:pt x="137" y="82"/>
                      </a:lnTo>
                      <a:lnTo>
                        <a:pt x="82" y="150"/>
                      </a:lnTo>
                      <a:lnTo>
                        <a:pt x="41" y="232"/>
                      </a:lnTo>
                      <a:lnTo>
                        <a:pt x="1" y="341"/>
                      </a:lnTo>
                      <a:lnTo>
                        <a:pt x="109" y="355"/>
                      </a:lnTo>
                      <a:lnTo>
                        <a:pt x="218" y="382"/>
                      </a:lnTo>
                      <a:lnTo>
                        <a:pt x="327" y="423"/>
                      </a:lnTo>
                      <a:lnTo>
                        <a:pt x="436" y="477"/>
                      </a:lnTo>
                      <a:lnTo>
                        <a:pt x="545" y="545"/>
                      </a:lnTo>
                      <a:lnTo>
                        <a:pt x="654" y="613"/>
                      </a:lnTo>
                      <a:lnTo>
                        <a:pt x="844" y="776"/>
                      </a:lnTo>
                      <a:lnTo>
                        <a:pt x="1007" y="953"/>
                      </a:lnTo>
                      <a:lnTo>
                        <a:pt x="1157" y="1143"/>
                      </a:lnTo>
                      <a:lnTo>
                        <a:pt x="1279" y="1307"/>
                      </a:lnTo>
                      <a:lnTo>
                        <a:pt x="1374" y="1456"/>
                      </a:lnTo>
                      <a:lnTo>
                        <a:pt x="1456" y="1592"/>
                      </a:lnTo>
                      <a:lnTo>
                        <a:pt x="1483" y="1633"/>
                      </a:lnTo>
                      <a:lnTo>
                        <a:pt x="1524" y="1660"/>
                      </a:lnTo>
                      <a:lnTo>
                        <a:pt x="1551" y="1688"/>
                      </a:lnTo>
                      <a:lnTo>
                        <a:pt x="1592" y="1701"/>
                      </a:lnTo>
                      <a:lnTo>
                        <a:pt x="1647" y="1715"/>
                      </a:lnTo>
                      <a:lnTo>
                        <a:pt x="1687" y="1715"/>
                      </a:lnTo>
                      <a:lnTo>
                        <a:pt x="1742" y="1701"/>
                      </a:lnTo>
                      <a:lnTo>
                        <a:pt x="1783" y="1688"/>
                      </a:lnTo>
                      <a:lnTo>
                        <a:pt x="1823" y="1660"/>
                      </a:lnTo>
                      <a:lnTo>
                        <a:pt x="1851" y="1620"/>
                      </a:lnTo>
                      <a:lnTo>
                        <a:pt x="1878" y="1579"/>
                      </a:lnTo>
                      <a:lnTo>
                        <a:pt x="1891" y="1538"/>
                      </a:lnTo>
                      <a:lnTo>
                        <a:pt x="1905" y="1497"/>
                      </a:lnTo>
                      <a:lnTo>
                        <a:pt x="1905" y="1456"/>
                      </a:lnTo>
                      <a:lnTo>
                        <a:pt x="1891" y="1402"/>
                      </a:lnTo>
                      <a:lnTo>
                        <a:pt x="1878" y="1361"/>
                      </a:lnTo>
                      <a:lnTo>
                        <a:pt x="1769" y="1198"/>
                      </a:lnTo>
                      <a:lnTo>
                        <a:pt x="1660" y="1021"/>
                      </a:lnTo>
                      <a:lnTo>
                        <a:pt x="1524" y="831"/>
                      </a:lnTo>
                      <a:lnTo>
                        <a:pt x="1347" y="613"/>
                      </a:lnTo>
                      <a:lnTo>
                        <a:pt x="1143" y="409"/>
                      </a:lnTo>
                      <a:lnTo>
                        <a:pt x="1021" y="314"/>
                      </a:lnTo>
                      <a:lnTo>
                        <a:pt x="912" y="219"/>
                      </a:lnTo>
                      <a:lnTo>
                        <a:pt x="790" y="137"/>
                      </a:lnTo>
                      <a:lnTo>
                        <a:pt x="667" y="55"/>
                      </a:lnTo>
                      <a:lnTo>
                        <a:pt x="53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345;p30">
                  <a:extLst>
                    <a:ext uri="{FF2B5EF4-FFF2-40B4-BE49-F238E27FC236}">
                      <a16:creationId xmlns:a16="http://schemas.microsoft.com/office/drawing/2014/main" id="{D2041871-6C42-565C-E16A-66EADBFF1472}"/>
                    </a:ext>
                  </a:extLst>
                </p:cNvPr>
                <p:cNvSpPr/>
                <p:nvPr/>
              </p:nvSpPr>
              <p:spPr>
                <a:xfrm>
                  <a:off x="8390752" y="4601584"/>
                  <a:ext cx="61895" cy="53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756" extrusionOk="0">
                      <a:moveTo>
                        <a:pt x="327" y="0"/>
                      </a:moveTo>
                      <a:lnTo>
                        <a:pt x="218" y="28"/>
                      </a:lnTo>
                      <a:lnTo>
                        <a:pt x="136" y="55"/>
                      </a:lnTo>
                      <a:lnTo>
                        <a:pt x="68" y="109"/>
                      </a:lnTo>
                      <a:lnTo>
                        <a:pt x="28" y="177"/>
                      </a:lnTo>
                      <a:lnTo>
                        <a:pt x="0" y="259"/>
                      </a:lnTo>
                      <a:lnTo>
                        <a:pt x="0" y="368"/>
                      </a:lnTo>
                      <a:lnTo>
                        <a:pt x="136" y="381"/>
                      </a:lnTo>
                      <a:lnTo>
                        <a:pt x="272" y="409"/>
                      </a:lnTo>
                      <a:lnTo>
                        <a:pt x="422" y="449"/>
                      </a:lnTo>
                      <a:lnTo>
                        <a:pt x="572" y="517"/>
                      </a:lnTo>
                      <a:lnTo>
                        <a:pt x="681" y="585"/>
                      </a:lnTo>
                      <a:lnTo>
                        <a:pt x="776" y="653"/>
                      </a:lnTo>
                      <a:lnTo>
                        <a:pt x="966" y="817"/>
                      </a:lnTo>
                      <a:lnTo>
                        <a:pt x="1143" y="993"/>
                      </a:lnTo>
                      <a:lnTo>
                        <a:pt x="1293" y="1184"/>
                      </a:lnTo>
                      <a:lnTo>
                        <a:pt x="1415" y="1347"/>
                      </a:lnTo>
                      <a:lnTo>
                        <a:pt x="1510" y="1497"/>
                      </a:lnTo>
                      <a:lnTo>
                        <a:pt x="1592" y="1633"/>
                      </a:lnTo>
                      <a:lnTo>
                        <a:pt x="1619" y="1674"/>
                      </a:lnTo>
                      <a:lnTo>
                        <a:pt x="1646" y="1701"/>
                      </a:lnTo>
                      <a:lnTo>
                        <a:pt x="1687" y="1728"/>
                      </a:lnTo>
                      <a:lnTo>
                        <a:pt x="1728" y="1742"/>
                      </a:lnTo>
                      <a:lnTo>
                        <a:pt x="1769" y="1755"/>
                      </a:lnTo>
                      <a:lnTo>
                        <a:pt x="1823" y="1755"/>
                      </a:lnTo>
                      <a:lnTo>
                        <a:pt x="1864" y="1742"/>
                      </a:lnTo>
                      <a:lnTo>
                        <a:pt x="1918" y="1728"/>
                      </a:lnTo>
                      <a:lnTo>
                        <a:pt x="1946" y="1701"/>
                      </a:lnTo>
                      <a:lnTo>
                        <a:pt x="1986" y="1660"/>
                      </a:lnTo>
                      <a:lnTo>
                        <a:pt x="2014" y="1619"/>
                      </a:lnTo>
                      <a:lnTo>
                        <a:pt x="2027" y="1578"/>
                      </a:lnTo>
                      <a:lnTo>
                        <a:pt x="2027" y="1538"/>
                      </a:lnTo>
                      <a:lnTo>
                        <a:pt x="2027" y="1497"/>
                      </a:lnTo>
                      <a:lnTo>
                        <a:pt x="2027" y="1442"/>
                      </a:lnTo>
                      <a:lnTo>
                        <a:pt x="2000" y="1402"/>
                      </a:lnTo>
                      <a:lnTo>
                        <a:pt x="1905" y="1238"/>
                      </a:lnTo>
                      <a:lnTo>
                        <a:pt x="1796" y="1061"/>
                      </a:lnTo>
                      <a:lnTo>
                        <a:pt x="1646" y="871"/>
                      </a:lnTo>
                      <a:lnTo>
                        <a:pt x="1470" y="653"/>
                      </a:lnTo>
                      <a:lnTo>
                        <a:pt x="1265" y="449"/>
                      </a:lnTo>
                      <a:lnTo>
                        <a:pt x="1157" y="354"/>
                      </a:lnTo>
                      <a:lnTo>
                        <a:pt x="1034" y="259"/>
                      </a:lnTo>
                      <a:lnTo>
                        <a:pt x="925" y="177"/>
                      </a:lnTo>
                      <a:lnTo>
                        <a:pt x="789" y="96"/>
                      </a:lnTo>
                      <a:lnTo>
                        <a:pt x="57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" name="Google Shape;1346;p30">
                  <a:extLst>
                    <a:ext uri="{FF2B5EF4-FFF2-40B4-BE49-F238E27FC236}">
                      <a16:creationId xmlns:a16="http://schemas.microsoft.com/office/drawing/2014/main" id="{EC3D6E9C-4F53-F465-0E78-96BEB7E48EE2}"/>
                    </a:ext>
                  </a:extLst>
                </p:cNvPr>
                <p:cNvSpPr/>
                <p:nvPr/>
              </p:nvSpPr>
              <p:spPr>
                <a:xfrm>
                  <a:off x="7909169" y="1477529"/>
                  <a:ext cx="135783" cy="1615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9" h="5292" extrusionOk="0">
                      <a:moveTo>
                        <a:pt x="218" y="0"/>
                      </a:moveTo>
                      <a:lnTo>
                        <a:pt x="109" y="14"/>
                      </a:lnTo>
                      <a:lnTo>
                        <a:pt x="0" y="28"/>
                      </a:lnTo>
                      <a:lnTo>
                        <a:pt x="68" y="164"/>
                      </a:lnTo>
                      <a:lnTo>
                        <a:pt x="218" y="517"/>
                      </a:lnTo>
                      <a:lnTo>
                        <a:pt x="313" y="762"/>
                      </a:lnTo>
                      <a:lnTo>
                        <a:pt x="422" y="1061"/>
                      </a:lnTo>
                      <a:lnTo>
                        <a:pt x="531" y="1388"/>
                      </a:lnTo>
                      <a:lnTo>
                        <a:pt x="640" y="1755"/>
                      </a:lnTo>
                      <a:lnTo>
                        <a:pt x="721" y="2150"/>
                      </a:lnTo>
                      <a:lnTo>
                        <a:pt x="803" y="2558"/>
                      </a:lnTo>
                      <a:lnTo>
                        <a:pt x="857" y="2979"/>
                      </a:lnTo>
                      <a:lnTo>
                        <a:pt x="885" y="3415"/>
                      </a:lnTo>
                      <a:lnTo>
                        <a:pt x="885" y="3646"/>
                      </a:lnTo>
                      <a:lnTo>
                        <a:pt x="885" y="3864"/>
                      </a:lnTo>
                      <a:lnTo>
                        <a:pt x="857" y="4081"/>
                      </a:lnTo>
                      <a:lnTo>
                        <a:pt x="844" y="4312"/>
                      </a:lnTo>
                      <a:lnTo>
                        <a:pt x="803" y="4530"/>
                      </a:lnTo>
                      <a:lnTo>
                        <a:pt x="749" y="4748"/>
                      </a:lnTo>
                      <a:lnTo>
                        <a:pt x="694" y="4965"/>
                      </a:lnTo>
                      <a:lnTo>
                        <a:pt x="613" y="5183"/>
                      </a:lnTo>
                      <a:lnTo>
                        <a:pt x="1089" y="5224"/>
                      </a:lnTo>
                      <a:lnTo>
                        <a:pt x="1578" y="5265"/>
                      </a:lnTo>
                      <a:lnTo>
                        <a:pt x="2054" y="5278"/>
                      </a:lnTo>
                      <a:lnTo>
                        <a:pt x="2530" y="5292"/>
                      </a:lnTo>
                      <a:lnTo>
                        <a:pt x="3020" y="5292"/>
                      </a:lnTo>
                      <a:lnTo>
                        <a:pt x="3496" y="5265"/>
                      </a:lnTo>
                      <a:lnTo>
                        <a:pt x="3972" y="5237"/>
                      </a:lnTo>
                      <a:lnTo>
                        <a:pt x="4448" y="5183"/>
                      </a:lnTo>
                      <a:lnTo>
                        <a:pt x="4394" y="4761"/>
                      </a:lnTo>
                      <a:lnTo>
                        <a:pt x="4326" y="4449"/>
                      </a:lnTo>
                      <a:lnTo>
                        <a:pt x="4258" y="4136"/>
                      </a:lnTo>
                      <a:lnTo>
                        <a:pt x="4163" y="3850"/>
                      </a:lnTo>
                      <a:lnTo>
                        <a:pt x="4068" y="3564"/>
                      </a:lnTo>
                      <a:lnTo>
                        <a:pt x="3972" y="3292"/>
                      </a:lnTo>
                      <a:lnTo>
                        <a:pt x="3850" y="3034"/>
                      </a:lnTo>
                      <a:lnTo>
                        <a:pt x="3728" y="2789"/>
                      </a:lnTo>
                      <a:lnTo>
                        <a:pt x="3592" y="2544"/>
                      </a:lnTo>
                      <a:lnTo>
                        <a:pt x="3455" y="2313"/>
                      </a:lnTo>
                      <a:lnTo>
                        <a:pt x="3319" y="2095"/>
                      </a:lnTo>
                      <a:lnTo>
                        <a:pt x="3170" y="1891"/>
                      </a:lnTo>
                      <a:lnTo>
                        <a:pt x="3020" y="1687"/>
                      </a:lnTo>
                      <a:lnTo>
                        <a:pt x="2857" y="1510"/>
                      </a:lnTo>
                      <a:lnTo>
                        <a:pt x="2694" y="1334"/>
                      </a:lnTo>
                      <a:lnTo>
                        <a:pt x="2530" y="1157"/>
                      </a:lnTo>
                      <a:lnTo>
                        <a:pt x="2367" y="1007"/>
                      </a:lnTo>
                      <a:lnTo>
                        <a:pt x="2190" y="857"/>
                      </a:lnTo>
                      <a:lnTo>
                        <a:pt x="2027" y="735"/>
                      </a:lnTo>
                      <a:lnTo>
                        <a:pt x="1864" y="613"/>
                      </a:lnTo>
                      <a:lnTo>
                        <a:pt x="1687" y="504"/>
                      </a:lnTo>
                      <a:lnTo>
                        <a:pt x="1524" y="395"/>
                      </a:lnTo>
                      <a:lnTo>
                        <a:pt x="1361" y="313"/>
                      </a:lnTo>
                      <a:lnTo>
                        <a:pt x="1197" y="232"/>
                      </a:lnTo>
                      <a:lnTo>
                        <a:pt x="1048" y="164"/>
                      </a:lnTo>
                      <a:lnTo>
                        <a:pt x="898" y="109"/>
                      </a:lnTo>
                      <a:lnTo>
                        <a:pt x="749" y="68"/>
                      </a:lnTo>
                      <a:lnTo>
                        <a:pt x="599" y="28"/>
                      </a:lnTo>
                      <a:lnTo>
                        <a:pt x="463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" name="Google Shape;1347;p30">
                  <a:extLst>
                    <a:ext uri="{FF2B5EF4-FFF2-40B4-BE49-F238E27FC236}">
                      <a16:creationId xmlns:a16="http://schemas.microsoft.com/office/drawing/2014/main" id="{E4BC3F38-FC28-EB16-65B9-BD269DC74085}"/>
                    </a:ext>
                  </a:extLst>
                </p:cNvPr>
                <p:cNvSpPr/>
                <p:nvPr/>
              </p:nvSpPr>
              <p:spPr>
                <a:xfrm>
                  <a:off x="7883440" y="1599581"/>
                  <a:ext cx="635213" cy="1326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13" h="43448" extrusionOk="0">
                      <a:moveTo>
                        <a:pt x="8502" y="1"/>
                      </a:moveTo>
                      <a:lnTo>
                        <a:pt x="8189" y="14"/>
                      </a:lnTo>
                      <a:lnTo>
                        <a:pt x="7862" y="28"/>
                      </a:lnTo>
                      <a:lnTo>
                        <a:pt x="7536" y="55"/>
                      </a:lnTo>
                      <a:lnTo>
                        <a:pt x="7223" y="109"/>
                      </a:lnTo>
                      <a:lnTo>
                        <a:pt x="6992" y="150"/>
                      </a:lnTo>
                      <a:lnTo>
                        <a:pt x="6774" y="218"/>
                      </a:lnTo>
                      <a:lnTo>
                        <a:pt x="6557" y="286"/>
                      </a:lnTo>
                      <a:lnTo>
                        <a:pt x="6325" y="381"/>
                      </a:lnTo>
                      <a:lnTo>
                        <a:pt x="6108" y="490"/>
                      </a:lnTo>
                      <a:lnTo>
                        <a:pt x="5876" y="613"/>
                      </a:lnTo>
                      <a:lnTo>
                        <a:pt x="5659" y="749"/>
                      </a:lnTo>
                      <a:lnTo>
                        <a:pt x="5427" y="898"/>
                      </a:lnTo>
                      <a:lnTo>
                        <a:pt x="5210" y="1062"/>
                      </a:lnTo>
                      <a:lnTo>
                        <a:pt x="4992" y="1225"/>
                      </a:lnTo>
                      <a:lnTo>
                        <a:pt x="4557" y="1579"/>
                      </a:lnTo>
                      <a:lnTo>
                        <a:pt x="4149" y="1959"/>
                      </a:lnTo>
                      <a:lnTo>
                        <a:pt x="3754" y="2367"/>
                      </a:lnTo>
                      <a:lnTo>
                        <a:pt x="3387" y="2789"/>
                      </a:lnTo>
                      <a:lnTo>
                        <a:pt x="3033" y="3197"/>
                      </a:lnTo>
                      <a:lnTo>
                        <a:pt x="2721" y="3619"/>
                      </a:lnTo>
                      <a:lnTo>
                        <a:pt x="2435" y="4027"/>
                      </a:lnTo>
                      <a:lnTo>
                        <a:pt x="2190" y="4408"/>
                      </a:lnTo>
                      <a:lnTo>
                        <a:pt x="1986" y="4762"/>
                      </a:lnTo>
                      <a:lnTo>
                        <a:pt x="1836" y="5074"/>
                      </a:lnTo>
                      <a:lnTo>
                        <a:pt x="1728" y="5360"/>
                      </a:lnTo>
                      <a:lnTo>
                        <a:pt x="1632" y="5700"/>
                      </a:lnTo>
                      <a:lnTo>
                        <a:pt x="1537" y="6054"/>
                      </a:lnTo>
                      <a:lnTo>
                        <a:pt x="1456" y="6421"/>
                      </a:lnTo>
                      <a:lnTo>
                        <a:pt x="1388" y="6843"/>
                      </a:lnTo>
                      <a:lnTo>
                        <a:pt x="1333" y="7319"/>
                      </a:lnTo>
                      <a:lnTo>
                        <a:pt x="1292" y="7876"/>
                      </a:lnTo>
                      <a:lnTo>
                        <a:pt x="1251" y="8543"/>
                      </a:lnTo>
                      <a:lnTo>
                        <a:pt x="1238" y="9332"/>
                      </a:lnTo>
                      <a:lnTo>
                        <a:pt x="1211" y="10447"/>
                      </a:lnTo>
                      <a:lnTo>
                        <a:pt x="1197" y="11522"/>
                      </a:lnTo>
                      <a:lnTo>
                        <a:pt x="1197" y="12597"/>
                      </a:lnTo>
                      <a:lnTo>
                        <a:pt x="1224" y="13671"/>
                      </a:lnTo>
                      <a:lnTo>
                        <a:pt x="1265" y="14746"/>
                      </a:lnTo>
                      <a:lnTo>
                        <a:pt x="1333" y="15820"/>
                      </a:lnTo>
                      <a:lnTo>
                        <a:pt x="1388" y="16378"/>
                      </a:lnTo>
                      <a:lnTo>
                        <a:pt x="1442" y="16936"/>
                      </a:lnTo>
                      <a:lnTo>
                        <a:pt x="1510" y="17507"/>
                      </a:lnTo>
                      <a:lnTo>
                        <a:pt x="1592" y="18078"/>
                      </a:lnTo>
                      <a:lnTo>
                        <a:pt x="1632" y="18364"/>
                      </a:lnTo>
                      <a:lnTo>
                        <a:pt x="1673" y="18663"/>
                      </a:lnTo>
                      <a:lnTo>
                        <a:pt x="1700" y="18963"/>
                      </a:lnTo>
                      <a:lnTo>
                        <a:pt x="1755" y="19629"/>
                      </a:lnTo>
                      <a:lnTo>
                        <a:pt x="1782" y="20364"/>
                      </a:lnTo>
                      <a:lnTo>
                        <a:pt x="1782" y="21139"/>
                      </a:lnTo>
                      <a:lnTo>
                        <a:pt x="1755" y="21982"/>
                      </a:lnTo>
                      <a:lnTo>
                        <a:pt x="1714" y="22853"/>
                      </a:lnTo>
                      <a:lnTo>
                        <a:pt x="1660" y="23778"/>
                      </a:lnTo>
                      <a:lnTo>
                        <a:pt x="1578" y="24716"/>
                      </a:lnTo>
                      <a:lnTo>
                        <a:pt x="1564" y="25016"/>
                      </a:lnTo>
                      <a:lnTo>
                        <a:pt x="1551" y="25165"/>
                      </a:lnTo>
                      <a:lnTo>
                        <a:pt x="1524" y="25465"/>
                      </a:lnTo>
                      <a:lnTo>
                        <a:pt x="1415" y="26621"/>
                      </a:lnTo>
                      <a:lnTo>
                        <a:pt x="1292" y="27818"/>
                      </a:lnTo>
                      <a:lnTo>
                        <a:pt x="1251" y="28199"/>
                      </a:lnTo>
                      <a:lnTo>
                        <a:pt x="1238" y="28294"/>
                      </a:lnTo>
                      <a:lnTo>
                        <a:pt x="1129" y="29232"/>
                      </a:lnTo>
                      <a:lnTo>
                        <a:pt x="1034" y="30049"/>
                      </a:lnTo>
                      <a:lnTo>
                        <a:pt x="979" y="30484"/>
                      </a:lnTo>
                      <a:lnTo>
                        <a:pt x="979" y="30606"/>
                      </a:lnTo>
                      <a:lnTo>
                        <a:pt x="857" y="31640"/>
                      </a:lnTo>
                      <a:lnTo>
                        <a:pt x="694" y="32987"/>
                      </a:lnTo>
                      <a:lnTo>
                        <a:pt x="571" y="34021"/>
                      </a:lnTo>
                      <a:lnTo>
                        <a:pt x="408" y="35462"/>
                      </a:lnTo>
                      <a:lnTo>
                        <a:pt x="259" y="36809"/>
                      </a:lnTo>
                      <a:lnTo>
                        <a:pt x="136" y="38074"/>
                      </a:lnTo>
                      <a:lnTo>
                        <a:pt x="54" y="39217"/>
                      </a:lnTo>
                      <a:lnTo>
                        <a:pt x="27" y="39734"/>
                      </a:lnTo>
                      <a:lnTo>
                        <a:pt x="14" y="40223"/>
                      </a:lnTo>
                      <a:lnTo>
                        <a:pt x="0" y="40672"/>
                      </a:lnTo>
                      <a:lnTo>
                        <a:pt x="14" y="41067"/>
                      </a:lnTo>
                      <a:lnTo>
                        <a:pt x="27" y="41434"/>
                      </a:lnTo>
                      <a:lnTo>
                        <a:pt x="68" y="41747"/>
                      </a:lnTo>
                      <a:lnTo>
                        <a:pt x="109" y="42005"/>
                      </a:lnTo>
                      <a:lnTo>
                        <a:pt x="177" y="42223"/>
                      </a:lnTo>
                      <a:lnTo>
                        <a:pt x="231" y="42345"/>
                      </a:lnTo>
                      <a:lnTo>
                        <a:pt x="299" y="42454"/>
                      </a:lnTo>
                      <a:lnTo>
                        <a:pt x="367" y="42563"/>
                      </a:lnTo>
                      <a:lnTo>
                        <a:pt x="463" y="42672"/>
                      </a:lnTo>
                      <a:lnTo>
                        <a:pt x="558" y="42767"/>
                      </a:lnTo>
                      <a:lnTo>
                        <a:pt x="680" y="42862"/>
                      </a:lnTo>
                      <a:lnTo>
                        <a:pt x="803" y="42944"/>
                      </a:lnTo>
                      <a:lnTo>
                        <a:pt x="925" y="43025"/>
                      </a:lnTo>
                      <a:lnTo>
                        <a:pt x="1075" y="43107"/>
                      </a:lnTo>
                      <a:lnTo>
                        <a:pt x="1238" y="43175"/>
                      </a:lnTo>
                      <a:lnTo>
                        <a:pt x="1401" y="43229"/>
                      </a:lnTo>
                      <a:lnTo>
                        <a:pt x="1578" y="43284"/>
                      </a:lnTo>
                      <a:lnTo>
                        <a:pt x="1768" y="43325"/>
                      </a:lnTo>
                      <a:lnTo>
                        <a:pt x="1972" y="43365"/>
                      </a:lnTo>
                      <a:lnTo>
                        <a:pt x="2190" y="43393"/>
                      </a:lnTo>
                      <a:lnTo>
                        <a:pt x="2408" y="43420"/>
                      </a:lnTo>
                      <a:lnTo>
                        <a:pt x="2639" y="43433"/>
                      </a:lnTo>
                      <a:lnTo>
                        <a:pt x="2884" y="43447"/>
                      </a:lnTo>
                      <a:lnTo>
                        <a:pt x="3142" y="43447"/>
                      </a:lnTo>
                      <a:lnTo>
                        <a:pt x="3414" y="43433"/>
                      </a:lnTo>
                      <a:lnTo>
                        <a:pt x="3972" y="43393"/>
                      </a:lnTo>
                      <a:lnTo>
                        <a:pt x="4584" y="43311"/>
                      </a:lnTo>
                      <a:lnTo>
                        <a:pt x="5223" y="43189"/>
                      </a:lnTo>
                      <a:lnTo>
                        <a:pt x="5917" y="43039"/>
                      </a:lnTo>
                      <a:lnTo>
                        <a:pt x="6652" y="42849"/>
                      </a:lnTo>
                      <a:lnTo>
                        <a:pt x="7413" y="42604"/>
                      </a:lnTo>
                      <a:lnTo>
                        <a:pt x="7822" y="42481"/>
                      </a:lnTo>
                      <a:lnTo>
                        <a:pt x="8243" y="42372"/>
                      </a:lnTo>
                      <a:lnTo>
                        <a:pt x="8665" y="42277"/>
                      </a:lnTo>
                      <a:lnTo>
                        <a:pt x="9114" y="42182"/>
                      </a:lnTo>
                      <a:lnTo>
                        <a:pt x="9563" y="42100"/>
                      </a:lnTo>
                      <a:lnTo>
                        <a:pt x="10012" y="42019"/>
                      </a:lnTo>
                      <a:lnTo>
                        <a:pt x="10950" y="41883"/>
                      </a:lnTo>
                      <a:lnTo>
                        <a:pt x="11902" y="41774"/>
                      </a:lnTo>
                      <a:lnTo>
                        <a:pt x="12855" y="41665"/>
                      </a:lnTo>
                      <a:lnTo>
                        <a:pt x="14718" y="41488"/>
                      </a:lnTo>
                      <a:lnTo>
                        <a:pt x="15616" y="41407"/>
                      </a:lnTo>
                      <a:lnTo>
                        <a:pt x="16459" y="41298"/>
                      </a:lnTo>
                      <a:lnTo>
                        <a:pt x="17248" y="41175"/>
                      </a:lnTo>
                      <a:lnTo>
                        <a:pt x="17629" y="41107"/>
                      </a:lnTo>
                      <a:lnTo>
                        <a:pt x="17969" y="41039"/>
                      </a:lnTo>
                      <a:lnTo>
                        <a:pt x="18309" y="40958"/>
                      </a:lnTo>
                      <a:lnTo>
                        <a:pt x="18622" y="40863"/>
                      </a:lnTo>
                      <a:lnTo>
                        <a:pt x="18908" y="40767"/>
                      </a:lnTo>
                      <a:lnTo>
                        <a:pt x="19166" y="40659"/>
                      </a:lnTo>
                      <a:lnTo>
                        <a:pt x="19411" y="40550"/>
                      </a:lnTo>
                      <a:lnTo>
                        <a:pt x="19615" y="40414"/>
                      </a:lnTo>
                      <a:lnTo>
                        <a:pt x="19805" y="40278"/>
                      </a:lnTo>
                      <a:lnTo>
                        <a:pt x="19955" y="40114"/>
                      </a:lnTo>
                      <a:lnTo>
                        <a:pt x="20037" y="40019"/>
                      </a:lnTo>
                      <a:lnTo>
                        <a:pt x="20105" y="39910"/>
                      </a:lnTo>
                      <a:lnTo>
                        <a:pt x="20254" y="39652"/>
                      </a:lnTo>
                      <a:lnTo>
                        <a:pt x="20390" y="39366"/>
                      </a:lnTo>
                      <a:lnTo>
                        <a:pt x="20499" y="39026"/>
                      </a:lnTo>
                      <a:lnTo>
                        <a:pt x="20608" y="38645"/>
                      </a:lnTo>
                      <a:lnTo>
                        <a:pt x="20690" y="38224"/>
                      </a:lnTo>
                      <a:lnTo>
                        <a:pt x="20744" y="37761"/>
                      </a:lnTo>
                      <a:lnTo>
                        <a:pt x="20785" y="37272"/>
                      </a:lnTo>
                      <a:lnTo>
                        <a:pt x="20812" y="36727"/>
                      </a:lnTo>
                      <a:lnTo>
                        <a:pt x="20798" y="36143"/>
                      </a:lnTo>
                      <a:lnTo>
                        <a:pt x="20771" y="35530"/>
                      </a:lnTo>
                      <a:lnTo>
                        <a:pt x="20717" y="34877"/>
                      </a:lnTo>
                      <a:lnTo>
                        <a:pt x="20622" y="34184"/>
                      </a:lnTo>
                      <a:lnTo>
                        <a:pt x="20499" y="33449"/>
                      </a:lnTo>
                      <a:lnTo>
                        <a:pt x="20350" y="32674"/>
                      </a:lnTo>
                      <a:lnTo>
                        <a:pt x="20173" y="31871"/>
                      </a:lnTo>
                      <a:lnTo>
                        <a:pt x="19914" y="30865"/>
                      </a:lnTo>
                      <a:lnTo>
                        <a:pt x="19588" y="29545"/>
                      </a:lnTo>
                      <a:lnTo>
                        <a:pt x="19343" y="28539"/>
                      </a:lnTo>
                      <a:lnTo>
                        <a:pt x="19030" y="27206"/>
                      </a:lnTo>
                      <a:lnTo>
                        <a:pt x="18880" y="26539"/>
                      </a:lnTo>
                      <a:lnTo>
                        <a:pt x="18799" y="26185"/>
                      </a:lnTo>
                      <a:lnTo>
                        <a:pt x="18704" y="25723"/>
                      </a:lnTo>
                      <a:lnTo>
                        <a:pt x="18568" y="25070"/>
                      </a:lnTo>
                      <a:lnTo>
                        <a:pt x="18445" y="24431"/>
                      </a:lnTo>
                      <a:lnTo>
                        <a:pt x="18336" y="23819"/>
                      </a:lnTo>
                      <a:lnTo>
                        <a:pt x="18241" y="23234"/>
                      </a:lnTo>
                      <a:lnTo>
                        <a:pt x="18146" y="22472"/>
                      </a:lnTo>
                      <a:lnTo>
                        <a:pt x="18078" y="21697"/>
                      </a:lnTo>
                      <a:lnTo>
                        <a:pt x="18051" y="20921"/>
                      </a:lnTo>
                      <a:lnTo>
                        <a:pt x="18037" y="20146"/>
                      </a:lnTo>
                      <a:lnTo>
                        <a:pt x="18037" y="19357"/>
                      </a:lnTo>
                      <a:lnTo>
                        <a:pt x="18051" y="18582"/>
                      </a:lnTo>
                      <a:lnTo>
                        <a:pt x="18092" y="17793"/>
                      </a:lnTo>
                      <a:lnTo>
                        <a:pt x="18132" y="17017"/>
                      </a:lnTo>
                      <a:lnTo>
                        <a:pt x="18132" y="17004"/>
                      </a:lnTo>
                      <a:lnTo>
                        <a:pt x="18268" y="15072"/>
                      </a:lnTo>
                      <a:lnTo>
                        <a:pt x="18336" y="14120"/>
                      </a:lnTo>
                      <a:lnTo>
                        <a:pt x="18391" y="13181"/>
                      </a:lnTo>
                      <a:lnTo>
                        <a:pt x="18432" y="12256"/>
                      </a:lnTo>
                      <a:lnTo>
                        <a:pt x="18445" y="11372"/>
                      </a:lnTo>
                      <a:lnTo>
                        <a:pt x="18445" y="10937"/>
                      </a:lnTo>
                      <a:lnTo>
                        <a:pt x="18432" y="10502"/>
                      </a:lnTo>
                      <a:lnTo>
                        <a:pt x="18418" y="10080"/>
                      </a:lnTo>
                      <a:lnTo>
                        <a:pt x="18391" y="9672"/>
                      </a:lnTo>
                      <a:lnTo>
                        <a:pt x="18391" y="9658"/>
                      </a:lnTo>
                      <a:lnTo>
                        <a:pt x="18350" y="9237"/>
                      </a:lnTo>
                      <a:lnTo>
                        <a:pt x="18296" y="8815"/>
                      </a:lnTo>
                      <a:lnTo>
                        <a:pt x="18228" y="8407"/>
                      </a:lnTo>
                      <a:lnTo>
                        <a:pt x="18146" y="7999"/>
                      </a:lnTo>
                      <a:lnTo>
                        <a:pt x="18037" y="7618"/>
                      </a:lnTo>
                      <a:lnTo>
                        <a:pt x="17928" y="7237"/>
                      </a:lnTo>
                      <a:lnTo>
                        <a:pt x="17792" y="6870"/>
                      </a:lnTo>
                      <a:lnTo>
                        <a:pt x="17643" y="6516"/>
                      </a:lnTo>
                      <a:lnTo>
                        <a:pt x="17534" y="6299"/>
                      </a:lnTo>
                      <a:lnTo>
                        <a:pt x="17425" y="6095"/>
                      </a:lnTo>
                      <a:lnTo>
                        <a:pt x="17167" y="5659"/>
                      </a:lnTo>
                      <a:lnTo>
                        <a:pt x="16894" y="5251"/>
                      </a:lnTo>
                      <a:lnTo>
                        <a:pt x="16582" y="4843"/>
                      </a:lnTo>
                      <a:lnTo>
                        <a:pt x="16269" y="4462"/>
                      </a:lnTo>
                      <a:lnTo>
                        <a:pt x="15915" y="4081"/>
                      </a:lnTo>
                      <a:lnTo>
                        <a:pt x="15561" y="3714"/>
                      </a:lnTo>
                      <a:lnTo>
                        <a:pt x="15194" y="3360"/>
                      </a:lnTo>
                      <a:lnTo>
                        <a:pt x="14813" y="3034"/>
                      </a:lnTo>
                      <a:lnTo>
                        <a:pt x="14432" y="2708"/>
                      </a:lnTo>
                      <a:lnTo>
                        <a:pt x="14038" y="2395"/>
                      </a:lnTo>
                      <a:lnTo>
                        <a:pt x="13657" y="2109"/>
                      </a:lnTo>
                      <a:lnTo>
                        <a:pt x="13263" y="1823"/>
                      </a:lnTo>
                      <a:lnTo>
                        <a:pt x="12882" y="1565"/>
                      </a:lnTo>
                      <a:lnTo>
                        <a:pt x="12514" y="1320"/>
                      </a:lnTo>
                      <a:lnTo>
                        <a:pt x="12147" y="1089"/>
                      </a:lnTo>
                      <a:lnTo>
                        <a:pt x="11875" y="912"/>
                      </a:lnTo>
                      <a:lnTo>
                        <a:pt x="11589" y="762"/>
                      </a:lnTo>
                      <a:lnTo>
                        <a:pt x="11304" y="626"/>
                      </a:lnTo>
                      <a:lnTo>
                        <a:pt x="11005" y="504"/>
                      </a:lnTo>
                      <a:lnTo>
                        <a:pt x="10705" y="395"/>
                      </a:lnTo>
                      <a:lnTo>
                        <a:pt x="10392" y="300"/>
                      </a:lnTo>
                      <a:lnTo>
                        <a:pt x="10093" y="205"/>
                      </a:lnTo>
                      <a:lnTo>
                        <a:pt x="9780" y="137"/>
                      </a:lnTo>
                      <a:lnTo>
                        <a:pt x="9467" y="82"/>
                      </a:lnTo>
                      <a:lnTo>
                        <a:pt x="9141" y="41"/>
                      </a:lnTo>
                      <a:lnTo>
                        <a:pt x="8828" y="14"/>
                      </a:lnTo>
                      <a:lnTo>
                        <a:pt x="8502" y="1"/>
                      </a:lnTo>
                      <a:close/>
                    </a:path>
                  </a:pathLst>
                </a:custGeom>
                <a:solidFill>
                  <a:srgbClr val="F3A63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1348;p30">
                  <a:extLst>
                    <a:ext uri="{FF2B5EF4-FFF2-40B4-BE49-F238E27FC236}">
                      <a16:creationId xmlns:a16="http://schemas.microsoft.com/office/drawing/2014/main" id="{AAE99E5D-981E-AC86-A99D-015F28B97AF0}"/>
                    </a:ext>
                  </a:extLst>
                </p:cNvPr>
                <p:cNvSpPr/>
                <p:nvPr/>
              </p:nvSpPr>
              <p:spPr>
                <a:xfrm>
                  <a:off x="7981808" y="1452624"/>
                  <a:ext cx="226306" cy="2611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5" h="8557" extrusionOk="0">
                      <a:moveTo>
                        <a:pt x="5047" y="0"/>
                      </a:moveTo>
                      <a:lnTo>
                        <a:pt x="1" y="3347"/>
                      </a:lnTo>
                      <a:lnTo>
                        <a:pt x="314" y="3972"/>
                      </a:lnTo>
                      <a:lnTo>
                        <a:pt x="355" y="4040"/>
                      </a:lnTo>
                      <a:lnTo>
                        <a:pt x="355" y="4054"/>
                      </a:lnTo>
                      <a:lnTo>
                        <a:pt x="599" y="4503"/>
                      </a:lnTo>
                      <a:lnTo>
                        <a:pt x="899" y="5033"/>
                      </a:lnTo>
                      <a:lnTo>
                        <a:pt x="1143" y="5455"/>
                      </a:lnTo>
                      <a:lnTo>
                        <a:pt x="1375" y="5849"/>
                      </a:lnTo>
                      <a:lnTo>
                        <a:pt x="1837" y="6570"/>
                      </a:lnTo>
                      <a:lnTo>
                        <a:pt x="2082" y="6924"/>
                      </a:lnTo>
                      <a:lnTo>
                        <a:pt x="2341" y="7278"/>
                      </a:lnTo>
                      <a:lnTo>
                        <a:pt x="2599" y="7631"/>
                      </a:lnTo>
                      <a:lnTo>
                        <a:pt x="2857" y="7958"/>
                      </a:lnTo>
                      <a:lnTo>
                        <a:pt x="3129" y="8271"/>
                      </a:lnTo>
                      <a:lnTo>
                        <a:pt x="3402" y="8556"/>
                      </a:lnTo>
                      <a:lnTo>
                        <a:pt x="3782" y="8407"/>
                      </a:lnTo>
                      <a:lnTo>
                        <a:pt x="4150" y="8257"/>
                      </a:lnTo>
                      <a:lnTo>
                        <a:pt x="4503" y="8094"/>
                      </a:lnTo>
                      <a:lnTo>
                        <a:pt x="4843" y="7917"/>
                      </a:lnTo>
                      <a:lnTo>
                        <a:pt x="5156" y="7740"/>
                      </a:lnTo>
                      <a:lnTo>
                        <a:pt x="5469" y="7563"/>
                      </a:lnTo>
                      <a:lnTo>
                        <a:pt x="5741" y="7373"/>
                      </a:lnTo>
                      <a:lnTo>
                        <a:pt x="6013" y="7182"/>
                      </a:lnTo>
                      <a:lnTo>
                        <a:pt x="6258" y="6978"/>
                      </a:lnTo>
                      <a:lnTo>
                        <a:pt x="6489" y="6774"/>
                      </a:lnTo>
                      <a:lnTo>
                        <a:pt x="6693" y="6557"/>
                      </a:lnTo>
                      <a:lnTo>
                        <a:pt x="6884" y="6326"/>
                      </a:lnTo>
                      <a:lnTo>
                        <a:pt x="7047" y="6094"/>
                      </a:lnTo>
                      <a:lnTo>
                        <a:pt x="7197" y="5849"/>
                      </a:lnTo>
                      <a:lnTo>
                        <a:pt x="7319" y="5605"/>
                      </a:lnTo>
                      <a:lnTo>
                        <a:pt x="7414" y="5346"/>
                      </a:lnTo>
                      <a:lnTo>
                        <a:pt x="7319" y="5224"/>
                      </a:lnTo>
                      <a:lnTo>
                        <a:pt x="7061" y="4884"/>
                      </a:lnTo>
                      <a:lnTo>
                        <a:pt x="6884" y="4639"/>
                      </a:lnTo>
                      <a:lnTo>
                        <a:pt x="6693" y="4353"/>
                      </a:lnTo>
                      <a:lnTo>
                        <a:pt x="6489" y="4013"/>
                      </a:lnTo>
                      <a:lnTo>
                        <a:pt x="6272" y="3659"/>
                      </a:lnTo>
                      <a:lnTo>
                        <a:pt x="6054" y="3265"/>
                      </a:lnTo>
                      <a:lnTo>
                        <a:pt x="5836" y="2843"/>
                      </a:lnTo>
                      <a:lnTo>
                        <a:pt x="5632" y="2394"/>
                      </a:lnTo>
                      <a:lnTo>
                        <a:pt x="5456" y="1945"/>
                      </a:lnTo>
                      <a:lnTo>
                        <a:pt x="5306" y="1469"/>
                      </a:lnTo>
                      <a:lnTo>
                        <a:pt x="5238" y="1225"/>
                      </a:lnTo>
                      <a:lnTo>
                        <a:pt x="5183" y="980"/>
                      </a:lnTo>
                      <a:lnTo>
                        <a:pt x="5129" y="735"/>
                      </a:lnTo>
                      <a:lnTo>
                        <a:pt x="5088" y="490"/>
                      </a:lnTo>
                      <a:lnTo>
                        <a:pt x="5061" y="245"/>
                      </a:lnTo>
                      <a:lnTo>
                        <a:pt x="5047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49;p30">
                  <a:extLst>
                    <a:ext uri="{FF2B5EF4-FFF2-40B4-BE49-F238E27FC236}">
                      <a16:creationId xmlns:a16="http://schemas.microsoft.com/office/drawing/2014/main" id="{8FB97582-DE64-A03E-0FBF-365318A062C5}"/>
                    </a:ext>
                  </a:extLst>
                </p:cNvPr>
                <p:cNvSpPr/>
                <p:nvPr/>
              </p:nvSpPr>
              <p:spPr>
                <a:xfrm>
                  <a:off x="7991361" y="1547696"/>
                  <a:ext cx="54020" cy="83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0" h="2735" extrusionOk="0">
                      <a:moveTo>
                        <a:pt x="1769" y="0"/>
                      </a:moveTo>
                      <a:lnTo>
                        <a:pt x="1" y="857"/>
                      </a:lnTo>
                      <a:lnTo>
                        <a:pt x="42" y="925"/>
                      </a:lnTo>
                      <a:lnTo>
                        <a:pt x="42" y="939"/>
                      </a:lnTo>
                      <a:lnTo>
                        <a:pt x="286" y="1388"/>
                      </a:lnTo>
                      <a:lnTo>
                        <a:pt x="586" y="1918"/>
                      </a:lnTo>
                      <a:lnTo>
                        <a:pt x="830" y="2340"/>
                      </a:lnTo>
                      <a:lnTo>
                        <a:pt x="1062" y="2734"/>
                      </a:lnTo>
                      <a:lnTo>
                        <a:pt x="1157" y="2530"/>
                      </a:lnTo>
                      <a:lnTo>
                        <a:pt x="1252" y="2326"/>
                      </a:lnTo>
                      <a:lnTo>
                        <a:pt x="1334" y="2095"/>
                      </a:lnTo>
                      <a:lnTo>
                        <a:pt x="1402" y="1877"/>
                      </a:lnTo>
                      <a:lnTo>
                        <a:pt x="1524" y="1429"/>
                      </a:lnTo>
                      <a:lnTo>
                        <a:pt x="1619" y="993"/>
                      </a:lnTo>
                      <a:lnTo>
                        <a:pt x="1687" y="612"/>
                      </a:lnTo>
                      <a:lnTo>
                        <a:pt x="1728" y="300"/>
                      </a:lnTo>
                      <a:lnTo>
                        <a:pt x="1769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50;p30">
                  <a:extLst>
                    <a:ext uri="{FF2B5EF4-FFF2-40B4-BE49-F238E27FC236}">
                      <a16:creationId xmlns:a16="http://schemas.microsoft.com/office/drawing/2014/main" id="{593F0ABB-5B82-BA96-C2AD-4D96C3981B65}"/>
                    </a:ext>
                  </a:extLst>
                </p:cNvPr>
                <p:cNvSpPr/>
                <p:nvPr/>
              </p:nvSpPr>
              <p:spPr>
                <a:xfrm>
                  <a:off x="7843580" y="1269532"/>
                  <a:ext cx="367858" cy="345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3" h="11318" extrusionOk="0">
                      <a:moveTo>
                        <a:pt x="8570" y="1"/>
                      </a:moveTo>
                      <a:lnTo>
                        <a:pt x="8175" y="14"/>
                      </a:lnTo>
                      <a:lnTo>
                        <a:pt x="7781" y="41"/>
                      </a:lnTo>
                      <a:lnTo>
                        <a:pt x="7359" y="82"/>
                      </a:lnTo>
                      <a:lnTo>
                        <a:pt x="6924" y="150"/>
                      </a:lnTo>
                      <a:lnTo>
                        <a:pt x="6475" y="232"/>
                      </a:lnTo>
                      <a:lnTo>
                        <a:pt x="6026" y="327"/>
                      </a:lnTo>
                      <a:lnTo>
                        <a:pt x="5591" y="436"/>
                      </a:lnTo>
                      <a:lnTo>
                        <a:pt x="5142" y="545"/>
                      </a:lnTo>
                      <a:lnTo>
                        <a:pt x="4285" y="790"/>
                      </a:lnTo>
                      <a:lnTo>
                        <a:pt x="3510" y="1034"/>
                      </a:lnTo>
                      <a:lnTo>
                        <a:pt x="2830" y="1266"/>
                      </a:lnTo>
                      <a:lnTo>
                        <a:pt x="2680" y="1334"/>
                      </a:lnTo>
                      <a:lnTo>
                        <a:pt x="2530" y="1388"/>
                      </a:lnTo>
                      <a:lnTo>
                        <a:pt x="2394" y="1470"/>
                      </a:lnTo>
                      <a:lnTo>
                        <a:pt x="2258" y="1551"/>
                      </a:lnTo>
                      <a:lnTo>
                        <a:pt x="2136" y="1633"/>
                      </a:lnTo>
                      <a:lnTo>
                        <a:pt x="2013" y="1742"/>
                      </a:lnTo>
                      <a:lnTo>
                        <a:pt x="1891" y="1837"/>
                      </a:lnTo>
                      <a:lnTo>
                        <a:pt x="1796" y="1946"/>
                      </a:lnTo>
                      <a:lnTo>
                        <a:pt x="1687" y="2068"/>
                      </a:lnTo>
                      <a:lnTo>
                        <a:pt x="1592" y="2191"/>
                      </a:lnTo>
                      <a:lnTo>
                        <a:pt x="1510" y="2313"/>
                      </a:lnTo>
                      <a:lnTo>
                        <a:pt x="1428" y="2449"/>
                      </a:lnTo>
                      <a:lnTo>
                        <a:pt x="1360" y="2599"/>
                      </a:lnTo>
                      <a:lnTo>
                        <a:pt x="1292" y="2735"/>
                      </a:lnTo>
                      <a:lnTo>
                        <a:pt x="1252" y="2884"/>
                      </a:lnTo>
                      <a:lnTo>
                        <a:pt x="1211" y="3034"/>
                      </a:lnTo>
                      <a:lnTo>
                        <a:pt x="1143" y="3333"/>
                      </a:lnTo>
                      <a:lnTo>
                        <a:pt x="1075" y="3632"/>
                      </a:lnTo>
                      <a:lnTo>
                        <a:pt x="1034" y="3945"/>
                      </a:lnTo>
                      <a:lnTo>
                        <a:pt x="993" y="4272"/>
                      </a:lnTo>
                      <a:lnTo>
                        <a:pt x="925" y="4938"/>
                      </a:lnTo>
                      <a:lnTo>
                        <a:pt x="898" y="5618"/>
                      </a:lnTo>
                      <a:lnTo>
                        <a:pt x="14" y="7183"/>
                      </a:lnTo>
                      <a:lnTo>
                        <a:pt x="0" y="7210"/>
                      </a:lnTo>
                      <a:lnTo>
                        <a:pt x="0" y="7251"/>
                      </a:lnTo>
                      <a:lnTo>
                        <a:pt x="27" y="7292"/>
                      </a:lnTo>
                      <a:lnTo>
                        <a:pt x="68" y="7319"/>
                      </a:lnTo>
                      <a:lnTo>
                        <a:pt x="163" y="7387"/>
                      </a:lnTo>
                      <a:lnTo>
                        <a:pt x="313" y="7441"/>
                      </a:lnTo>
                      <a:lnTo>
                        <a:pt x="476" y="7496"/>
                      </a:lnTo>
                      <a:lnTo>
                        <a:pt x="640" y="7536"/>
                      </a:lnTo>
                      <a:lnTo>
                        <a:pt x="939" y="7604"/>
                      </a:lnTo>
                      <a:lnTo>
                        <a:pt x="980" y="8026"/>
                      </a:lnTo>
                      <a:lnTo>
                        <a:pt x="1129" y="9237"/>
                      </a:lnTo>
                      <a:lnTo>
                        <a:pt x="1238" y="9808"/>
                      </a:lnTo>
                      <a:lnTo>
                        <a:pt x="1292" y="10012"/>
                      </a:lnTo>
                      <a:lnTo>
                        <a:pt x="1347" y="10216"/>
                      </a:lnTo>
                      <a:lnTo>
                        <a:pt x="1401" y="10393"/>
                      </a:lnTo>
                      <a:lnTo>
                        <a:pt x="1469" y="10556"/>
                      </a:lnTo>
                      <a:lnTo>
                        <a:pt x="1537" y="10692"/>
                      </a:lnTo>
                      <a:lnTo>
                        <a:pt x="1619" y="10828"/>
                      </a:lnTo>
                      <a:lnTo>
                        <a:pt x="1687" y="10937"/>
                      </a:lnTo>
                      <a:lnTo>
                        <a:pt x="1782" y="11032"/>
                      </a:lnTo>
                      <a:lnTo>
                        <a:pt x="1864" y="11114"/>
                      </a:lnTo>
                      <a:lnTo>
                        <a:pt x="1959" y="11182"/>
                      </a:lnTo>
                      <a:lnTo>
                        <a:pt x="2068" y="11236"/>
                      </a:lnTo>
                      <a:lnTo>
                        <a:pt x="2163" y="11277"/>
                      </a:lnTo>
                      <a:lnTo>
                        <a:pt x="2272" y="11304"/>
                      </a:lnTo>
                      <a:lnTo>
                        <a:pt x="2394" y="11318"/>
                      </a:lnTo>
                      <a:lnTo>
                        <a:pt x="2517" y="11318"/>
                      </a:lnTo>
                      <a:lnTo>
                        <a:pt x="2639" y="11304"/>
                      </a:lnTo>
                      <a:lnTo>
                        <a:pt x="2762" y="11291"/>
                      </a:lnTo>
                      <a:lnTo>
                        <a:pt x="2911" y="11250"/>
                      </a:lnTo>
                      <a:lnTo>
                        <a:pt x="3265" y="11127"/>
                      </a:lnTo>
                      <a:lnTo>
                        <a:pt x="3700" y="10951"/>
                      </a:lnTo>
                      <a:lnTo>
                        <a:pt x="4190" y="10719"/>
                      </a:lnTo>
                      <a:lnTo>
                        <a:pt x="4734" y="10447"/>
                      </a:lnTo>
                      <a:lnTo>
                        <a:pt x="5332" y="10134"/>
                      </a:lnTo>
                      <a:lnTo>
                        <a:pt x="5945" y="9794"/>
                      </a:lnTo>
                      <a:lnTo>
                        <a:pt x="6584" y="9414"/>
                      </a:lnTo>
                      <a:lnTo>
                        <a:pt x="7237" y="9019"/>
                      </a:lnTo>
                      <a:lnTo>
                        <a:pt x="7876" y="8611"/>
                      </a:lnTo>
                      <a:lnTo>
                        <a:pt x="8515" y="8189"/>
                      </a:lnTo>
                      <a:lnTo>
                        <a:pt x="9128" y="7754"/>
                      </a:lnTo>
                      <a:lnTo>
                        <a:pt x="9699" y="7332"/>
                      </a:lnTo>
                      <a:lnTo>
                        <a:pt x="10243" y="6911"/>
                      </a:lnTo>
                      <a:lnTo>
                        <a:pt x="10719" y="6489"/>
                      </a:lnTo>
                      <a:lnTo>
                        <a:pt x="10937" y="6285"/>
                      </a:lnTo>
                      <a:lnTo>
                        <a:pt x="11127" y="6095"/>
                      </a:lnTo>
                      <a:lnTo>
                        <a:pt x="11304" y="5891"/>
                      </a:lnTo>
                      <a:lnTo>
                        <a:pt x="11467" y="5686"/>
                      </a:lnTo>
                      <a:lnTo>
                        <a:pt x="11603" y="5482"/>
                      </a:lnTo>
                      <a:lnTo>
                        <a:pt x="11726" y="5265"/>
                      </a:lnTo>
                      <a:lnTo>
                        <a:pt x="11821" y="5034"/>
                      </a:lnTo>
                      <a:lnTo>
                        <a:pt x="11902" y="4816"/>
                      </a:lnTo>
                      <a:lnTo>
                        <a:pt x="11970" y="4585"/>
                      </a:lnTo>
                      <a:lnTo>
                        <a:pt x="12011" y="4353"/>
                      </a:lnTo>
                      <a:lnTo>
                        <a:pt x="12039" y="4109"/>
                      </a:lnTo>
                      <a:lnTo>
                        <a:pt x="12052" y="3877"/>
                      </a:lnTo>
                      <a:lnTo>
                        <a:pt x="12052" y="3646"/>
                      </a:lnTo>
                      <a:lnTo>
                        <a:pt x="12039" y="3401"/>
                      </a:lnTo>
                      <a:lnTo>
                        <a:pt x="11998" y="3170"/>
                      </a:lnTo>
                      <a:lnTo>
                        <a:pt x="11957" y="2939"/>
                      </a:lnTo>
                      <a:lnTo>
                        <a:pt x="11889" y="2708"/>
                      </a:lnTo>
                      <a:lnTo>
                        <a:pt x="11821" y="2490"/>
                      </a:lnTo>
                      <a:lnTo>
                        <a:pt x="11739" y="2259"/>
                      </a:lnTo>
                      <a:lnTo>
                        <a:pt x="11630" y="2055"/>
                      </a:lnTo>
                      <a:lnTo>
                        <a:pt x="11522" y="1837"/>
                      </a:lnTo>
                      <a:lnTo>
                        <a:pt x="11399" y="1633"/>
                      </a:lnTo>
                      <a:lnTo>
                        <a:pt x="11263" y="1442"/>
                      </a:lnTo>
                      <a:lnTo>
                        <a:pt x="11127" y="1266"/>
                      </a:lnTo>
                      <a:lnTo>
                        <a:pt x="10978" y="1089"/>
                      </a:lnTo>
                      <a:lnTo>
                        <a:pt x="10814" y="926"/>
                      </a:lnTo>
                      <a:lnTo>
                        <a:pt x="10637" y="762"/>
                      </a:lnTo>
                      <a:lnTo>
                        <a:pt x="10461" y="626"/>
                      </a:lnTo>
                      <a:lnTo>
                        <a:pt x="10284" y="490"/>
                      </a:lnTo>
                      <a:lnTo>
                        <a:pt x="10080" y="381"/>
                      </a:lnTo>
                      <a:lnTo>
                        <a:pt x="9889" y="286"/>
                      </a:lnTo>
                      <a:lnTo>
                        <a:pt x="9672" y="191"/>
                      </a:lnTo>
                      <a:lnTo>
                        <a:pt x="9468" y="123"/>
                      </a:lnTo>
                      <a:lnTo>
                        <a:pt x="9250" y="69"/>
                      </a:lnTo>
                      <a:lnTo>
                        <a:pt x="9087" y="41"/>
                      </a:lnTo>
                      <a:lnTo>
                        <a:pt x="8924" y="28"/>
                      </a:lnTo>
                      <a:lnTo>
                        <a:pt x="8570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" name="Google Shape;1351;p30">
                  <a:extLst>
                    <a:ext uri="{FF2B5EF4-FFF2-40B4-BE49-F238E27FC236}">
                      <a16:creationId xmlns:a16="http://schemas.microsoft.com/office/drawing/2014/main" id="{A2D48319-2FF5-B8AD-2FED-4052CE331C25}"/>
                    </a:ext>
                  </a:extLst>
                </p:cNvPr>
                <p:cNvSpPr/>
                <p:nvPr/>
              </p:nvSpPr>
              <p:spPr>
                <a:xfrm>
                  <a:off x="7884661" y="1384106"/>
                  <a:ext cx="54417" cy="32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3" h="1062" extrusionOk="0">
                      <a:moveTo>
                        <a:pt x="463" y="1"/>
                      </a:moveTo>
                      <a:lnTo>
                        <a:pt x="314" y="15"/>
                      </a:lnTo>
                      <a:lnTo>
                        <a:pt x="150" y="42"/>
                      </a:lnTo>
                      <a:lnTo>
                        <a:pt x="123" y="55"/>
                      </a:lnTo>
                      <a:lnTo>
                        <a:pt x="82" y="83"/>
                      </a:lnTo>
                      <a:lnTo>
                        <a:pt x="28" y="137"/>
                      </a:lnTo>
                      <a:lnTo>
                        <a:pt x="14" y="219"/>
                      </a:lnTo>
                      <a:lnTo>
                        <a:pt x="1" y="259"/>
                      </a:lnTo>
                      <a:lnTo>
                        <a:pt x="14" y="300"/>
                      </a:lnTo>
                      <a:lnTo>
                        <a:pt x="28" y="341"/>
                      </a:lnTo>
                      <a:lnTo>
                        <a:pt x="55" y="368"/>
                      </a:lnTo>
                      <a:lnTo>
                        <a:pt x="110" y="423"/>
                      </a:lnTo>
                      <a:lnTo>
                        <a:pt x="178" y="450"/>
                      </a:lnTo>
                      <a:lnTo>
                        <a:pt x="219" y="450"/>
                      </a:lnTo>
                      <a:lnTo>
                        <a:pt x="259" y="436"/>
                      </a:lnTo>
                      <a:lnTo>
                        <a:pt x="395" y="409"/>
                      </a:lnTo>
                      <a:lnTo>
                        <a:pt x="640" y="409"/>
                      </a:lnTo>
                      <a:lnTo>
                        <a:pt x="749" y="436"/>
                      </a:lnTo>
                      <a:lnTo>
                        <a:pt x="844" y="463"/>
                      </a:lnTo>
                      <a:lnTo>
                        <a:pt x="939" y="504"/>
                      </a:lnTo>
                      <a:lnTo>
                        <a:pt x="1021" y="559"/>
                      </a:lnTo>
                      <a:lnTo>
                        <a:pt x="1103" y="613"/>
                      </a:lnTo>
                      <a:lnTo>
                        <a:pt x="1225" y="722"/>
                      </a:lnTo>
                      <a:lnTo>
                        <a:pt x="1320" y="831"/>
                      </a:lnTo>
                      <a:lnTo>
                        <a:pt x="1388" y="953"/>
                      </a:lnTo>
                      <a:lnTo>
                        <a:pt x="1429" y="1008"/>
                      </a:lnTo>
                      <a:lnTo>
                        <a:pt x="1470" y="1035"/>
                      </a:lnTo>
                      <a:lnTo>
                        <a:pt x="1524" y="1062"/>
                      </a:lnTo>
                      <a:lnTo>
                        <a:pt x="1633" y="1062"/>
                      </a:lnTo>
                      <a:lnTo>
                        <a:pt x="1674" y="1035"/>
                      </a:lnTo>
                      <a:lnTo>
                        <a:pt x="1701" y="1021"/>
                      </a:lnTo>
                      <a:lnTo>
                        <a:pt x="1728" y="980"/>
                      </a:lnTo>
                      <a:lnTo>
                        <a:pt x="1769" y="912"/>
                      </a:lnTo>
                      <a:lnTo>
                        <a:pt x="1783" y="844"/>
                      </a:lnTo>
                      <a:lnTo>
                        <a:pt x="1769" y="803"/>
                      </a:lnTo>
                      <a:lnTo>
                        <a:pt x="1756" y="763"/>
                      </a:lnTo>
                      <a:lnTo>
                        <a:pt x="1660" y="627"/>
                      </a:lnTo>
                      <a:lnTo>
                        <a:pt x="1538" y="477"/>
                      </a:lnTo>
                      <a:lnTo>
                        <a:pt x="1388" y="327"/>
                      </a:lnTo>
                      <a:lnTo>
                        <a:pt x="1293" y="259"/>
                      </a:lnTo>
                      <a:lnTo>
                        <a:pt x="1198" y="191"/>
                      </a:lnTo>
                      <a:lnTo>
                        <a:pt x="1089" y="137"/>
                      </a:lnTo>
                      <a:lnTo>
                        <a:pt x="980" y="83"/>
                      </a:lnTo>
                      <a:lnTo>
                        <a:pt x="858" y="42"/>
                      </a:lnTo>
                      <a:lnTo>
                        <a:pt x="735" y="15"/>
                      </a:lnTo>
                      <a:lnTo>
                        <a:pt x="599" y="1"/>
                      </a:lnTo>
                      <a:close/>
                    </a:path>
                  </a:pathLst>
                </a:custGeom>
                <a:solidFill>
                  <a:srgbClr val="0020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" name="Google Shape;1352;p30">
                  <a:extLst>
                    <a:ext uri="{FF2B5EF4-FFF2-40B4-BE49-F238E27FC236}">
                      <a16:creationId xmlns:a16="http://schemas.microsoft.com/office/drawing/2014/main" id="{4606ACBA-967C-8B49-E131-B07B807672A7}"/>
                    </a:ext>
                  </a:extLst>
                </p:cNvPr>
                <p:cNvSpPr/>
                <p:nvPr/>
              </p:nvSpPr>
              <p:spPr>
                <a:xfrm>
                  <a:off x="7872636" y="1372905"/>
                  <a:ext cx="49015" cy="109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6" h="3579" extrusionOk="0">
                      <a:moveTo>
                        <a:pt x="817" y="177"/>
                      </a:moveTo>
                      <a:lnTo>
                        <a:pt x="871" y="205"/>
                      </a:lnTo>
                      <a:lnTo>
                        <a:pt x="939" y="232"/>
                      </a:lnTo>
                      <a:lnTo>
                        <a:pt x="993" y="286"/>
                      </a:lnTo>
                      <a:lnTo>
                        <a:pt x="1048" y="354"/>
                      </a:lnTo>
                      <a:lnTo>
                        <a:pt x="1102" y="422"/>
                      </a:lnTo>
                      <a:lnTo>
                        <a:pt x="1197" y="613"/>
                      </a:lnTo>
                      <a:lnTo>
                        <a:pt x="1293" y="844"/>
                      </a:lnTo>
                      <a:lnTo>
                        <a:pt x="1361" y="1116"/>
                      </a:lnTo>
                      <a:lnTo>
                        <a:pt x="1415" y="1429"/>
                      </a:lnTo>
                      <a:lnTo>
                        <a:pt x="1442" y="1769"/>
                      </a:lnTo>
                      <a:lnTo>
                        <a:pt x="1429" y="2123"/>
                      </a:lnTo>
                      <a:lnTo>
                        <a:pt x="1401" y="2435"/>
                      </a:lnTo>
                      <a:lnTo>
                        <a:pt x="1347" y="2708"/>
                      </a:lnTo>
                      <a:lnTo>
                        <a:pt x="1265" y="2952"/>
                      </a:lnTo>
                      <a:lnTo>
                        <a:pt x="1170" y="3143"/>
                      </a:lnTo>
                      <a:lnTo>
                        <a:pt x="1129" y="3224"/>
                      </a:lnTo>
                      <a:lnTo>
                        <a:pt x="1075" y="3279"/>
                      </a:lnTo>
                      <a:lnTo>
                        <a:pt x="1021" y="3333"/>
                      </a:lnTo>
                      <a:lnTo>
                        <a:pt x="966" y="3374"/>
                      </a:lnTo>
                      <a:lnTo>
                        <a:pt x="912" y="3401"/>
                      </a:lnTo>
                      <a:lnTo>
                        <a:pt x="857" y="3415"/>
                      </a:lnTo>
                      <a:lnTo>
                        <a:pt x="803" y="3401"/>
                      </a:lnTo>
                      <a:lnTo>
                        <a:pt x="749" y="3388"/>
                      </a:lnTo>
                      <a:lnTo>
                        <a:pt x="694" y="3360"/>
                      </a:lnTo>
                      <a:lnTo>
                        <a:pt x="640" y="3306"/>
                      </a:lnTo>
                      <a:lnTo>
                        <a:pt x="585" y="3252"/>
                      </a:lnTo>
                      <a:lnTo>
                        <a:pt x="531" y="3184"/>
                      </a:lnTo>
                      <a:lnTo>
                        <a:pt x="436" y="3020"/>
                      </a:lnTo>
                      <a:lnTo>
                        <a:pt x="340" y="2816"/>
                      </a:lnTo>
                      <a:lnTo>
                        <a:pt x="272" y="2572"/>
                      </a:lnTo>
                      <a:lnTo>
                        <a:pt x="218" y="2286"/>
                      </a:lnTo>
                      <a:lnTo>
                        <a:pt x="191" y="1973"/>
                      </a:lnTo>
                      <a:lnTo>
                        <a:pt x="177" y="1810"/>
                      </a:lnTo>
                      <a:lnTo>
                        <a:pt x="177" y="1769"/>
                      </a:lnTo>
                      <a:lnTo>
                        <a:pt x="191" y="1429"/>
                      </a:lnTo>
                      <a:lnTo>
                        <a:pt x="218" y="1116"/>
                      </a:lnTo>
                      <a:lnTo>
                        <a:pt x="272" y="844"/>
                      </a:lnTo>
                      <a:lnTo>
                        <a:pt x="354" y="613"/>
                      </a:lnTo>
                      <a:lnTo>
                        <a:pt x="436" y="436"/>
                      </a:lnTo>
                      <a:lnTo>
                        <a:pt x="490" y="354"/>
                      </a:lnTo>
                      <a:lnTo>
                        <a:pt x="544" y="286"/>
                      </a:lnTo>
                      <a:lnTo>
                        <a:pt x="599" y="245"/>
                      </a:lnTo>
                      <a:lnTo>
                        <a:pt x="653" y="205"/>
                      </a:lnTo>
                      <a:lnTo>
                        <a:pt x="708" y="177"/>
                      </a:lnTo>
                      <a:close/>
                      <a:moveTo>
                        <a:pt x="762" y="1"/>
                      </a:moveTo>
                      <a:lnTo>
                        <a:pt x="681" y="14"/>
                      </a:lnTo>
                      <a:lnTo>
                        <a:pt x="599" y="41"/>
                      </a:lnTo>
                      <a:lnTo>
                        <a:pt x="531" y="82"/>
                      </a:lnTo>
                      <a:lnTo>
                        <a:pt x="449" y="137"/>
                      </a:lnTo>
                      <a:lnTo>
                        <a:pt x="395" y="218"/>
                      </a:lnTo>
                      <a:lnTo>
                        <a:pt x="327" y="300"/>
                      </a:lnTo>
                      <a:lnTo>
                        <a:pt x="272" y="395"/>
                      </a:lnTo>
                      <a:lnTo>
                        <a:pt x="218" y="504"/>
                      </a:lnTo>
                      <a:lnTo>
                        <a:pt x="164" y="626"/>
                      </a:lnTo>
                      <a:lnTo>
                        <a:pt x="123" y="762"/>
                      </a:lnTo>
                      <a:lnTo>
                        <a:pt x="55" y="1062"/>
                      </a:lnTo>
                      <a:lnTo>
                        <a:pt x="14" y="1388"/>
                      </a:lnTo>
                      <a:lnTo>
                        <a:pt x="0" y="1728"/>
                      </a:lnTo>
                      <a:lnTo>
                        <a:pt x="0" y="1810"/>
                      </a:lnTo>
                      <a:lnTo>
                        <a:pt x="14" y="1905"/>
                      </a:lnTo>
                      <a:lnTo>
                        <a:pt x="41" y="2259"/>
                      </a:lnTo>
                      <a:lnTo>
                        <a:pt x="96" y="2572"/>
                      </a:lnTo>
                      <a:lnTo>
                        <a:pt x="177" y="2857"/>
                      </a:lnTo>
                      <a:lnTo>
                        <a:pt x="232" y="2993"/>
                      </a:lnTo>
                      <a:lnTo>
                        <a:pt x="286" y="3102"/>
                      </a:lnTo>
                      <a:lnTo>
                        <a:pt x="340" y="3211"/>
                      </a:lnTo>
                      <a:lnTo>
                        <a:pt x="408" y="3306"/>
                      </a:lnTo>
                      <a:lnTo>
                        <a:pt x="476" y="3388"/>
                      </a:lnTo>
                      <a:lnTo>
                        <a:pt x="544" y="3456"/>
                      </a:lnTo>
                      <a:lnTo>
                        <a:pt x="626" y="3510"/>
                      </a:lnTo>
                      <a:lnTo>
                        <a:pt x="694" y="3551"/>
                      </a:lnTo>
                      <a:lnTo>
                        <a:pt x="776" y="3578"/>
                      </a:lnTo>
                      <a:lnTo>
                        <a:pt x="857" y="3578"/>
                      </a:lnTo>
                      <a:lnTo>
                        <a:pt x="939" y="3565"/>
                      </a:lnTo>
                      <a:lnTo>
                        <a:pt x="1021" y="3537"/>
                      </a:lnTo>
                      <a:lnTo>
                        <a:pt x="1102" y="3496"/>
                      </a:lnTo>
                      <a:lnTo>
                        <a:pt x="1170" y="3428"/>
                      </a:lnTo>
                      <a:lnTo>
                        <a:pt x="1238" y="3360"/>
                      </a:lnTo>
                      <a:lnTo>
                        <a:pt x="1306" y="3265"/>
                      </a:lnTo>
                      <a:lnTo>
                        <a:pt x="1361" y="3156"/>
                      </a:lnTo>
                      <a:lnTo>
                        <a:pt x="1415" y="3048"/>
                      </a:lnTo>
                      <a:lnTo>
                        <a:pt x="1456" y="2925"/>
                      </a:lnTo>
                      <a:lnTo>
                        <a:pt x="1497" y="2776"/>
                      </a:lnTo>
                      <a:lnTo>
                        <a:pt x="1537" y="2626"/>
                      </a:lnTo>
                      <a:lnTo>
                        <a:pt x="1565" y="2476"/>
                      </a:lnTo>
                      <a:lnTo>
                        <a:pt x="1592" y="2313"/>
                      </a:lnTo>
                      <a:lnTo>
                        <a:pt x="1605" y="2136"/>
                      </a:lnTo>
                      <a:lnTo>
                        <a:pt x="1605" y="1959"/>
                      </a:lnTo>
                      <a:lnTo>
                        <a:pt x="1605" y="1769"/>
                      </a:lnTo>
                      <a:lnTo>
                        <a:pt x="1605" y="1579"/>
                      </a:lnTo>
                      <a:lnTo>
                        <a:pt x="1578" y="1402"/>
                      </a:lnTo>
                      <a:lnTo>
                        <a:pt x="1565" y="1238"/>
                      </a:lnTo>
                      <a:lnTo>
                        <a:pt x="1524" y="1062"/>
                      </a:lnTo>
                      <a:lnTo>
                        <a:pt x="1483" y="912"/>
                      </a:lnTo>
                      <a:lnTo>
                        <a:pt x="1442" y="762"/>
                      </a:lnTo>
                      <a:lnTo>
                        <a:pt x="1401" y="626"/>
                      </a:lnTo>
                      <a:lnTo>
                        <a:pt x="1347" y="504"/>
                      </a:lnTo>
                      <a:lnTo>
                        <a:pt x="1279" y="395"/>
                      </a:lnTo>
                      <a:lnTo>
                        <a:pt x="1211" y="286"/>
                      </a:lnTo>
                      <a:lnTo>
                        <a:pt x="1143" y="205"/>
                      </a:lnTo>
                      <a:lnTo>
                        <a:pt x="1075" y="137"/>
                      </a:lnTo>
                      <a:lnTo>
                        <a:pt x="1007" y="69"/>
                      </a:lnTo>
                      <a:lnTo>
                        <a:pt x="925" y="28"/>
                      </a:lnTo>
                      <a:lnTo>
                        <a:pt x="844" y="14"/>
                      </a:lnTo>
                      <a:lnTo>
                        <a:pt x="762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" name="Google Shape;1353;p30">
                  <a:extLst>
                    <a:ext uri="{FF2B5EF4-FFF2-40B4-BE49-F238E27FC236}">
                      <a16:creationId xmlns:a16="http://schemas.microsoft.com/office/drawing/2014/main" id="{565B2A93-924E-7430-41EC-1862DB27D2FD}"/>
                    </a:ext>
                  </a:extLst>
                </p:cNvPr>
                <p:cNvSpPr/>
                <p:nvPr/>
              </p:nvSpPr>
              <p:spPr>
                <a:xfrm>
                  <a:off x="7866410" y="1425644"/>
                  <a:ext cx="12055" cy="7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" h="259" extrusionOk="0">
                      <a:moveTo>
                        <a:pt x="204" y="0"/>
                      </a:moveTo>
                      <a:lnTo>
                        <a:pt x="164" y="14"/>
                      </a:lnTo>
                      <a:lnTo>
                        <a:pt x="123" y="41"/>
                      </a:lnTo>
                      <a:lnTo>
                        <a:pt x="68" y="68"/>
                      </a:lnTo>
                      <a:lnTo>
                        <a:pt x="28" y="123"/>
                      </a:lnTo>
                      <a:lnTo>
                        <a:pt x="0" y="150"/>
                      </a:lnTo>
                      <a:lnTo>
                        <a:pt x="0" y="177"/>
                      </a:lnTo>
                      <a:lnTo>
                        <a:pt x="14" y="218"/>
                      </a:lnTo>
                      <a:lnTo>
                        <a:pt x="41" y="245"/>
                      </a:lnTo>
                      <a:lnTo>
                        <a:pt x="68" y="259"/>
                      </a:lnTo>
                      <a:lnTo>
                        <a:pt x="96" y="259"/>
                      </a:lnTo>
                      <a:lnTo>
                        <a:pt x="123" y="245"/>
                      </a:lnTo>
                      <a:lnTo>
                        <a:pt x="150" y="231"/>
                      </a:lnTo>
                      <a:lnTo>
                        <a:pt x="191" y="204"/>
                      </a:lnTo>
                      <a:lnTo>
                        <a:pt x="218" y="177"/>
                      </a:lnTo>
                      <a:lnTo>
                        <a:pt x="272" y="177"/>
                      </a:lnTo>
                      <a:lnTo>
                        <a:pt x="313" y="191"/>
                      </a:lnTo>
                      <a:lnTo>
                        <a:pt x="340" y="218"/>
                      </a:lnTo>
                      <a:lnTo>
                        <a:pt x="368" y="245"/>
                      </a:lnTo>
                      <a:lnTo>
                        <a:pt x="395" y="245"/>
                      </a:lnTo>
                      <a:lnTo>
                        <a:pt x="381" y="82"/>
                      </a:lnTo>
                      <a:lnTo>
                        <a:pt x="381" y="41"/>
                      </a:lnTo>
                      <a:lnTo>
                        <a:pt x="313" y="14"/>
                      </a:lnTo>
                      <a:lnTo>
                        <a:pt x="24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" name="Google Shape;1354;p30">
                  <a:extLst>
                    <a:ext uri="{FF2B5EF4-FFF2-40B4-BE49-F238E27FC236}">
                      <a16:creationId xmlns:a16="http://schemas.microsoft.com/office/drawing/2014/main" id="{6DB2FCA4-597E-8625-9A80-56DBDF73DF41}"/>
                    </a:ext>
                  </a:extLst>
                </p:cNvPr>
                <p:cNvSpPr/>
                <p:nvPr/>
              </p:nvSpPr>
              <p:spPr>
                <a:xfrm>
                  <a:off x="7916219" y="1400312"/>
                  <a:ext cx="92628" cy="23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5" h="776" extrusionOk="0">
                      <a:moveTo>
                        <a:pt x="3034" y="0"/>
                      </a:moveTo>
                      <a:lnTo>
                        <a:pt x="82" y="613"/>
                      </a:lnTo>
                      <a:lnTo>
                        <a:pt x="55" y="626"/>
                      </a:lnTo>
                      <a:lnTo>
                        <a:pt x="28" y="640"/>
                      </a:lnTo>
                      <a:lnTo>
                        <a:pt x="1" y="667"/>
                      </a:lnTo>
                      <a:lnTo>
                        <a:pt x="1" y="694"/>
                      </a:lnTo>
                      <a:lnTo>
                        <a:pt x="14" y="735"/>
                      </a:lnTo>
                      <a:lnTo>
                        <a:pt x="28" y="762"/>
                      </a:lnTo>
                      <a:lnTo>
                        <a:pt x="55" y="776"/>
                      </a:lnTo>
                      <a:lnTo>
                        <a:pt x="96" y="776"/>
                      </a:lnTo>
                      <a:lnTo>
                        <a:pt x="2925" y="150"/>
                      </a:lnTo>
                      <a:lnTo>
                        <a:pt x="2939" y="109"/>
                      </a:lnTo>
                      <a:lnTo>
                        <a:pt x="2980" y="68"/>
                      </a:lnTo>
                      <a:lnTo>
                        <a:pt x="3007" y="41"/>
                      </a:lnTo>
                      <a:lnTo>
                        <a:pt x="303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" name="Google Shape;1355;p30">
                  <a:extLst>
                    <a:ext uri="{FF2B5EF4-FFF2-40B4-BE49-F238E27FC236}">
                      <a16:creationId xmlns:a16="http://schemas.microsoft.com/office/drawing/2014/main" id="{32F8E5DE-9CEE-1738-E4CA-6B5C774C0C33}"/>
                    </a:ext>
                  </a:extLst>
                </p:cNvPr>
                <p:cNvSpPr/>
                <p:nvPr/>
              </p:nvSpPr>
              <p:spPr>
                <a:xfrm>
                  <a:off x="7883013" y="1518640"/>
                  <a:ext cx="39890" cy="22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735" extrusionOk="0">
                      <a:moveTo>
                        <a:pt x="1157" y="0"/>
                      </a:moveTo>
                      <a:lnTo>
                        <a:pt x="1116" y="14"/>
                      </a:lnTo>
                      <a:lnTo>
                        <a:pt x="1075" y="55"/>
                      </a:lnTo>
                      <a:lnTo>
                        <a:pt x="1007" y="136"/>
                      </a:lnTo>
                      <a:lnTo>
                        <a:pt x="925" y="218"/>
                      </a:lnTo>
                      <a:lnTo>
                        <a:pt x="817" y="299"/>
                      </a:lnTo>
                      <a:lnTo>
                        <a:pt x="681" y="381"/>
                      </a:lnTo>
                      <a:lnTo>
                        <a:pt x="613" y="422"/>
                      </a:lnTo>
                      <a:lnTo>
                        <a:pt x="531" y="449"/>
                      </a:lnTo>
                      <a:lnTo>
                        <a:pt x="449" y="463"/>
                      </a:lnTo>
                      <a:lnTo>
                        <a:pt x="354" y="476"/>
                      </a:lnTo>
                      <a:lnTo>
                        <a:pt x="259" y="476"/>
                      </a:lnTo>
                      <a:lnTo>
                        <a:pt x="150" y="463"/>
                      </a:lnTo>
                      <a:lnTo>
                        <a:pt x="96" y="463"/>
                      </a:lnTo>
                      <a:lnTo>
                        <a:pt x="55" y="490"/>
                      </a:lnTo>
                      <a:lnTo>
                        <a:pt x="14" y="517"/>
                      </a:lnTo>
                      <a:lnTo>
                        <a:pt x="0" y="571"/>
                      </a:lnTo>
                      <a:lnTo>
                        <a:pt x="0" y="612"/>
                      </a:lnTo>
                      <a:lnTo>
                        <a:pt x="14" y="667"/>
                      </a:lnTo>
                      <a:lnTo>
                        <a:pt x="55" y="694"/>
                      </a:lnTo>
                      <a:lnTo>
                        <a:pt x="109" y="721"/>
                      </a:lnTo>
                      <a:lnTo>
                        <a:pt x="204" y="735"/>
                      </a:lnTo>
                      <a:lnTo>
                        <a:pt x="409" y="735"/>
                      </a:lnTo>
                      <a:lnTo>
                        <a:pt x="517" y="707"/>
                      </a:lnTo>
                      <a:lnTo>
                        <a:pt x="613" y="694"/>
                      </a:lnTo>
                      <a:lnTo>
                        <a:pt x="708" y="653"/>
                      </a:lnTo>
                      <a:lnTo>
                        <a:pt x="885" y="571"/>
                      </a:lnTo>
                      <a:lnTo>
                        <a:pt x="1021" y="476"/>
                      </a:lnTo>
                      <a:lnTo>
                        <a:pt x="1129" y="381"/>
                      </a:lnTo>
                      <a:lnTo>
                        <a:pt x="1211" y="286"/>
                      </a:lnTo>
                      <a:lnTo>
                        <a:pt x="1293" y="191"/>
                      </a:lnTo>
                      <a:lnTo>
                        <a:pt x="1306" y="150"/>
                      </a:lnTo>
                      <a:lnTo>
                        <a:pt x="1306" y="95"/>
                      </a:lnTo>
                      <a:lnTo>
                        <a:pt x="1293" y="55"/>
                      </a:lnTo>
                      <a:lnTo>
                        <a:pt x="1252" y="14"/>
                      </a:lnTo>
                      <a:lnTo>
                        <a:pt x="1211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56;p30">
                  <a:extLst>
                    <a:ext uri="{FF2B5EF4-FFF2-40B4-BE49-F238E27FC236}">
                      <a16:creationId xmlns:a16="http://schemas.microsoft.com/office/drawing/2014/main" id="{4CC9883C-97C4-8021-BF57-42369446BC0D}"/>
                    </a:ext>
                  </a:extLst>
                </p:cNvPr>
                <p:cNvSpPr/>
                <p:nvPr/>
              </p:nvSpPr>
              <p:spPr>
                <a:xfrm>
                  <a:off x="7919973" y="1467579"/>
                  <a:ext cx="61864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7" h="1116" extrusionOk="0">
                      <a:moveTo>
                        <a:pt x="1292" y="0"/>
                      </a:moveTo>
                      <a:lnTo>
                        <a:pt x="1102" y="14"/>
                      </a:lnTo>
                      <a:lnTo>
                        <a:pt x="898" y="41"/>
                      </a:lnTo>
                      <a:lnTo>
                        <a:pt x="694" y="109"/>
                      </a:lnTo>
                      <a:lnTo>
                        <a:pt x="503" y="177"/>
                      </a:lnTo>
                      <a:lnTo>
                        <a:pt x="354" y="258"/>
                      </a:lnTo>
                      <a:lnTo>
                        <a:pt x="218" y="354"/>
                      </a:lnTo>
                      <a:lnTo>
                        <a:pt x="109" y="463"/>
                      </a:lnTo>
                      <a:lnTo>
                        <a:pt x="41" y="571"/>
                      </a:lnTo>
                      <a:lnTo>
                        <a:pt x="14" y="626"/>
                      </a:lnTo>
                      <a:lnTo>
                        <a:pt x="0" y="680"/>
                      </a:lnTo>
                      <a:lnTo>
                        <a:pt x="0" y="735"/>
                      </a:lnTo>
                      <a:lnTo>
                        <a:pt x="0" y="789"/>
                      </a:lnTo>
                      <a:lnTo>
                        <a:pt x="27" y="843"/>
                      </a:lnTo>
                      <a:lnTo>
                        <a:pt x="54" y="884"/>
                      </a:lnTo>
                      <a:lnTo>
                        <a:pt x="82" y="939"/>
                      </a:lnTo>
                      <a:lnTo>
                        <a:pt x="136" y="966"/>
                      </a:lnTo>
                      <a:lnTo>
                        <a:pt x="245" y="1034"/>
                      </a:lnTo>
                      <a:lnTo>
                        <a:pt x="381" y="1088"/>
                      </a:lnTo>
                      <a:lnTo>
                        <a:pt x="544" y="1115"/>
                      </a:lnTo>
                      <a:lnTo>
                        <a:pt x="735" y="1115"/>
                      </a:lnTo>
                      <a:lnTo>
                        <a:pt x="925" y="1102"/>
                      </a:lnTo>
                      <a:lnTo>
                        <a:pt x="1129" y="1075"/>
                      </a:lnTo>
                      <a:lnTo>
                        <a:pt x="1333" y="1020"/>
                      </a:lnTo>
                      <a:lnTo>
                        <a:pt x="1510" y="939"/>
                      </a:lnTo>
                      <a:lnTo>
                        <a:pt x="1673" y="857"/>
                      </a:lnTo>
                      <a:lnTo>
                        <a:pt x="1809" y="762"/>
                      </a:lnTo>
                      <a:lnTo>
                        <a:pt x="1904" y="653"/>
                      </a:lnTo>
                      <a:lnTo>
                        <a:pt x="1986" y="544"/>
                      </a:lnTo>
                      <a:lnTo>
                        <a:pt x="2013" y="490"/>
                      </a:lnTo>
                      <a:lnTo>
                        <a:pt x="2013" y="435"/>
                      </a:lnTo>
                      <a:lnTo>
                        <a:pt x="2027" y="381"/>
                      </a:lnTo>
                      <a:lnTo>
                        <a:pt x="2013" y="326"/>
                      </a:lnTo>
                      <a:lnTo>
                        <a:pt x="2000" y="272"/>
                      </a:lnTo>
                      <a:lnTo>
                        <a:pt x="1972" y="231"/>
                      </a:lnTo>
                      <a:lnTo>
                        <a:pt x="1932" y="177"/>
                      </a:lnTo>
                      <a:lnTo>
                        <a:pt x="1891" y="150"/>
                      </a:lnTo>
                      <a:lnTo>
                        <a:pt x="1782" y="82"/>
                      </a:lnTo>
                      <a:lnTo>
                        <a:pt x="1632" y="27"/>
                      </a:lnTo>
                      <a:lnTo>
                        <a:pt x="1469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57;p30">
                  <a:extLst>
                    <a:ext uri="{FF2B5EF4-FFF2-40B4-BE49-F238E27FC236}">
                      <a16:creationId xmlns:a16="http://schemas.microsoft.com/office/drawing/2014/main" id="{A2145148-85CD-FD89-E00E-1765BFA007C2}"/>
                    </a:ext>
                  </a:extLst>
                </p:cNvPr>
                <p:cNvSpPr/>
                <p:nvPr/>
              </p:nvSpPr>
              <p:spPr>
                <a:xfrm>
                  <a:off x="7892963" y="1416488"/>
                  <a:ext cx="14558" cy="25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845" extrusionOk="0">
                      <a:moveTo>
                        <a:pt x="232" y="1"/>
                      </a:moveTo>
                      <a:lnTo>
                        <a:pt x="191" y="28"/>
                      </a:lnTo>
                      <a:lnTo>
                        <a:pt x="151" y="55"/>
                      </a:lnTo>
                      <a:lnTo>
                        <a:pt x="110" y="110"/>
                      </a:lnTo>
                      <a:lnTo>
                        <a:pt x="69" y="164"/>
                      </a:lnTo>
                      <a:lnTo>
                        <a:pt x="42" y="232"/>
                      </a:lnTo>
                      <a:lnTo>
                        <a:pt x="15" y="314"/>
                      </a:lnTo>
                      <a:lnTo>
                        <a:pt x="1" y="395"/>
                      </a:lnTo>
                      <a:lnTo>
                        <a:pt x="1" y="491"/>
                      </a:lnTo>
                      <a:lnTo>
                        <a:pt x="1" y="572"/>
                      </a:lnTo>
                      <a:lnTo>
                        <a:pt x="15" y="640"/>
                      </a:lnTo>
                      <a:lnTo>
                        <a:pt x="42" y="708"/>
                      </a:lnTo>
                      <a:lnTo>
                        <a:pt x="69" y="763"/>
                      </a:lnTo>
                      <a:lnTo>
                        <a:pt x="110" y="803"/>
                      </a:lnTo>
                      <a:lnTo>
                        <a:pt x="151" y="831"/>
                      </a:lnTo>
                      <a:lnTo>
                        <a:pt x="191" y="844"/>
                      </a:lnTo>
                      <a:lnTo>
                        <a:pt x="246" y="844"/>
                      </a:lnTo>
                      <a:lnTo>
                        <a:pt x="287" y="831"/>
                      </a:lnTo>
                      <a:lnTo>
                        <a:pt x="327" y="790"/>
                      </a:lnTo>
                      <a:lnTo>
                        <a:pt x="368" y="749"/>
                      </a:lnTo>
                      <a:lnTo>
                        <a:pt x="409" y="681"/>
                      </a:lnTo>
                      <a:lnTo>
                        <a:pt x="436" y="613"/>
                      </a:lnTo>
                      <a:lnTo>
                        <a:pt x="463" y="531"/>
                      </a:lnTo>
                      <a:lnTo>
                        <a:pt x="477" y="450"/>
                      </a:lnTo>
                      <a:lnTo>
                        <a:pt x="477" y="368"/>
                      </a:lnTo>
                      <a:lnTo>
                        <a:pt x="477" y="287"/>
                      </a:lnTo>
                      <a:lnTo>
                        <a:pt x="463" y="205"/>
                      </a:lnTo>
                      <a:lnTo>
                        <a:pt x="436" y="151"/>
                      </a:lnTo>
                      <a:lnTo>
                        <a:pt x="409" y="83"/>
                      </a:lnTo>
                      <a:lnTo>
                        <a:pt x="368" y="42"/>
                      </a:lnTo>
                      <a:lnTo>
                        <a:pt x="327" y="15"/>
                      </a:lnTo>
                      <a:lnTo>
                        <a:pt x="287" y="1"/>
                      </a:lnTo>
                      <a:close/>
                    </a:path>
                  </a:pathLst>
                </a:custGeom>
                <a:solidFill>
                  <a:srgbClr val="0020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58;p30">
                  <a:extLst>
                    <a:ext uri="{FF2B5EF4-FFF2-40B4-BE49-F238E27FC236}">
                      <a16:creationId xmlns:a16="http://schemas.microsoft.com/office/drawing/2014/main" id="{4C935D6A-5368-7CC3-CABA-A5785F4B7E82}"/>
                    </a:ext>
                  </a:extLst>
                </p:cNvPr>
                <p:cNvSpPr/>
                <p:nvPr/>
              </p:nvSpPr>
              <p:spPr>
                <a:xfrm>
                  <a:off x="8025818" y="1402815"/>
                  <a:ext cx="36166" cy="56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5" h="1850" extrusionOk="0">
                      <a:moveTo>
                        <a:pt x="1062" y="0"/>
                      </a:moveTo>
                      <a:lnTo>
                        <a:pt x="1007" y="14"/>
                      </a:lnTo>
                      <a:lnTo>
                        <a:pt x="967" y="27"/>
                      </a:lnTo>
                      <a:lnTo>
                        <a:pt x="817" y="150"/>
                      </a:lnTo>
                      <a:lnTo>
                        <a:pt x="681" y="286"/>
                      </a:lnTo>
                      <a:lnTo>
                        <a:pt x="531" y="463"/>
                      </a:lnTo>
                      <a:lnTo>
                        <a:pt x="368" y="694"/>
                      </a:lnTo>
                      <a:lnTo>
                        <a:pt x="286" y="830"/>
                      </a:lnTo>
                      <a:lnTo>
                        <a:pt x="205" y="979"/>
                      </a:lnTo>
                      <a:lnTo>
                        <a:pt x="137" y="1143"/>
                      </a:lnTo>
                      <a:lnTo>
                        <a:pt x="82" y="1306"/>
                      </a:lnTo>
                      <a:lnTo>
                        <a:pt x="28" y="1496"/>
                      </a:lnTo>
                      <a:lnTo>
                        <a:pt x="1" y="1687"/>
                      </a:lnTo>
                      <a:lnTo>
                        <a:pt x="1" y="1741"/>
                      </a:lnTo>
                      <a:lnTo>
                        <a:pt x="14" y="1796"/>
                      </a:lnTo>
                      <a:lnTo>
                        <a:pt x="55" y="1823"/>
                      </a:lnTo>
                      <a:lnTo>
                        <a:pt x="110" y="1850"/>
                      </a:lnTo>
                      <a:lnTo>
                        <a:pt x="137" y="1850"/>
                      </a:lnTo>
                      <a:lnTo>
                        <a:pt x="191" y="1836"/>
                      </a:lnTo>
                      <a:lnTo>
                        <a:pt x="232" y="1809"/>
                      </a:lnTo>
                      <a:lnTo>
                        <a:pt x="259" y="1768"/>
                      </a:lnTo>
                      <a:lnTo>
                        <a:pt x="273" y="1728"/>
                      </a:lnTo>
                      <a:lnTo>
                        <a:pt x="314" y="1551"/>
                      </a:lnTo>
                      <a:lnTo>
                        <a:pt x="354" y="1387"/>
                      </a:lnTo>
                      <a:lnTo>
                        <a:pt x="409" y="1238"/>
                      </a:lnTo>
                      <a:lnTo>
                        <a:pt x="463" y="1102"/>
                      </a:lnTo>
                      <a:lnTo>
                        <a:pt x="531" y="966"/>
                      </a:lnTo>
                      <a:lnTo>
                        <a:pt x="599" y="843"/>
                      </a:lnTo>
                      <a:lnTo>
                        <a:pt x="749" y="639"/>
                      </a:lnTo>
                      <a:lnTo>
                        <a:pt x="885" y="476"/>
                      </a:lnTo>
                      <a:lnTo>
                        <a:pt x="1007" y="354"/>
                      </a:lnTo>
                      <a:lnTo>
                        <a:pt x="1130" y="258"/>
                      </a:lnTo>
                      <a:lnTo>
                        <a:pt x="1171" y="218"/>
                      </a:lnTo>
                      <a:lnTo>
                        <a:pt x="1184" y="163"/>
                      </a:lnTo>
                      <a:lnTo>
                        <a:pt x="1184" y="109"/>
                      </a:lnTo>
                      <a:lnTo>
                        <a:pt x="1157" y="68"/>
                      </a:lnTo>
                      <a:lnTo>
                        <a:pt x="1116" y="27"/>
                      </a:lnTo>
                      <a:lnTo>
                        <a:pt x="1062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359;p30">
                  <a:extLst>
                    <a:ext uri="{FF2B5EF4-FFF2-40B4-BE49-F238E27FC236}">
                      <a16:creationId xmlns:a16="http://schemas.microsoft.com/office/drawing/2014/main" id="{4368987B-DDC7-D1A9-8A06-42E0961F1BAC}"/>
                    </a:ext>
                  </a:extLst>
                </p:cNvPr>
                <p:cNvSpPr/>
                <p:nvPr/>
              </p:nvSpPr>
              <p:spPr>
                <a:xfrm>
                  <a:off x="8034974" y="1423966"/>
                  <a:ext cx="31985" cy="13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8" h="437" extrusionOk="0">
                      <a:moveTo>
                        <a:pt x="258" y="1"/>
                      </a:moveTo>
                      <a:lnTo>
                        <a:pt x="109" y="14"/>
                      </a:lnTo>
                      <a:lnTo>
                        <a:pt x="54" y="28"/>
                      </a:lnTo>
                      <a:lnTo>
                        <a:pt x="27" y="69"/>
                      </a:lnTo>
                      <a:lnTo>
                        <a:pt x="0" y="123"/>
                      </a:lnTo>
                      <a:lnTo>
                        <a:pt x="0" y="178"/>
                      </a:lnTo>
                      <a:lnTo>
                        <a:pt x="27" y="232"/>
                      </a:lnTo>
                      <a:lnTo>
                        <a:pt x="68" y="273"/>
                      </a:lnTo>
                      <a:lnTo>
                        <a:pt x="109" y="286"/>
                      </a:lnTo>
                      <a:lnTo>
                        <a:pt x="177" y="286"/>
                      </a:lnTo>
                      <a:lnTo>
                        <a:pt x="258" y="273"/>
                      </a:lnTo>
                      <a:lnTo>
                        <a:pt x="354" y="286"/>
                      </a:lnTo>
                      <a:lnTo>
                        <a:pt x="449" y="300"/>
                      </a:lnTo>
                      <a:lnTo>
                        <a:pt x="544" y="314"/>
                      </a:lnTo>
                      <a:lnTo>
                        <a:pt x="721" y="368"/>
                      </a:lnTo>
                      <a:lnTo>
                        <a:pt x="843" y="422"/>
                      </a:lnTo>
                      <a:lnTo>
                        <a:pt x="871" y="436"/>
                      </a:lnTo>
                      <a:lnTo>
                        <a:pt x="911" y="436"/>
                      </a:lnTo>
                      <a:lnTo>
                        <a:pt x="952" y="422"/>
                      </a:lnTo>
                      <a:lnTo>
                        <a:pt x="979" y="409"/>
                      </a:lnTo>
                      <a:lnTo>
                        <a:pt x="1007" y="382"/>
                      </a:lnTo>
                      <a:lnTo>
                        <a:pt x="1034" y="354"/>
                      </a:lnTo>
                      <a:lnTo>
                        <a:pt x="1047" y="300"/>
                      </a:lnTo>
                      <a:lnTo>
                        <a:pt x="1034" y="246"/>
                      </a:lnTo>
                      <a:lnTo>
                        <a:pt x="1007" y="205"/>
                      </a:lnTo>
                      <a:lnTo>
                        <a:pt x="966" y="164"/>
                      </a:lnTo>
                      <a:lnTo>
                        <a:pt x="871" y="123"/>
                      </a:lnTo>
                      <a:lnTo>
                        <a:pt x="667" y="55"/>
                      </a:lnTo>
                      <a:lnTo>
                        <a:pt x="544" y="28"/>
                      </a:lnTo>
                      <a:lnTo>
                        <a:pt x="394" y="1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360;p30">
                  <a:extLst>
                    <a:ext uri="{FF2B5EF4-FFF2-40B4-BE49-F238E27FC236}">
                      <a16:creationId xmlns:a16="http://schemas.microsoft.com/office/drawing/2014/main" id="{AD9ECEA3-8CF4-65BF-2F28-B811624E6314}"/>
                    </a:ext>
                  </a:extLst>
                </p:cNvPr>
                <p:cNvSpPr/>
                <p:nvPr/>
              </p:nvSpPr>
              <p:spPr>
                <a:xfrm>
                  <a:off x="7878038" y="1195214"/>
                  <a:ext cx="420169" cy="4185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67" h="13713" extrusionOk="0">
                      <a:moveTo>
                        <a:pt x="7726" y="1"/>
                      </a:moveTo>
                      <a:lnTo>
                        <a:pt x="7223" y="14"/>
                      </a:lnTo>
                      <a:lnTo>
                        <a:pt x="6693" y="69"/>
                      </a:lnTo>
                      <a:lnTo>
                        <a:pt x="6121" y="150"/>
                      </a:lnTo>
                      <a:lnTo>
                        <a:pt x="5523" y="259"/>
                      </a:lnTo>
                      <a:lnTo>
                        <a:pt x="4897" y="422"/>
                      </a:lnTo>
                      <a:lnTo>
                        <a:pt x="4285" y="599"/>
                      </a:lnTo>
                      <a:lnTo>
                        <a:pt x="3727" y="776"/>
                      </a:lnTo>
                      <a:lnTo>
                        <a:pt x="3210" y="967"/>
                      </a:lnTo>
                      <a:lnTo>
                        <a:pt x="2762" y="1157"/>
                      </a:lnTo>
                      <a:lnTo>
                        <a:pt x="2340" y="1347"/>
                      </a:lnTo>
                      <a:lnTo>
                        <a:pt x="1973" y="1538"/>
                      </a:lnTo>
                      <a:lnTo>
                        <a:pt x="1646" y="1728"/>
                      </a:lnTo>
                      <a:lnTo>
                        <a:pt x="1360" y="1919"/>
                      </a:lnTo>
                      <a:lnTo>
                        <a:pt x="1102" y="2109"/>
                      </a:lnTo>
                      <a:lnTo>
                        <a:pt x="884" y="2300"/>
                      </a:lnTo>
                      <a:lnTo>
                        <a:pt x="708" y="2490"/>
                      </a:lnTo>
                      <a:lnTo>
                        <a:pt x="544" y="2680"/>
                      </a:lnTo>
                      <a:lnTo>
                        <a:pt x="422" y="2871"/>
                      </a:lnTo>
                      <a:lnTo>
                        <a:pt x="313" y="3048"/>
                      </a:lnTo>
                      <a:lnTo>
                        <a:pt x="231" y="3238"/>
                      </a:lnTo>
                      <a:lnTo>
                        <a:pt x="163" y="3415"/>
                      </a:lnTo>
                      <a:lnTo>
                        <a:pt x="82" y="3701"/>
                      </a:lnTo>
                      <a:lnTo>
                        <a:pt x="27" y="3973"/>
                      </a:lnTo>
                      <a:lnTo>
                        <a:pt x="0" y="4218"/>
                      </a:lnTo>
                      <a:lnTo>
                        <a:pt x="0" y="4435"/>
                      </a:lnTo>
                      <a:lnTo>
                        <a:pt x="14" y="4626"/>
                      </a:lnTo>
                      <a:lnTo>
                        <a:pt x="68" y="4789"/>
                      </a:lnTo>
                      <a:lnTo>
                        <a:pt x="136" y="4925"/>
                      </a:lnTo>
                      <a:lnTo>
                        <a:pt x="177" y="4993"/>
                      </a:lnTo>
                      <a:lnTo>
                        <a:pt x="218" y="5047"/>
                      </a:lnTo>
                      <a:lnTo>
                        <a:pt x="381" y="5197"/>
                      </a:lnTo>
                      <a:lnTo>
                        <a:pt x="558" y="5347"/>
                      </a:lnTo>
                      <a:lnTo>
                        <a:pt x="762" y="5510"/>
                      </a:lnTo>
                      <a:lnTo>
                        <a:pt x="980" y="5659"/>
                      </a:lnTo>
                      <a:lnTo>
                        <a:pt x="1197" y="5823"/>
                      </a:lnTo>
                      <a:lnTo>
                        <a:pt x="1442" y="5972"/>
                      </a:lnTo>
                      <a:lnTo>
                        <a:pt x="1701" y="6122"/>
                      </a:lnTo>
                      <a:lnTo>
                        <a:pt x="1959" y="6258"/>
                      </a:lnTo>
                      <a:lnTo>
                        <a:pt x="2231" y="6380"/>
                      </a:lnTo>
                      <a:lnTo>
                        <a:pt x="2503" y="6503"/>
                      </a:lnTo>
                      <a:lnTo>
                        <a:pt x="2775" y="6612"/>
                      </a:lnTo>
                      <a:lnTo>
                        <a:pt x="3061" y="6693"/>
                      </a:lnTo>
                      <a:lnTo>
                        <a:pt x="3346" y="6761"/>
                      </a:lnTo>
                      <a:lnTo>
                        <a:pt x="3619" y="6816"/>
                      </a:lnTo>
                      <a:lnTo>
                        <a:pt x="3904" y="6856"/>
                      </a:lnTo>
                      <a:lnTo>
                        <a:pt x="4176" y="6870"/>
                      </a:lnTo>
                      <a:lnTo>
                        <a:pt x="4231" y="6788"/>
                      </a:lnTo>
                      <a:lnTo>
                        <a:pt x="4367" y="6612"/>
                      </a:lnTo>
                      <a:lnTo>
                        <a:pt x="4475" y="6489"/>
                      </a:lnTo>
                      <a:lnTo>
                        <a:pt x="4598" y="6367"/>
                      </a:lnTo>
                      <a:lnTo>
                        <a:pt x="4734" y="6244"/>
                      </a:lnTo>
                      <a:lnTo>
                        <a:pt x="4897" y="6122"/>
                      </a:lnTo>
                      <a:lnTo>
                        <a:pt x="5074" y="6013"/>
                      </a:lnTo>
                      <a:lnTo>
                        <a:pt x="5264" y="5931"/>
                      </a:lnTo>
                      <a:lnTo>
                        <a:pt x="5373" y="5904"/>
                      </a:lnTo>
                      <a:lnTo>
                        <a:pt x="5482" y="5877"/>
                      </a:lnTo>
                      <a:lnTo>
                        <a:pt x="5591" y="5863"/>
                      </a:lnTo>
                      <a:lnTo>
                        <a:pt x="5700" y="5850"/>
                      </a:lnTo>
                      <a:lnTo>
                        <a:pt x="5809" y="5850"/>
                      </a:lnTo>
                      <a:lnTo>
                        <a:pt x="5931" y="5863"/>
                      </a:lnTo>
                      <a:lnTo>
                        <a:pt x="6053" y="5891"/>
                      </a:lnTo>
                      <a:lnTo>
                        <a:pt x="6176" y="5931"/>
                      </a:lnTo>
                      <a:lnTo>
                        <a:pt x="6298" y="5972"/>
                      </a:lnTo>
                      <a:lnTo>
                        <a:pt x="6434" y="6040"/>
                      </a:lnTo>
                      <a:lnTo>
                        <a:pt x="6557" y="6122"/>
                      </a:lnTo>
                      <a:lnTo>
                        <a:pt x="6693" y="6217"/>
                      </a:lnTo>
                      <a:lnTo>
                        <a:pt x="6815" y="6326"/>
                      </a:lnTo>
                      <a:lnTo>
                        <a:pt x="6924" y="6435"/>
                      </a:lnTo>
                      <a:lnTo>
                        <a:pt x="7019" y="6557"/>
                      </a:lnTo>
                      <a:lnTo>
                        <a:pt x="7087" y="6693"/>
                      </a:lnTo>
                      <a:lnTo>
                        <a:pt x="7142" y="6829"/>
                      </a:lnTo>
                      <a:lnTo>
                        <a:pt x="7182" y="6965"/>
                      </a:lnTo>
                      <a:lnTo>
                        <a:pt x="7196" y="7115"/>
                      </a:lnTo>
                      <a:lnTo>
                        <a:pt x="7210" y="7265"/>
                      </a:lnTo>
                      <a:lnTo>
                        <a:pt x="7196" y="7401"/>
                      </a:lnTo>
                      <a:lnTo>
                        <a:pt x="7182" y="7564"/>
                      </a:lnTo>
                      <a:lnTo>
                        <a:pt x="7155" y="7713"/>
                      </a:lnTo>
                      <a:lnTo>
                        <a:pt x="7101" y="7863"/>
                      </a:lnTo>
                      <a:lnTo>
                        <a:pt x="7046" y="8013"/>
                      </a:lnTo>
                      <a:lnTo>
                        <a:pt x="6992" y="8162"/>
                      </a:lnTo>
                      <a:lnTo>
                        <a:pt x="6910" y="8298"/>
                      </a:lnTo>
                      <a:lnTo>
                        <a:pt x="6829" y="8448"/>
                      </a:lnTo>
                      <a:lnTo>
                        <a:pt x="6734" y="8584"/>
                      </a:lnTo>
                      <a:lnTo>
                        <a:pt x="6638" y="8720"/>
                      </a:lnTo>
                      <a:lnTo>
                        <a:pt x="6529" y="8842"/>
                      </a:lnTo>
                      <a:lnTo>
                        <a:pt x="6407" y="8965"/>
                      </a:lnTo>
                      <a:lnTo>
                        <a:pt x="6285" y="9074"/>
                      </a:lnTo>
                      <a:lnTo>
                        <a:pt x="6162" y="9182"/>
                      </a:lnTo>
                      <a:lnTo>
                        <a:pt x="6026" y="9278"/>
                      </a:lnTo>
                      <a:lnTo>
                        <a:pt x="5890" y="9359"/>
                      </a:lnTo>
                      <a:lnTo>
                        <a:pt x="5754" y="9427"/>
                      </a:lnTo>
                      <a:lnTo>
                        <a:pt x="5604" y="9495"/>
                      </a:lnTo>
                      <a:lnTo>
                        <a:pt x="5468" y="9550"/>
                      </a:lnTo>
                      <a:lnTo>
                        <a:pt x="5319" y="9577"/>
                      </a:lnTo>
                      <a:lnTo>
                        <a:pt x="5169" y="9604"/>
                      </a:lnTo>
                      <a:lnTo>
                        <a:pt x="5033" y="9618"/>
                      </a:lnTo>
                      <a:lnTo>
                        <a:pt x="4884" y="9604"/>
                      </a:lnTo>
                      <a:lnTo>
                        <a:pt x="4734" y="9577"/>
                      </a:lnTo>
                      <a:lnTo>
                        <a:pt x="4720" y="9659"/>
                      </a:lnTo>
                      <a:lnTo>
                        <a:pt x="4680" y="9890"/>
                      </a:lnTo>
                      <a:lnTo>
                        <a:pt x="4652" y="10053"/>
                      </a:lnTo>
                      <a:lnTo>
                        <a:pt x="4639" y="10243"/>
                      </a:lnTo>
                      <a:lnTo>
                        <a:pt x="4639" y="10448"/>
                      </a:lnTo>
                      <a:lnTo>
                        <a:pt x="4652" y="10692"/>
                      </a:lnTo>
                      <a:lnTo>
                        <a:pt x="4666" y="10937"/>
                      </a:lnTo>
                      <a:lnTo>
                        <a:pt x="4707" y="11209"/>
                      </a:lnTo>
                      <a:lnTo>
                        <a:pt x="4775" y="11481"/>
                      </a:lnTo>
                      <a:lnTo>
                        <a:pt x="4870" y="11767"/>
                      </a:lnTo>
                      <a:lnTo>
                        <a:pt x="4992" y="12053"/>
                      </a:lnTo>
                      <a:lnTo>
                        <a:pt x="5142" y="12352"/>
                      </a:lnTo>
                      <a:lnTo>
                        <a:pt x="5237" y="12488"/>
                      </a:lnTo>
                      <a:lnTo>
                        <a:pt x="5346" y="12638"/>
                      </a:lnTo>
                      <a:lnTo>
                        <a:pt x="5455" y="12787"/>
                      </a:lnTo>
                      <a:lnTo>
                        <a:pt x="5577" y="12923"/>
                      </a:lnTo>
                      <a:lnTo>
                        <a:pt x="5917" y="13086"/>
                      </a:lnTo>
                      <a:lnTo>
                        <a:pt x="6257" y="13236"/>
                      </a:lnTo>
                      <a:lnTo>
                        <a:pt x="6611" y="13358"/>
                      </a:lnTo>
                      <a:lnTo>
                        <a:pt x="6951" y="13454"/>
                      </a:lnTo>
                      <a:lnTo>
                        <a:pt x="7305" y="13535"/>
                      </a:lnTo>
                      <a:lnTo>
                        <a:pt x="7658" y="13603"/>
                      </a:lnTo>
                      <a:lnTo>
                        <a:pt x="8012" y="13658"/>
                      </a:lnTo>
                      <a:lnTo>
                        <a:pt x="8352" y="13685"/>
                      </a:lnTo>
                      <a:lnTo>
                        <a:pt x="8706" y="13699"/>
                      </a:lnTo>
                      <a:lnTo>
                        <a:pt x="9046" y="13712"/>
                      </a:lnTo>
                      <a:lnTo>
                        <a:pt x="9386" y="13699"/>
                      </a:lnTo>
                      <a:lnTo>
                        <a:pt x="9712" y="13685"/>
                      </a:lnTo>
                      <a:lnTo>
                        <a:pt x="10039" y="13658"/>
                      </a:lnTo>
                      <a:lnTo>
                        <a:pt x="10352" y="13617"/>
                      </a:lnTo>
                      <a:lnTo>
                        <a:pt x="10665" y="13576"/>
                      </a:lnTo>
                      <a:lnTo>
                        <a:pt x="10964" y="13522"/>
                      </a:lnTo>
                      <a:lnTo>
                        <a:pt x="11522" y="13413"/>
                      </a:lnTo>
                      <a:lnTo>
                        <a:pt x="12039" y="13277"/>
                      </a:lnTo>
                      <a:lnTo>
                        <a:pt x="12487" y="13141"/>
                      </a:lnTo>
                      <a:lnTo>
                        <a:pt x="12882" y="13018"/>
                      </a:lnTo>
                      <a:lnTo>
                        <a:pt x="13195" y="12896"/>
                      </a:lnTo>
                      <a:lnTo>
                        <a:pt x="13440" y="12801"/>
                      </a:lnTo>
                      <a:lnTo>
                        <a:pt x="13630" y="12719"/>
                      </a:lnTo>
                      <a:lnTo>
                        <a:pt x="13698" y="12189"/>
                      </a:lnTo>
                      <a:lnTo>
                        <a:pt x="13739" y="11658"/>
                      </a:lnTo>
                      <a:lnTo>
                        <a:pt x="13752" y="11141"/>
                      </a:lnTo>
                      <a:lnTo>
                        <a:pt x="13766" y="10638"/>
                      </a:lnTo>
                      <a:lnTo>
                        <a:pt x="13752" y="10148"/>
                      </a:lnTo>
                      <a:lnTo>
                        <a:pt x="13739" y="9672"/>
                      </a:lnTo>
                      <a:lnTo>
                        <a:pt x="13698" y="9237"/>
                      </a:lnTo>
                      <a:lnTo>
                        <a:pt x="13671" y="8815"/>
                      </a:lnTo>
                      <a:lnTo>
                        <a:pt x="13589" y="8094"/>
                      </a:lnTo>
                      <a:lnTo>
                        <a:pt x="13494" y="7523"/>
                      </a:lnTo>
                      <a:lnTo>
                        <a:pt x="13426" y="7128"/>
                      </a:lnTo>
                      <a:lnTo>
                        <a:pt x="13399" y="6965"/>
                      </a:lnTo>
                      <a:lnTo>
                        <a:pt x="13317" y="6285"/>
                      </a:lnTo>
                      <a:lnTo>
                        <a:pt x="13208" y="5591"/>
                      </a:lnTo>
                      <a:lnTo>
                        <a:pt x="13140" y="5251"/>
                      </a:lnTo>
                      <a:lnTo>
                        <a:pt x="13059" y="4898"/>
                      </a:lnTo>
                      <a:lnTo>
                        <a:pt x="12977" y="4544"/>
                      </a:lnTo>
                      <a:lnTo>
                        <a:pt x="12868" y="4190"/>
                      </a:lnTo>
                      <a:lnTo>
                        <a:pt x="12759" y="3850"/>
                      </a:lnTo>
                      <a:lnTo>
                        <a:pt x="12637" y="3510"/>
                      </a:lnTo>
                      <a:lnTo>
                        <a:pt x="12501" y="3170"/>
                      </a:lnTo>
                      <a:lnTo>
                        <a:pt x="12351" y="2857"/>
                      </a:lnTo>
                      <a:lnTo>
                        <a:pt x="12188" y="2531"/>
                      </a:lnTo>
                      <a:lnTo>
                        <a:pt x="11998" y="2232"/>
                      </a:lnTo>
                      <a:lnTo>
                        <a:pt x="11807" y="1946"/>
                      </a:lnTo>
                      <a:lnTo>
                        <a:pt x="11576" y="1660"/>
                      </a:lnTo>
                      <a:lnTo>
                        <a:pt x="11345" y="1402"/>
                      </a:lnTo>
                      <a:lnTo>
                        <a:pt x="11086" y="1157"/>
                      </a:lnTo>
                      <a:lnTo>
                        <a:pt x="10814" y="939"/>
                      </a:lnTo>
                      <a:lnTo>
                        <a:pt x="10501" y="735"/>
                      </a:lnTo>
                      <a:lnTo>
                        <a:pt x="10189" y="558"/>
                      </a:lnTo>
                      <a:lnTo>
                        <a:pt x="9835" y="395"/>
                      </a:lnTo>
                      <a:lnTo>
                        <a:pt x="9658" y="327"/>
                      </a:lnTo>
                      <a:lnTo>
                        <a:pt x="9468" y="259"/>
                      </a:lnTo>
                      <a:lnTo>
                        <a:pt x="9277" y="205"/>
                      </a:lnTo>
                      <a:lnTo>
                        <a:pt x="9073" y="150"/>
                      </a:lnTo>
                      <a:lnTo>
                        <a:pt x="8869" y="110"/>
                      </a:lnTo>
                      <a:lnTo>
                        <a:pt x="8651" y="69"/>
                      </a:lnTo>
                      <a:lnTo>
                        <a:pt x="8434" y="42"/>
                      </a:lnTo>
                      <a:lnTo>
                        <a:pt x="8203" y="28"/>
                      </a:lnTo>
                      <a:lnTo>
                        <a:pt x="7971" y="14"/>
                      </a:lnTo>
                      <a:lnTo>
                        <a:pt x="7726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361;p30">
                  <a:extLst>
                    <a:ext uri="{FF2B5EF4-FFF2-40B4-BE49-F238E27FC236}">
                      <a16:creationId xmlns:a16="http://schemas.microsoft.com/office/drawing/2014/main" id="{D622D9F6-ED4B-1995-71AE-E5C9EB2BD3E8}"/>
                    </a:ext>
                  </a:extLst>
                </p:cNvPr>
                <p:cNvSpPr/>
                <p:nvPr/>
              </p:nvSpPr>
              <p:spPr>
                <a:xfrm>
                  <a:off x="8019195" y="1470876"/>
                  <a:ext cx="27834" cy="27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2" h="899" extrusionOk="0">
                      <a:moveTo>
                        <a:pt x="367" y="1"/>
                      </a:moveTo>
                      <a:lnTo>
                        <a:pt x="272" y="28"/>
                      </a:lnTo>
                      <a:lnTo>
                        <a:pt x="204" y="69"/>
                      </a:lnTo>
                      <a:lnTo>
                        <a:pt x="136" y="123"/>
                      </a:lnTo>
                      <a:lnTo>
                        <a:pt x="82" y="191"/>
                      </a:lnTo>
                      <a:lnTo>
                        <a:pt x="41" y="273"/>
                      </a:lnTo>
                      <a:lnTo>
                        <a:pt x="14" y="355"/>
                      </a:lnTo>
                      <a:lnTo>
                        <a:pt x="0" y="450"/>
                      </a:lnTo>
                      <a:lnTo>
                        <a:pt x="14" y="545"/>
                      </a:lnTo>
                      <a:lnTo>
                        <a:pt x="41" y="627"/>
                      </a:lnTo>
                      <a:lnTo>
                        <a:pt x="82" y="708"/>
                      </a:lnTo>
                      <a:lnTo>
                        <a:pt x="136" y="776"/>
                      </a:lnTo>
                      <a:lnTo>
                        <a:pt x="204" y="831"/>
                      </a:lnTo>
                      <a:lnTo>
                        <a:pt x="272" y="871"/>
                      </a:lnTo>
                      <a:lnTo>
                        <a:pt x="367" y="899"/>
                      </a:lnTo>
                      <a:lnTo>
                        <a:pt x="544" y="899"/>
                      </a:lnTo>
                      <a:lnTo>
                        <a:pt x="626" y="871"/>
                      </a:lnTo>
                      <a:lnTo>
                        <a:pt x="707" y="831"/>
                      </a:lnTo>
                      <a:lnTo>
                        <a:pt x="775" y="776"/>
                      </a:lnTo>
                      <a:lnTo>
                        <a:pt x="830" y="708"/>
                      </a:lnTo>
                      <a:lnTo>
                        <a:pt x="871" y="627"/>
                      </a:lnTo>
                      <a:lnTo>
                        <a:pt x="898" y="545"/>
                      </a:lnTo>
                      <a:lnTo>
                        <a:pt x="911" y="450"/>
                      </a:lnTo>
                      <a:lnTo>
                        <a:pt x="898" y="355"/>
                      </a:lnTo>
                      <a:lnTo>
                        <a:pt x="871" y="273"/>
                      </a:lnTo>
                      <a:lnTo>
                        <a:pt x="830" y="191"/>
                      </a:lnTo>
                      <a:lnTo>
                        <a:pt x="775" y="123"/>
                      </a:lnTo>
                      <a:lnTo>
                        <a:pt x="707" y="69"/>
                      </a:lnTo>
                      <a:lnTo>
                        <a:pt x="626" y="28"/>
                      </a:lnTo>
                      <a:lnTo>
                        <a:pt x="544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362;p30">
                  <a:extLst>
                    <a:ext uri="{FF2B5EF4-FFF2-40B4-BE49-F238E27FC236}">
                      <a16:creationId xmlns:a16="http://schemas.microsoft.com/office/drawing/2014/main" id="{D0B362EA-8265-4CCB-3C48-046AF6A209DA}"/>
                    </a:ext>
                  </a:extLst>
                </p:cNvPr>
                <p:cNvSpPr/>
                <p:nvPr/>
              </p:nvSpPr>
              <p:spPr>
                <a:xfrm>
                  <a:off x="7661312" y="1715833"/>
                  <a:ext cx="823704" cy="8141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89" h="26675" extrusionOk="0">
                      <a:moveTo>
                        <a:pt x="21207" y="0"/>
                      </a:moveTo>
                      <a:lnTo>
                        <a:pt x="20881" y="14"/>
                      </a:lnTo>
                      <a:lnTo>
                        <a:pt x="20717" y="41"/>
                      </a:lnTo>
                      <a:lnTo>
                        <a:pt x="20554" y="68"/>
                      </a:lnTo>
                      <a:lnTo>
                        <a:pt x="20391" y="96"/>
                      </a:lnTo>
                      <a:lnTo>
                        <a:pt x="20228" y="136"/>
                      </a:lnTo>
                      <a:lnTo>
                        <a:pt x="20065" y="191"/>
                      </a:lnTo>
                      <a:lnTo>
                        <a:pt x="19901" y="259"/>
                      </a:lnTo>
                      <a:lnTo>
                        <a:pt x="19752" y="327"/>
                      </a:lnTo>
                      <a:lnTo>
                        <a:pt x="19588" y="408"/>
                      </a:lnTo>
                      <a:lnTo>
                        <a:pt x="19452" y="490"/>
                      </a:lnTo>
                      <a:lnTo>
                        <a:pt x="19303" y="572"/>
                      </a:lnTo>
                      <a:lnTo>
                        <a:pt x="19167" y="667"/>
                      </a:lnTo>
                      <a:lnTo>
                        <a:pt x="19044" y="776"/>
                      </a:lnTo>
                      <a:lnTo>
                        <a:pt x="18799" y="993"/>
                      </a:lnTo>
                      <a:lnTo>
                        <a:pt x="18582" y="1238"/>
                      </a:lnTo>
                      <a:lnTo>
                        <a:pt x="18391" y="1497"/>
                      </a:lnTo>
                      <a:lnTo>
                        <a:pt x="18228" y="1769"/>
                      </a:lnTo>
                      <a:lnTo>
                        <a:pt x="18079" y="2068"/>
                      </a:lnTo>
                      <a:lnTo>
                        <a:pt x="17970" y="2367"/>
                      </a:lnTo>
                      <a:lnTo>
                        <a:pt x="17888" y="2680"/>
                      </a:lnTo>
                      <a:lnTo>
                        <a:pt x="17847" y="2993"/>
                      </a:lnTo>
                      <a:lnTo>
                        <a:pt x="17820" y="3319"/>
                      </a:lnTo>
                      <a:lnTo>
                        <a:pt x="17834" y="3646"/>
                      </a:lnTo>
                      <a:lnTo>
                        <a:pt x="17847" y="3809"/>
                      </a:lnTo>
                      <a:lnTo>
                        <a:pt x="17874" y="3972"/>
                      </a:lnTo>
                      <a:lnTo>
                        <a:pt x="17915" y="4149"/>
                      </a:lnTo>
                      <a:lnTo>
                        <a:pt x="17956" y="4312"/>
                      </a:lnTo>
                      <a:lnTo>
                        <a:pt x="18011" y="4462"/>
                      </a:lnTo>
                      <a:lnTo>
                        <a:pt x="18079" y="4625"/>
                      </a:lnTo>
                      <a:lnTo>
                        <a:pt x="18119" y="4734"/>
                      </a:lnTo>
                      <a:lnTo>
                        <a:pt x="18201" y="4938"/>
                      </a:lnTo>
                      <a:lnTo>
                        <a:pt x="18296" y="5196"/>
                      </a:lnTo>
                      <a:lnTo>
                        <a:pt x="18500" y="5727"/>
                      </a:lnTo>
                      <a:lnTo>
                        <a:pt x="18691" y="6271"/>
                      </a:lnTo>
                      <a:lnTo>
                        <a:pt x="18867" y="6815"/>
                      </a:lnTo>
                      <a:lnTo>
                        <a:pt x="19044" y="7373"/>
                      </a:lnTo>
                      <a:lnTo>
                        <a:pt x="19194" y="7944"/>
                      </a:lnTo>
                      <a:lnTo>
                        <a:pt x="19357" y="8502"/>
                      </a:lnTo>
                      <a:lnTo>
                        <a:pt x="19493" y="9073"/>
                      </a:lnTo>
                      <a:lnTo>
                        <a:pt x="19629" y="9631"/>
                      </a:lnTo>
                      <a:lnTo>
                        <a:pt x="19738" y="10202"/>
                      </a:lnTo>
                      <a:lnTo>
                        <a:pt x="19847" y="10774"/>
                      </a:lnTo>
                      <a:lnTo>
                        <a:pt x="19956" y="11331"/>
                      </a:lnTo>
                      <a:lnTo>
                        <a:pt x="20037" y="11903"/>
                      </a:lnTo>
                      <a:lnTo>
                        <a:pt x="20105" y="12474"/>
                      </a:lnTo>
                      <a:lnTo>
                        <a:pt x="20173" y="13032"/>
                      </a:lnTo>
                      <a:lnTo>
                        <a:pt x="20228" y="13603"/>
                      </a:lnTo>
                      <a:lnTo>
                        <a:pt x="20255" y="14161"/>
                      </a:lnTo>
                      <a:lnTo>
                        <a:pt x="20282" y="14718"/>
                      </a:lnTo>
                      <a:lnTo>
                        <a:pt x="20282" y="15262"/>
                      </a:lnTo>
                      <a:lnTo>
                        <a:pt x="20282" y="15820"/>
                      </a:lnTo>
                      <a:lnTo>
                        <a:pt x="20255" y="16364"/>
                      </a:lnTo>
                      <a:lnTo>
                        <a:pt x="20214" y="16895"/>
                      </a:lnTo>
                      <a:lnTo>
                        <a:pt x="20160" y="17425"/>
                      </a:lnTo>
                      <a:lnTo>
                        <a:pt x="20092" y="17956"/>
                      </a:lnTo>
                      <a:lnTo>
                        <a:pt x="19996" y="18432"/>
                      </a:lnTo>
                      <a:lnTo>
                        <a:pt x="19901" y="18908"/>
                      </a:lnTo>
                      <a:lnTo>
                        <a:pt x="19792" y="19384"/>
                      </a:lnTo>
                      <a:lnTo>
                        <a:pt x="19656" y="19833"/>
                      </a:lnTo>
                      <a:lnTo>
                        <a:pt x="19616" y="19942"/>
                      </a:lnTo>
                      <a:lnTo>
                        <a:pt x="19520" y="20268"/>
                      </a:lnTo>
                      <a:lnTo>
                        <a:pt x="19507" y="20268"/>
                      </a:lnTo>
                      <a:lnTo>
                        <a:pt x="16650" y="20663"/>
                      </a:lnTo>
                      <a:lnTo>
                        <a:pt x="14175" y="20975"/>
                      </a:lnTo>
                      <a:lnTo>
                        <a:pt x="11685" y="21288"/>
                      </a:lnTo>
                      <a:lnTo>
                        <a:pt x="9210" y="21601"/>
                      </a:lnTo>
                      <a:lnTo>
                        <a:pt x="6734" y="21887"/>
                      </a:lnTo>
                      <a:lnTo>
                        <a:pt x="4245" y="22159"/>
                      </a:lnTo>
                      <a:lnTo>
                        <a:pt x="1769" y="22404"/>
                      </a:lnTo>
                      <a:lnTo>
                        <a:pt x="1592" y="22431"/>
                      </a:lnTo>
                      <a:lnTo>
                        <a:pt x="1415" y="22472"/>
                      </a:lnTo>
                      <a:lnTo>
                        <a:pt x="1252" y="22526"/>
                      </a:lnTo>
                      <a:lnTo>
                        <a:pt x="1102" y="22594"/>
                      </a:lnTo>
                      <a:lnTo>
                        <a:pt x="953" y="22676"/>
                      </a:lnTo>
                      <a:lnTo>
                        <a:pt x="803" y="22771"/>
                      </a:lnTo>
                      <a:lnTo>
                        <a:pt x="681" y="22880"/>
                      </a:lnTo>
                      <a:lnTo>
                        <a:pt x="558" y="23002"/>
                      </a:lnTo>
                      <a:lnTo>
                        <a:pt x="436" y="23125"/>
                      </a:lnTo>
                      <a:lnTo>
                        <a:pt x="341" y="23261"/>
                      </a:lnTo>
                      <a:lnTo>
                        <a:pt x="245" y="23410"/>
                      </a:lnTo>
                      <a:lnTo>
                        <a:pt x="177" y="23560"/>
                      </a:lnTo>
                      <a:lnTo>
                        <a:pt x="109" y="23723"/>
                      </a:lnTo>
                      <a:lnTo>
                        <a:pt x="69" y="23900"/>
                      </a:lnTo>
                      <a:lnTo>
                        <a:pt x="28" y="24077"/>
                      </a:lnTo>
                      <a:lnTo>
                        <a:pt x="14" y="24254"/>
                      </a:lnTo>
                      <a:lnTo>
                        <a:pt x="1" y="24621"/>
                      </a:lnTo>
                      <a:lnTo>
                        <a:pt x="14" y="24920"/>
                      </a:lnTo>
                      <a:lnTo>
                        <a:pt x="28" y="25151"/>
                      </a:lnTo>
                      <a:lnTo>
                        <a:pt x="55" y="25260"/>
                      </a:lnTo>
                      <a:lnTo>
                        <a:pt x="82" y="25342"/>
                      </a:lnTo>
                      <a:lnTo>
                        <a:pt x="109" y="25410"/>
                      </a:lnTo>
                      <a:lnTo>
                        <a:pt x="150" y="25478"/>
                      </a:lnTo>
                      <a:lnTo>
                        <a:pt x="191" y="25532"/>
                      </a:lnTo>
                      <a:lnTo>
                        <a:pt x="245" y="25573"/>
                      </a:lnTo>
                      <a:lnTo>
                        <a:pt x="314" y="25614"/>
                      </a:lnTo>
                      <a:lnTo>
                        <a:pt x="382" y="25641"/>
                      </a:lnTo>
                      <a:lnTo>
                        <a:pt x="558" y="25682"/>
                      </a:lnTo>
                      <a:lnTo>
                        <a:pt x="1211" y="25723"/>
                      </a:lnTo>
                      <a:lnTo>
                        <a:pt x="1878" y="25764"/>
                      </a:lnTo>
                      <a:lnTo>
                        <a:pt x="3292" y="25886"/>
                      </a:lnTo>
                      <a:lnTo>
                        <a:pt x="4762" y="26022"/>
                      </a:lnTo>
                      <a:lnTo>
                        <a:pt x="6271" y="26158"/>
                      </a:lnTo>
                      <a:lnTo>
                        <a:pt x="7768" y="26308"/>
                      </a:lnTo>
                      <a:lnTo>
                        <a:pt x="9237" y="26430"/>
                      </a:lnTo>
                      <a:lnTo>
                        <a:pt x="9958" y="26484"/>
                      </a:lnTo>
                      <a:lnTo>
                        <a:pt x="10651" y="26525"/>
                      </a:lnTo>
                      <a:lnTo>
                        <a:pt x="11318" y="26552"/>
                      </a:lnTo>
                      <a:lnTo>
                        <a:pt x="11971" y="26566"/>
                      </a:lnTo>
                      <a:lnTo>
                        <a:pt x="14487" y="26607"/>
                      </a:lnTo>
                      <a:lnTo>
                        <a:pt x="17004" y="26648"/>
                      </a:lnTo>
                      <a:lnTo>
                        <a:pt x="19534" y="26661"/>
                      </a:lnTo>
                      <a:lnTo>
                        <a:pt x="22064" y="26675"/>
                      </a:lnTo>
                      <a:lnTo>
                        <a:pt x="22255" y="26675"/>
                      </a:lnTo>
                      <a:lnTo>
                        <a:pt x="22445" y="26648"/>
                      </a:lnTo>
                      <a:lnTo>
                        <a:pt x="22622" y="26620"/>
                      </a:lnTo>
                      <a:lnTo>
                        <a:pt x="22812" y="26580"/>
                      </a:lnTo>
                      <a:lnTo>
                        <a:pt x="22989" y="26525"/>
                      </a:lnTo>
                      <a:lnTo>
                        <a:pt x="23180" y="26457"/>
                      </a:lnTo>
                      <a:lnTo>
                        <a:pt x="23343" y="26376"/>
                      </a:lnTo>
                      <a:lnTo>
                        <a:pt x="23520" y="26294"/>
                      </a:lnTo>
                      <a:lnTo>
                        <a:pt x="23683" y="26185"/>
                      </a:lnTo>
                      <a:lnTo>
                        <a:pt x="23832" y="26076"/>
                      </a:lnTo>
                      <a:lnTo>
                        <a:pt x="23996" y="25954"/>
                      </a:lnTo>
                      <a:lnTo>
                        <a:pt x="24132" y="25832"/>
                      </a:lnTo>
                      <a:lnTo>
                        <a:pt x="24268" y="25682"/>
                      </a:lnTo>
                      <a:lnTo>
                        <a:pt x="24390" y="25532"/>
                      </a:lnTo>
                      <a:lnTo>
                        <a:pt x="24513" y="25369"/>
                      </a:lnTo>
                      <a:lnTo>
                        <a:pt x="24621" y="25192"/>
                      </a:lnTo>
                      <a:lnTo>
                        <a:pt x="24785" y="24907"/>
                      </a:lnTo>
                      <a:lnTo>
                        <a:pt x="24975" y="24553"/>
                      </a:lnTo>
                      <a:lnTo>
                        <a:pt x="25152" y="24186"/>
                      </a:lnTo>
                      <a:lnTo>
                        <a:pt x="25315" y="23832"/>
                      </a:lnTo>
                      <a:lnTo>
                        <a:pt x="25465" y="23465"/>
                      </a:lnTo>
                      <a:lnTo>
                        <a:pt x="25750" y="22730"/>
                      </a:lnTo>
                      <a:lnTo>
                        <a:pt x="25886" y="22349"/>
                      </a:lnTo>
                      <a:lnTo>
                        <a:pt x="26009" y="21982"/>
                      </a:lnTo>
                      <a:lnTo>
                        <a:pt x="26226" y="21234"/>
                      </a:lnTo>
                      <a:lnTo>
                        <a:pt x="26417" y="20486"/>
                      </a:lnTo>
                      <a:lnTo>
                        <a:pt x="26580" y="19738"/>
                      </a:lnTo>
                      <a:lnTo>
                        <a:pt x="26716" y="18989"/>
                      </a:lnTo>
                      <a:lnTo>
                        <a:pt x="26811" y="18241"/>
                      </a:lnTo>
                      <a:lnTo>
                        <a:pt x="26893" y="17493"/>
                      </a:lnTo>
                      <a:lnTo>
                        <a:pt x="26947" y="16745"/>
                      </a:lnTo>
                      <a:lnTo>
                        <a:pt x="26975" y="16011"/>
                      </a:lnTo>
                      <a:lnTo>
                        <a:pt x="26988" y="15276"/>
                      </a:lnTo>
                      <a:lnTo>
                        <a:pt x="26988" y="14541"/>
                      </a:lnTo>
                      <a:lnTo>
                        <a:pt x="26961" y="13820"/>
                      </a:lnTo>
                      <a:lnTo>
                        <a:pt x="26907" y="13100"/>
                      </a:lnTo>
                      <a:lnTo>
                        <a:pt x="26852" y="12379"/>
                      </a:lnTo>
                      <a:lnTo>
                        <a:pt x="26771" y="11671"/>
                      </a:lnTo>
                      <a:lnTo>
                        <a:pt x="26675" y="10964"/>
                      </a:lnTo>
                      <a:lnTo>
                        <a:pt x="26567" y="10257"/>
                      </a:lnTo>
                      <a:lnTo>
                        <a:pt x="26444" y="9563"/>
                      </a:lnTo>
                      <a:lnTo>
                        <a:pt x="26322" y="8869"/>
                      </a:lnTo>
                      <a:lnTo>
                        <a:pt x="26172" y="8175"/>
                      </a:lnTo>
                      <a:lnTo>
                        <a:pt x="26009" y="7495"/>
                      </a:lnTo>
                      <a:lnTo>
                        <a:pt x="25846" y="6815"/>
                      </a:lnTo>
                      <a:lnTo>
                        <a:pt x="25655" y="6135"/>
                      </a:lnTo>
                      <a:lnTo>
                        <a:pt x="25465" y="5469"/>
                      </a:lnTo>
                      <a:lnTo>
                        <a:pt x="25261" y="4802"/>
                      </a:lnTo>
                      <a:lnTo>
                        <a:pt x="25043" y="4135"/>
                      </a:lnTo>
                      <a:lnTo>
                        <a:pt x="24812" y="3469"/>
                      </a:lnTo>
                      <a:lnTo>
                        <a:pt x="24567" y="2789"/>
                      </a:lnTo>
                      <a:lnTo>
                        <a:pt x="24431" y="2449"/>
                      </a:lnTo>
                      <a:lnTo>
                        <a:pt x="24349" y="2272"/>
                      </a:lnTo>
                      <a:lnTo>
                        <a:pt x="24268" y="2054"/>
                      </a:lnTo>
                      <a:lnTo>
                        <a:pt x="24200" y="1905"/>
                      </a:lnTo>
                      <a:lnTo>
                        <a:pt x="24118" y="1755"/>
                      </a:lnTo>
                      <a:lnTo>
                        <a:pt x="24036" y="1605"/>
                      </a:lnTo>
                      <a:lnTo>
                        <a:pt x="23941" y="1469"/>
                      </a:lnTo>
                      <a:lnTo>
                        <a:pt x="23846" y="1333"/>
                      </a:lnTo>
                      <a:lnTo>
                        <a:pt x="23751" y="1211"/>
                      </a:lnTo>
                      <a:lnTo>
                        <a:pt x="23520" y="966"/>
                      </a:lnTo>
                      <a:lnTo>
                        <a:pt x="23288" y="748"/>
                      </a:lnTo>
                      <a:lnTo>
                        <a:pt x="23016" y="558"/>
                      </a:lnTo>
                      <a:lnTo>
                        <a:pt x="22744" y="395"/>
                      </a:lnTo>
                      <a:lnTo>
                        <a:pt x="22459" y="259"/>
                      </a:lnTo>
                      <a:lnTo>
                        <a:pt x="22159" y="150"/>
                      </a:lnTo>
                      <a:lnTo>
                        <a:pt x="21846" y="68"/>
                      </a:lnTo>
                      <a:lnTo>
                        <a:pt x="21534" y="28"/>
                      </a:lnTo>
                      <a:lnTo>
                        <a:pt x="2120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363;p30">
                  <a:extLst>
                    <a:ext uri="{FF2B5EF4-FFF2-40B4-BE49-F238E27FC236}">
                      <a16:creationId xmlns:a16="http://schemas.microsoft.com/office/drawing/2014/main" id="{A8CED145-E5FF-1B15-FC91-EF10005E1A3D}"/>
                    </a:ext>
                  </a:extLst>
                </p:cNvPr>
                <p:cNvSpPr/>
                <p:nvPr/>
              </p:nvSpPr>
              <p:spPr>
                <a:xfrm>
                  <a:off x="7435888" y="2282112"/>
                  <a:ext cx="291893" cy="225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4" h="7373" extrusionOk="0">
                      <a:moveTo>
                        <a:pt x="6081" y="0"/>
                      </a:moveTo>
                      <a:lnTo>
                        <a:pt x="6040" y="41"/>
                      </a:lnTo>
                      <a:lnTo>
                        <a:pt x="6013" y="109"/>
                      </a:lnTo>
                      <a:lnTo>
                        <a:pt x="5999" y="204"/>
                      </a:lnTo>
                      <a:lnTo>
                        <a:pt x="5999" y="313"/>
                      </a:lnTo>
                      <a:lnTo>
                        <a:pt x="6026" y="435"/>
                      </a:lnTo>
                      <a:lnTo>
                        <a:pt x="6081" y="735"/>
                      </a:lnTo>
                      <a:lnTo>
                        <a:pt x="6162" y="1061"/>
                      </a:lnTo>
                      <a:lnTo>
                        <a:pt x="6271" y="1401"/>
                      </a:lnTo>
                      <a:lnTo>
                        <a:pt x="6366" y="1728"/>
                      </a:lnTo>
                      <a:lnTo>
                        <a:pt x="6462" y="1986"/>
                      </a:lnTo>
                      <a:lnTo>
                        <a:pt x="6530" y="2204"/>
                      </a:lnTo>
                      <a:lnTo>
                        <a:pt x="6557" y="2285"/>
                      </a:lnTo>
                      <a:lnTo>
                        <a:pt x="6557" y="2367"/>
                      </a:lnTo>
                      <a:lnTo>
                        <a:pt x="6557" y="2435"/>
                      </a:lnTo>
                      <a:lnTo>
                        <a:pt x="6543" y="2489"/>
                      </a:lnTo>
                      <a:lnTo>
                        <a:pt x="6502" y="2544"/>
                      </a:lnTo>
                      <a:lnTo>
                        <a:pt x="6448" y="2585"/>
                      </a:lnTo>
                      <a:lnTo>
                        <a:pt x="6380" y="2612"/>
                      </a:lnTo>
                      <a:lnTo>
                        <a:pt x="6285" y="2639"/>
                      </a:lnTo>
                      <a:lnTo>
                        <a:pt x="6162" y="2666"/>
                      </a:lnTo>
                      <a:lnTo>
                        <a:pt x="5822" y="2666"/>
                      </a:lnTo>
                      <a:lnTo>
                        <a:pt x="5578" y="2625"/>
                      </a:lnTo>
                      <a:lnTo>
                        <a:pt x="5292" y="2571"/>
                      </a:lnTo>
                      <a:lnTo>
                        <a:pt x="4965" y="2489"/>
                      </a:lnTo>
                      <a:lnTo>
                        <a:pt x="4231" y="2299"/>
                      </a:lnTo>
                      <a:lnTo>
                        <a:pt x="3442" y="2081"/>
                      </a:lnTo>
                      <a:lnTo>
                        <a:pt x="2639" y="1877"/>
                      </a:lnTo>
                      <a:lnTo>
                        <a:pt x="2258" y="1782"/>
                      </a:lnTo>
                      <a:lnTo>
                        <a:pt x="1905" y="1700"/>
                      </a:lnTo>
                      <a:lnTo>
                        <a:pt x="1565" y="1646"/>
                      </a:lnTo>
                      <a:lnTo>
                        <a:pt x="1265" y="1605"/>
                      </a:lnTo>
                      <a:lnTo>
                        <a:pt x="1021" y="1592"/>
                      </a:lnTo>
                      <a:lnTo>
                        <a:pt x="912" y="1605"/>
                      </a:lnTo>
                      <a:lnTo>
                        <a:pt x="817" y="1619"/>
                      </a:lnTo>
                      <a:lnTo>
                        <a:pt x="749" y="1632"/>
                      </a:lnTo>
                      <a:lnTo>
                        <a:pt x="694" y="1673"/>
                      </a:lnTo>
                      <a:lnTo>
                        <a:pt x="681" y="1714"/>
                      </a:lnTo>
                      <a:lnTo>
                        <a:pt x="694" y="1755"/>
                      </a:lnTo>
                      <a:lnTo>
                        <a:pt x="721" y="1809"/>
                      </a:lnTo>
                      <a:lnTo>
                        <a:pt x="776" y="1864"/>
                      </a:lnTo>
                      <a:lnTo>
                        <a:pt x="953" y="2000"/>
                      </a:lnTo>
                      <a:lnTo>
                        <a:pt x="1184" y="2136"/>
                      </a:lnTo>
                      <a:lnTo>
                        <a:pt x="1483" y="2299"/>
                      </a:lnTo>
                      <a:lnTo>
                        <a:pt x="1810" y="2462"/>
                      </a:lnTo>
                      <a:lnTo>
                        <a:pt x="2163" y="2625"/>
                      </a:lnTo>
                      <a:lnTo>
                        <a:pt x="2884" y="2952"/>
                      </a:lnTo>
                      <a:lnTo>
                        <a:pt x="3537" y="3224"/>
                      </a:lnTo>
                      <a:lnTo>
                        <a:pt x="4204" y="3482"/>
                      </a:lnTo>
                      <a:lnTo>
                        <a:pt x="3592" y="3374"/>
                      </a:lnTo>
                      <a:lnTo>
                        <a:pt x="2966" y="3265"/>
                      </a:lnTo>
                      <a:lnTo>
                        <a:pt x="2231" y="3142"/>
                      </a:lnTo>
                      <a:lnTo>
                        <a:pt x="1483" y="3047"/>
                      </a:lnTo>
                      <a:lnTo>
                        <a:pt x="1129" y="3020"/>
                      </a:lnTo>
                      <a:lnTo>
                        <a:pt x="803" y="3006"/>
                      </a:lnTo>
                      <a:lnTo>
                        <a:pt x="531" y="3006"/>
                      </a:lnTo>
                      <a:lnTo>
                        <a:pt x="286" y="3020"/>
                      </a:lnTo>
                      <a:lnTo>
                        <a:pt x="191" y="3047"/>
                      </a:lnTo>
                      <a:lnTo>
                        <a:pt x="123" y="3061"/>
                      </a:lnTo>
                      <a:lnTo>
                        <a:pt x="55" y="3102"/>
                      </a:lnTo>
                      <a:lnTo>
                        <a:pt x="14" y="3142"/>
                      </a:lnTo>
                      <a:lnTo>
                        <a:pt x="0" y="3183"/>
                      </a:lnTo>
                      <a:lnTo>
                        <a:pt x="0" y="3238"/>
                      </a:lnTo>
                      <a:lnTo>
                        <a:pt x="28" y="3306"/>
                      </a:lnTo>
                      <a:lnTo>
                        <a:pt x="68" y="3360"/>
                      </a:lnTo>
                      <a:lnTo>
                        <a:pt x="136" y="3414"/>
                      </a:lnTo>
                      <a:lnTo>
                        <a:pt x="218" y="3482"/>
                      </a:lnTo>
                      <a:lnTo>
                        <a:pt x="436" y="3618"/>
                      </a:lnTo>
                      <a:lnTo>
                        <a:pt x="708" y="3754"/>
                      </a:lnTo>
                      <a:lnTo>
                        <a:pt x="1021" y="3890"/>
                      </a:lnTo>
                      <a:lnTo>
                        <a:pt x="1361" y="4013"/>
                      </a:lnTo>
                      <a:lnTo>
                        <a:pt x="1728" y="4149"/>
                      </a:lnTo>
                      <a:lnTo>
                        <a:pt x="2449" y="4380"/>
                      </a:lnTo>
                      <a:lnTo>
                        <a:pt x="3088" y="4584"/>
                      </a:lnTo>
                      <a:lnTo>
                        <a:pt x="3714" y="4761"/>
                      </a:lnTo>
                      <a:lnTo>
                        <a:pt x="3714" y="4761"/>
                      </a:lnTo>
                      <a:lnTo>
                        <a:pt x="3183" y="4734"/>
                      </a:lnTo>
                      <a:lnTo>
                        <a:pt x="2639" y="4707"/>
                      </a:lnTo>
                      <a:lnTo>
                        <a:pt x="2014" y="4679"/>
                      </a:lnTo>
                      <a:lnTo>
                        <a:pt x="1388" y="4679"/>
                      </a:lnTo>
                      <a:lnTo>
                        <a:pt x="844" y="4693"/>
                      </a:lnTo>
                      <a:lnTo>
                        <a:pt x="626" y="4707"/>
                      </a:lnTo>
                      <a:lnTo>
                        <a:pt x="449" y="4734"/>
                      </a:lnTo>
                      <a:lnTo>
                        <a:pt x="340" y="4761"/>
                      </a:lnTo>
                      <a:lnTo>
                        <a:pt x="300" y="4788"/>
                      </a:lnTo>
                      <a:lnTo>
                        <a:pt x="286" y="4802"/>
                      </a:lnTo>
                      <a:lnTo>
                        <a:pt x="286" y="4856"/>
                      </a:lnTo>
                      <a:lnTo>
                        <a:pt x="313" y="4897"/>
                      </a:lnTo>
                      <a:lnTo>
                        <a:pt x="354" y="4951"/>
                      </a:lnTo>
                      <a:lnTo>
                        <a:pt x="409" y="5006"/>
                      </a:lnTo>
                      <a:lnTo>
                        <a:pt x="558" y="5101"/>
                      </a:lnTo>
                      <a:lnTo>
                        <a:pt x="762" y="5210"/>
                      </a:lnTo>
                      <a:lnTo>
                        <a:pt x="1007" y="5305"/>
                      </a:lnTo>
                      <a:lnTo>
                        <a:pt x="1279" y="5414"/>
                      </a:lnTo>
                      <a:lnTo>
                        <a:pt x="1878" y="5604"/>
                      </a:lnTo>
                      <a:lnTo>
                        <a:pt x="2476" y="5781"/>
                      </a:lnTo>
                      <a:lnTo>
                        <a:pt x="3007" y="5917"/>
                      </a:lnTo>
                      <a:lnTo>
                        <a:pt x="3524" y="6040"/>
                      </a:lnTo>
                      <a:lnTo>
                        <a:pt x="3170" y="6040"/>
                      </a:lnTo>
                      <a:lnTo>
                        <a:pt x="2803" y="6053"/>
                      </a:lnTo>
                      <a:lnTo>
                        <a:pt x="2381" y="6067"/>
                      </a:lnTo>
                      <a:lnTo>
                        <a:pt x="1973" y="6108"/>
                      </a:lnTo>
                      <a:lnTo>
                        <a:pt x="1796" y="6149"/>
                      </a:lnTo>
                      <a:lnTo>
                        <a:pt x="1633" y="6176"/>
                      </a:lnTo>
                      <a:lnTo>
                        <a:pt x="1497" y="6217"/>
                      </a:lnTo>
                      <a:lnTo>
                        <a:pt x="1402" y="6271"/>
                      </a:lnTo>
                      <a:lnTo>
                        <a:pt x="1374" y="6298"/>
                      </a:lnTo>
                      <a:lnTo>
                        <a:pt x="1361" y="6325"/>
                      </a:lnTo>
                      <a:lnTo>
                        <a:pt x="1347" y="6366"/>
                      </a:lnTo>
                      <a:lnTo>
                        <a:pt x="1361" y="6393"/>
                      </a:lnTo>
                      <a:lnTo>
                        <a:pt x="1388" y="6434"/>
                      </a:lnTo>
                      <a:lnTo>
                        <a:pt x="1442" y="6475"/>
                      </a:lnTo>
                      <a:lnTo>
                        <a:pt x="1606" y="6570"/>
                      </a:lnTo>
                      <a:lnTo>
                        <a:pt x="1864" y="6679"/>
                      </a:lnTo>
                      <a:lnTo>
                        <a:pt x="2190" y="6788"/>
                      </a:lnTo>
                      <a:lnTo>
                        <a:pt x="2585" y="6897"/>
                      </a:lnTo>
                      <a:lnTo>
                        <a:pt x="3034" y="6992"/>
                      </a:lnTo>
                      <a:lnTo>
                        <a:pt x="3537" y="7101"/>
                      </a:lnTo>
                      <a:lnTo>
                        <a:pt x="4081" y="7182"/>
                      </a:lnTo>
                      <a:lnTo>
                        <a:pt x="4653" y="7264"/>
                      </a:lnTo>
                      <a:lnTo>
                        <a:pt x="5251" y="7318"/>
                      </a:lnTo>
                      <a:lnTo>
                        <a:pt x="5850" y="7359"/>
                      </a:lnTo>
                      <a:lnTo>
                        <a:pt x="6462" y="7373"/>
                      </a:lnTo>
                      <a:lnTo>
                        <a:pt x="7074" y="7359"/>
                      </a:lnTo>
                      <a:lnTo>
                        <a:pt x="7373" y="7332"/>
                      </a:lnTo>
                      <a:lnTo>
                        <a:pt x="7672" y="7305"/>
                      </a:lnTo>
                      <a:lnTo>
                        <a:pt x="7958" y="7264"/>
                      </a:lnTo>
                      <a:lnTo>
                        <a:pt x="8244" y="7210"/>
                      </a:lnTo>
                      <a:lnTo>
                        <a:pt x="8516" y="7155"/>
                      </a:lnTo>
                      <a:lnTo>
                        <a:pt x="8788" y="7087"/>
                      </a:lnTo>
                      <a:lnTo>
                        <a:pt x="8883" y="7005"/>
                      </a:lnTo>
                      <a:lnTo>
                        <a:pt x="8992" y="6883"/>
                      </a:lnTo>
                      <a:lnTo>
                        <a:pt x="9101" y="6733"/>
                      </a:lnTo>
                      <a:lnTo>
                        <a:pt x="9196" y="6543"/>
                      </a:lnTo>
                      <a:lnTo>
                        <a:pt x="9291" y="6339"/>
                      </a:lnTo>
                      <a:lnTo>
                        <a:pt x="9386" y="6108"/>
                      </a:lnTo>
                      <a:lnTo>
                        <a:pt x="9454" y="5849"/>
                      </a:lnTo>
                      <a:lnTo>
                        <a:pt x="9509" y="5577"/>
                      </a:lnTo>
                      <a:lnTo>
                        <a:pt x="9549" y="5292"/>
                      </a:lnTo>
                      <a:lnTo>
                        <a:pt x="9563" y="5006"/>
                      </a:lnTo>
                      <a:lnTo>
                        <a:pt x="9536" y="4693"/>
                      </a:lnTo>
                      <a:lnTo>
                        <a:pt x="9509" y="4543"/>
                      </a:lnTo>
                      <a:lnTo>
                        <a:pt x="9481" y="4394"/>
                      </a:lnTo>
                      <a:lnTo>
                        <a:pt x="9441" y="4231"/>
                      </a:lnTo>
                      <a:lnTo>
                        <a:pt x="9400" y="4081"/>
                      </a:lnTo>
                      <a:lnTo>
                        <a:pt x="9332" y="3931"/>
                      </a:lnTo>
                      <a:lnTo>
                        <a:pt x="9264" y="3782"/>
                      </a:lnTo>
                      <a:lnTo>
                        <a:pt x="9182" y="3618"/>
                      </a:lnTo>
                      <a:lnTo>
                        <a:pt x="9087" y="3469"/>
                      </a:lnTo>
                      <a:lnTo>
                        <a:pt x="8992" y="3319"/>
                      </a:lnTo>
                      <a:lnTo>
                        <a:pt x="8869" y="3183"/>
                      </a:lnTo>
                      <a:lnTo>
                        <a:pt x="8461" y="2680"/>
                      </a:lnTo>
                      <a:lnTo>
                        <a:pt x="8148" y="2258"/>
                      </a:lnTo>
                      <a:lnTo>
                        <a:pt x="7890" y="1877"/>
                      </a:lnTo>
                      <a:lnTo>
                        <a:pt x="7672" y="1537"/>
                      </a:lnTo>
                      <a:lnTo>
                        <a:pt x="7455" y="1224"/>
                      </a:lnTo>
                      <a:lnTo>
                        <a:pt x="7223" y="925"/>
                      </a:lnTo>
                      <a:lnTo>
                        <a:pt x="7087" y="776"/>
                      </a:lnTo>
                      <a:lnTo>
                        <a:pt x="6951" y="612"/>
                      </a:lnTo>
                      <a:lnTo>
                        <a:pt x="6788" y="449"/>
                      </a:lnTo>
                      <a:lnTo>
                        <a:pt x="6611" y="286"/>
                      </a:lnTo>
                      <a:lnTo>
                        <a:pt x="6462" y="150"/>
                      </a:lnTo>
                      <a:lnTo>
                        <a:pt x="6326" y="68"/>
                      </a:lnTo>
                      <a:lnTo>
                        <a:pt x="6230" y="14"/>
                      </a:lnTo>
                      <a:lnTo>
                        <a:pt x="6149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sp>
          <p:nvSpPr>
            <p:cNvPr id="100" name="Google Shape;1364;p30">
              <a:extLst>
                <a:ext uri="{FF2B5EF4-FFF2-40B4-BE49-F238E27FC236}">
                  <a16:creationId xmlns:a16="http://schemas.microsoft.com/office/drawing/2014/main" id="{7CD952F3-65F9-BD9F-26B3-D2038BA0D26D}"/>
                </a:ext>
              </a:extLst>
            </p:cNvPr>
            <p:cNvSpPr/>
            <p:nvPr/>
          </p:nvSpPr>
          <p:spPr>
            <a:xfrm>
              <a:off x="3924300" y="192412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365;p30">
              <a:extLst>
                <a:ext uri="{FF2B5EF4-FFF2-40B4-BE49-F238E27FC236}">
                  <a16:creationId xmlns:a16="http://schemas.microsoft.com/office/drawing/2014/main" id="{56B1AE1A-8C0D-83FE-8B6A-365657C39422}"/>
                </a:ext>
              </a:extLst>
            </p:cNvPr>
            <p:cNvSpPr/>
            <p:nvPr/>
          </p:nvSpPr>
          <p:spPr>
            <a:xfrm>
              <a:off x="3924300" y="358027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366;p30">
              <a:extLst>
                <a:ext uri="{FF2B5EF4-FFF2-40B4-BE49-F238E27FC236}">
                  <a16:creationId xmlns:a16="http://schemas.microsoft.com/office/drawing/2014/main" id="{18809929-9678-9150-474F-E9205BBB0381}"/>
                </a:ext>
              </a:extLst>
            </p:cNvPr>
            <p:cNvSpPr/>
            <p:nvPr/>
          </p:nvSpPr>
          <p:spPr>
            <a:xfrm>
              <a:off x="5781675" y="306592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367;p30">
              <a:extLst>
                <a:ext uri="{FF2B5EF4-FFF2-40B4-BE49-F238E27FC236}">
                  <a16:creationId xmlns:a16="http://schemas.microsoft.com/office/drawing/2014/main" id="{17EE6028-9EE2-6E38-F69E-4D372C07B7F5}"/>
                </a:ext>
              </a:extLst>
            </p:cNvPr>
            <p:cNvSpPr/>
            <p:nvPr/>
          </p:nvSpPr>
          <p:spPr>
            <a:xfrm>
              <a:off x="4714800" y="103822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84" name="Connettore 7 183">
            <a:extLst>
              <a:ext uri="{FF2B5EF4-FFF2-40B4-BE49-F238E27FC236}">
                <a16:creationId xmlns:a16="http://schemas.microsoft.com/office/drawing/2014/main" id="{73AA3859-EC01-6AE7-5949-61AB816F727F}"/>
              </a:ext>
            </a:extLst>
          </p:cNvPr>
          <p:cNvCxnSpPr>
            <a:stCxn id="4" idx="3"/>
            <a:endCxn id="28" idx="1"/>
          </p:cNvCxnSpPr>
          <p:nvPr/>
        </p:nvCxnSpPr>
        <p:spPr>
          <a:xfrm>
            <a:off x="3089342" y="1250065"/>
            <a:ext cx="327539" cy="529135"/>
          </a:xfrm>
          <a:prstGeom prst="curvedConnector3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Connettore 7 184">
            <a:extLst>
              <a:ext uri="{FF2B5EF4-FFF2-40B4-BE49-F238E27FC236}">
                <a16:creationId xmlns:a16="http://schemas.microsoft.com/office/drawing/2014/main" id="{883407CA-E48A-3DC0-7ACD-E26DE6F3C689}"/>
              </a:ext>
            </a:extLst>
          </p:cNvPr>
          <p:cNvCxnSpPr>
            <a:cxnSpLocks/>
            <a:stCxn id="12" idx="3"/>
            <a:endCxn id="22" idx="1"/>
          </p:cNvCxnSpPr>
          <p:nvPr/>
        </p:nvCxnSpPr>
        <p:spPr>
          <a:xfrm>
            <a:off x="2560600" y="2276987"/>
            <a:ext cx="856281" cy="1433413"/>
          </a:xfrm>
          <a:prstGeom prst="curvedConnector3">
            <a:avLst>
              <a:gd name="adj1" fmla="val 50000"/>
            </a:avLst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98263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0" name="Google Shape;590;p21"/>
          <p:cNvGrpSpPr/>
          <p:nvPr/>
        </p:nvGrpSpPr>
        <p:grpSpPr>
          <a:xfrm>
            <a:off x="216559" y="719541"/>
            <a:ext cx="3568632" cy="1588581"/>
            <a:chOff x="476700" y="1036100"/>
            <a:chExt cx="3003419" cy="1211700"/>
          </a:xfrm>
        </p:grpSpPr>
        <p:sp>
          <p:nvSpPr>
            <p:cNvPr id="591" name="Google Shape;591;p21"/>
            <p:cNvSpPr/>
            <p:nvPr/>
          </p:nvSpPr>
          <p:spPr>
            <a:xfrm>
              <a:off x="476700" y="1036100"/>
              <a:ext cx="2628900" cy="1211700"/>
            </a:xfrm>
            <a:prstGeom prst="roundRect">
              <a:avLst>
                <a:gd name="adj" fmla="val 50000"/>
              </a:avLst>
            </a:pr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2" name="Google Shape;592;p21"/>
            <p:cNvSpPr/>
            <p:nvPr/>
          </p:nvSpPr>
          <p:spPr>
            <a:xfrm>
              <a:off x="2804046" y="1311425"/>
              <a:ext cx="676073" cy="60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93" name="Google Shape;593;p21"/>
          <p:cNvSpPr txBox="1">
            <a:spLocks noGrp="1"/>
          </p:cNvSpPr>
          <p:nvPr>
            <p:ph type="title"/>
          </p:nvPr>
        </p:nvSpPr>
        <p:spPr>
          <a:xfrm>
            <a:off x="457200" y="19818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Miglioramenti</a:t>
            </a:r>
          </a:p>
        </p:txBody>
      </p:sp>
      <p:grpSp>
        <p:nvGrpSpPr>
          <p:cNvPr id="594" name="Google Shape;594;p21"/>
          <p:cNvGrpSpPr/>
          <p:nvPr/>
        </p:nvGrpSpPr>
        <p:grpSpPr>
          <a:xfrm>
            <a:off x="6705578" y="1030908"/>
            <a:ext cx="1981191" cy="3701042"/>
            <a:chOff x="4572000" y="1208850"/>
            <a:chExt cx="1885951" cy="3523124"/>
          </a:xfrm>
        </p:grpSpPr>
        <p:sp>
          <p:nvSpPr>
            <p:cNvPr id="595" name="Google Shape;595;p21"/>
            <p:cNvSpPr/>
            <p:nvPr/>
          </p:nvSpPr>
          <p:spPr>
            <a:xfrm>
              <a:off x="5987719" y="3093832"/>
              <a:ext cx="119074" cy="819540"/>
            </a:xfrm>
            <a:custGeom>
              <a:avLst/>
              <a:gdLst/>
              <a:ahLst/>
              <a:cxnLst/>
              <a:rect l="l" t="t" r="r" b="b"/>
              <a:pathLst>
                <a:path w="3672" h="25273" extrusionOk="0">
                  <a:moveTo>
                    <a:pt x="313" y="0"/>
                  </a:moveTo>
                  <a:lnTo>
                    <a:pt x="0" y="25230"/>
                  </a:lnTo>
                  <a:lnTo>
                    <a:pt x="3344" y="25273"/>
                  </a:lnTo>
                  <a:lnTo>
                    <a:pt x="3672" y="43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6" name="Google Shape;596;p21"/>
            <p:cNvSpPr/>
            <p:nvPr/>
          </p:nvSpPr>
          <p:spPr>
            <a:xfrm>
              <a:off x="5803596" y="3038900"/>
              <a:ext cx="120014" cy="872170"/>
            </a:xfrm>
            <a:custGeom>
              <a:avLst/>
              <a:gdLst/>
              <a:ahLst/>
              <a:cxnLst/>
              <a:rect l="l" t="t" r="r" b="b"/>
              <a:pathLst>
                <a:path w="3701" h="26896" extrusionOk="0">
                  <a:moveTo>
                    <a:pt x="342" y="1"/>
                  </a:moveTo>
                  <a:lnTo>
                    <a:pt x="1" y="26853"/>
                  </a:lnTo>
                  <a:lnTo>
                    <a:pt x="3359" y="26895"/>
                  </a:lnTo>
                  <a:lnTo>
                    <a:pt x="3700" y="44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7" name="Google Shape;597;p21"/>
            <p:cNvSpPr/>
            <p:nvPr/>
          </p:nvSpPr>
          <p:spPr>
            <a:xfrm>
              <a:off x="5669768" y="2404422"/>
              <a:ext cx="257053" cy="311045"/>
            </a:xfrm>
            <a:custGeom>
              <a:avLst/>
              <a:gdLst/>
              <a:ahLst/>
              <a:cxnLst/>
              <a:rect l="l" t="t" r="r" b="b"/>
              <a:pathLst>
                <a:path w="7927" h="9592" extrusionOk="0">
                  <a:moveTo>
                    <a:pt x="2804" y="1"/>
                  </a:moveTo>
                  <a:lnTo>
                    <a:pt x="1" y="1851"/>
                  </a:lnTo>
                  <a:lnTo>
                    <a:pt x="5124" y="9592"/>
                  </a:lnTo>
                  <a:lnTo>
                    <a:pt x="7927" y="7742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8" name="Google Shape;598;p21"/>
            <p:cNvSpPr/>
            <p:nvPr/>
          </p:nvSpPr>
          <p:spPr>
            <a:xfrm>
              <a:off x="5505976" y="2490258"/>
              <a:ext cx="267203" cy="326739"/>
            </a:xfrm>
            <a:custGeom>
              <a:avLst/>
              <a:gdLst/>
              <a:ahLst/>
              <a:cxnLst/>
              <a:rect l="l" t="t" r="r" b="b"/>
              <a:pathLst>
                <a:path w="8240" h="10076" extrusionOk="0">
                  <a:moveTo>
                    <a:pt x="2789" y="1"/>
                  </a:moveTo>
                  <a:lnTo>
                    <a:pt x="0" y="1850"/>
                  </a:lnTo>
                  <a:lnTo>
                    <a:pt x="5436" y="10075"/>
                  </a:lnTo>
                  <a:lnTo>
                    <a:pt x="8239" y="8225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9" name="Google Shape;599;p21"/>
            <p:cNvSpPr/>
            <p:nvPr/>
          </p:nvSpPr>
          <p:spPr>
            <a:xfrm>
              <a:off x="5247562" y="2038055"/>
              <a:ext cx="546825" cy="546825"/>
            </a:xfrm>
            <a:custGeom>
              <a:avLst/>
              <a:gdLst/>
              <a:ahLst/>
              <a:cxnLst/>
              <a:rect l="l" t="t" r="r" b="b"/>
              <a:pathLst>
                <a:path w="16863" h="16863" extrusionOk="0">
                  <a:moveTo>
                    <a:pt x="8510" y="0"/>
                  </a:moveTo>
                  <a:lnTo>
                    <a:pt x="8097" y="14"/>
                  </a:lnTo>
                  <a:lnTo>
                    <a:pt x="7699" y="29"/>
                  </a:lnTo>
                  <a:lnTo>
                    <a:pt x="7286" y="86"/>
                  </a:lnTo>
                  <a:lnTo>
                    <a:pt x="6888" y="142"/>
                  </a:lnTo>
                  <a:lnTo>
                    <a:pt x="6489" y="228"/>
                  </a:lnTo>
                  <a:lnTo>
                    <a:pt x="6091" y="327"/>
                  </a:lnTo>
                  <a:lnTo>
                    <a:pt x="5692" y="456"/>
                  </a:lnTo>
                  <a:lnTo>
                    <a:pt x="5294" y="612"/>
                  </a:lnTo>
                  <a:lnTo>
                    <a:pt x="4910" y="769"/>
                  </a:lnTo>
                  <a:lnTo>
                    <a:pt x="4526" y="968"/>
                  </a:lnTo>
                  <a:lnTo>
                    <a:pt x="4156" y="1167"/>
                  </a:lnTo>
                  <a:lnTo>
                    <a:pt x="3786" y="1395"/>
                  </a:lnTo>
                  <a:lnTo>
                    <a:pt x="3430" y="1651"/>
                  </a:lnTo>
                  <a:lnTo>
                    <a:pt x="3088" y="1907"/>
                  </a:lnTo>
                  <a:lnTo>
                    <a:pt x="2775" y="2192"/>
                  </a:lnTo>
                  <a:lnTo>
                    <a:pt x="2462" y="2476"/>
                  </a:lnTo>
                  <a:lnTo>
                    <a:pt x="2178" y="2789"/>
                  </a:lnTo>
                  <a:lnTo>
                    <a:pt x="1907" y="3102"/>
                  </a:lnTo>
                  <a:lnTo>
                    <a:pt x="1651" y="3430"/>
                  </a:lnTo>
                  <a:lnTo>
                    <a:pt x="1409" y="3757"/>
                  </a:lnTo>
                  <a:lnTo>
                    <a:pt x="1196" y="4113"/>
                  </a:lnTo>
                  <a:lnTo>
                    <a:pt x="997" y="4468"/>
                  </a:lnTo>
                  <a:lnTo>
                    <a:pt x="812" y="4824"/>
                  </a:lnTo>
                  <a:lnTo>
                    <a:pt x="655" y="5194"/>
                  </a:lnTo>
                  <a:lnTo>
                    <a:pt x="499" y="5578"/>
                  </a:lnTo>
                  <a:lnTo>
                    <a:pt x="370" y="5963"/>
                  </a:lnTo>
                  <a:lnTo>
                    <a:pt x="271" y="6347"/>
                  </a:lnTo>
                  <a:lnTo>
                    <a:pt x="171" y="6745"/>
                  </a:lnTo>
                  <a:lnTo>
                    <a:pt x="100" y="7144"/>
                  </a:lnTo>
                  <a:lnTo>
                    <a:pt x="57" y="7542"/>
                  </a:lnTo>
                  <a:lnTo>
                    <a:pt x="15" y="7955"/>
                  </a:lnTo>
                  <a:lnTo>
                    <a:pt x="0" y="8353"/>
                  </a:lnTo>
                  <a:lnTo>
                    <a:pt x="15" y="8766"/>
                  </a:lnTo>
                  <a:lnTo>
                    <a:pt x="43" y="9164"/>
                  </a:lnTo>
                  <a:lnTo>
                    <a:pt x="86" y="9577"/>
                  </a:lnTo>
                  <a:lnTo>
                    <a:pt x="143" y="9975"/>
                  </a:lnTo>
                  <a:lnTo>
                    <a:pt x="228" y="10374"/>
                  </a:lnTo>
                  <a:lnTo>
                    <a:pt x="342" y="10786"/>
                  </a:lnTo>
                  <a:lnTo>
                    <a:pt x="470" y="11171"/>
                  </a:lnTo>
                  <a:lnTo>
                    <a:pt x="612" y="11569"/>
                  </a:lnTo>
                  <a:lnTo>
                    <a:pt x="783" y="11953"/>
                  </a:lnTo>
                  <a:lnTo>
                    <a:pt x="968" y="12338"/>
                  </a:lnTo>
                  <a:lnTo>
                    <a:pt x="1182" y="12708"/>
                  </a:lnTo>
                  <a:lnTo>
                    <a:pt x="1409" y="13078"/>
                  </a:lnTo>
                  <a:lnTo>
                    <a:pt x="1651" y="13433"/>
                  </a:lnTo>
                  <a:lnTo>
                    <a:pt x="1922" y="13775"/>
                  </a:lnTo>
                  <a:lnTo>
                    <a:pt x="2192" y="14102"/>
                  </a:lnTo>
                  <a:lnTo>
                    <a:pt x="2491" y="14401"/>
                  </a:lnTo>
                  <a:lnTo>
                    <a:pt x="2790" y="14685"/>
                  </a:lnTo>
                  <a:lnTo>
                    <a:pt x="3103" y="14956"/>
                  </a:lnTo>
                  <a:lnTo>
                    <a:pt x="3430" y="15212"/>
                  </a:lnTo>
                  <a:lnTo>
                    <a:pt x="3771" y="15454"/>
                  </a:lnTo>
                  <a:lnTo>
                    <a:pt x="4113" y="15667"/>
                  </a:lnTo>
                  <a:lnTo>
                    <a:pt x="4469" y="15867"/>
                  </a:lnTo>
                  <a:lnTo>
                    <a:pt x="4839" y="16052"/>
                  </a:lnTo>
                  <a:lnTo>
                    <a:pt x="5209" y="16222"/>
                  </a:lnTo>
                  <a:lnTo>
                    <a:pt x="5579" y="16365"/>
                  </a:lnTo>
                  <a:lnTo>
                    <a:pt x="5963" y="16493"/>
                  </a:lnTo>
                  <a:lnTo>
                    <a:pt x="6361" y="16592"/>
                  </a:lnTo>
                  <a:lnTo>
                    <a:pt x="6745" y="16692"/>
                  </a:lnTo>
                  <a:lnTo>
                    <a:pt x="7144" y="16763"/>
                  </a:lnTo>
                  <a:lnTo>
                    <a:pt x="7557" y="16806"/>
                  </a:lnTo>
                  <a:lnTo>
                    <a:pt x="7955" y="16848"/>
                  </a:lnTo>
                  <a:lnTo>
                    <a:pt x="8353" y="16863"/>
                  </a:lnTo>
                  <a:lnTo>
                    <a:pt x="8766" y="16848"/>
                  </a:lnTo>
                  <a:lnTo>
                    <a:pt x="9179" y="16834"/>
                  </a:lnTo>
                  <a:lnTo>
                    <a:pt x="9577" y="16777"/>
                  </a:lnTo>
                  <a:lnTo>
                    <a:pt x="9976" y="16720"/>
                  </a:lnTo>
                  <a:lnTo>
                    <a:pt x="10388" y="16635"/>
                  </a:lnTo>
                  <a:lnTo>
                    <a:pt x="10787" y="16521"/>
                  </a:lnTo>
                  <a:lnTo>
                    <a:pt x="11185" y="16407"/>
                  </a:lnTo>
                  <a:lnTo>
                    <a:pt x="11569" y="16251"/>
                  </a:lnTo>
                  <a:lnTo>
                    <a:pt x="11954" y="16094"/>
                  </a:lnTo>
                  <a:lnTo>
                    <a:pt x="12338" y="15895"/>
                  </a:lnTo>
                  <a:lnTo>
                    <a:pt x="12722" y="15696"/>
                  </a:lnTo>
                  <a:lnTo>
                    <a:pt x="13078" y="15454"/>
                  </a:lnTo>
                  <a:lnTo>
                    <a:pt x="13434" y="15212"/>
                  </a:lnTo>
                  <a:lnTo>
                    <a:pt x="13775" y="14956"/>
                  </a:lnTo>
                  <a:lnTo>
                    <a:pt x="14102" y="14671"/>
                  </a:lnTo>
                  <a:lnTo>
                    <a:pt x="14401" y="14387"/>
                  </a:lnTo>
                  <a:lnTo>
                    <a:pt x="14700" y="14074"/>
                  </a:lnTo>
                  <a:lnTo>
                    <a:pt x="14970" y="13761"/>
                  </a:lnTo>
                  <a:lnTo>
                    <a:pt x="15212" y="13433"/>
                  </a:lnTo>
                  <a:lnTo>
                    <a:pt x="15454" y="13092"/>
                  </a:lnTo>
                  <a:lnTo>
                    <a:pt x="15668" y="12750"/>
                  </a:lnTo>
                  <a:lnTo>
                    <a:pt x="15867" y="12394"/>
                  </a:lnTo>
                  <a:lnTo>
                    <a:pt x="16052" y="12039"/>
                  </a:lnTo>
                  <a:lnTo>
                    <a:pt x="16223" y="11655"/>
                  </a:lnTo>
                  <a:lnTo>
                    <a:pt x="16365" y="11285"/>
                  </a:lnTo>
                  <a:lnTo>
                    <a:pt x="16493" y="10900"/>
                  </a:lnTo>
                  <a:lnTo>
                    <a:pt x="16607" y="10502"/>
                  </a:lnTo>
                  <a:lnTo>
                    <a:pt x="16692" y="10118"/>
                  </a:lnTo>
                  <a:lnTo>
                    <a:pt x="16763" y="9719"/>
                  </a:lnTo>
                  <a:lnTo>
                    <a:pt x="16820" y="9321"/>
                  </a:lnTo>
                  <a:lnTo>
                    <a:pt x="16849" y="8908"/>
                  </a:lnTo>
                  <a:lnTo>
                    <a:pt x="16863" y="8510"/>
                  </a:lnTo>
                  <a:lnTo>
                    <a:pt x="16863" y="8097"/>
                  </a:lnTo>
                  <a:lnTo>
                    <a:pt x="16834" y="7699"/>
                  </a:lnTo>
                  <a:lnTo>
                    <a:pt x="16792" y="7286"/>
                  </a:lnTo>
                  <a:lnTo>
                    <a:pt x="16721" y="6887"/>
                  </a:lnTo>
                  <a:lnTo>
                    <a:pt x="16635" y="6475"/>
                  </a:lnTo>
                  <a:lnTo>
                    <a:pt x="16536" y="6076"/>
                  </a:lnTo>
                  <a:lnTo>
                    <a:pt x="16408" y="5678"/>
                  </a:lnTo>
                  <a:lnTo>
                    <a:pt x="16265" y="5294"/>
                  </a:lnTo>
                  <a:lnTo>
                    <a:pt x="16094" y="4910"/>
                  </a:lnTo>
                  <a:lnTo>
                    <a:pt x="15910" y="4525"/>
                  </a:lnTo>
                  <a:lnTo>
                    <a:pt x="15696" y="4155"/>
                  </a:lnTo>
                  <a:lnTo>
                    <a:pt x="15468" y="3785"/>
                  </a:lnTo>
                  <a:lnTo>
                    <a:pt x="15212" y="3430"/>
                  </a:lnTo>
                  <a:lnTo>
                    <a:pt x="14956" y="3088"/>
                  </a:lnTo>
                  <a:lnTo>
                    <a:pt x="14672" y="2761"/>
                  </a:lnTo>
                  <a:lnTo>
                    <a:pt x="14387" y="2462"/>
                  </a:lnTo>
                  <a:lnTo>
                    <a:pt x="14088" y="2177"/>
                  </a:lnTo>
                  <a:lnTo>
                    <a:pt x="13761" y="1907"/>
                  </a:lnTo>
                  <a:lnTo>
                    <a:pt x="13434" y="1651"/>
                  </a:lnTo>
                  <a:lnTo>
                    <a:pt x="13106" y="1409"/>
                  </a:lnTo>
                  <a:lnTo>
                    <a:pt x="12750" y="1196"/>
                  </a:lnTo>
                  <a:lnTo>
                    <a:pt x="12395" y="996"/>
                  </a:lnTo>
                  <a:lnTo>
                    <a:pt x="12039" y="811"/>
                  </a:lnTo>
                  <a:lnTo>
                    <a:pt x="11669" y="641"/>
                  </a:lnTo>
                  <a:lnTo>
                    <a:pt x="11285" y="498"/>
                  </a:lnTo>
                  <a:lnTo>
                    <a:pt x="10901" y="370"/>
                  </a:lnTo>
                  <a:lnTo>
                    <a:pt x="10516" y="256"/>
                  </a:lnTo>
                  <a:lnTo>
                    <a:pt x="10118" y="171"/>
                  </a:lnTo>
                  <a:lnTo>
                    <a:pt x="9720" y="100"/>
                  </a:lnTo>
                  <a:lnTo>
                    <a:pt x="9321" y="43"/>
                  </a:lnTo>
                  <a:lnTo>
                    <a:pt x="8908" y="14"/>
                  </a:lnTo>
                  <a:lnTo>
                    <a:pt x="85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0" name="Google Shape;600;p21"/>
            <p:cNvSpPr/>
            <p:nvPr/>
          </p:nvSpPr>
          <p:spPr>
            <a:xfrm>
              <a:off x="5653165" y="2630539"/>
              <a:ext cx="546825" cy="546825"/>
            </a:xfrm>
            <a:custGeom>
              <a:avLst/>
              <a:gdLst/>
              <a:ahLst/>
              <a:cxnLst/>
              <a:rect l="l" t="t" r="r" b="b"/>
              <a:pathLst>
                <a:path w="16863" h="16863" extrusionOk="0">
                  <a:moveTo>
                    <a:pt x="8097" y="0"/>
                  </a:moveTo>
                  <a:lnTo>
                    <a:pt x="7699" y="29"/>
                  </a:lnTo>
                  <a:lnTo>
                    <a:pt x="7286" y="72"/>
                  </a:lnTo>
                  <a:lnTo>
                    <a:pt x="6888" y="143"/>
                  </a:lnTo>
                  <a:lnTo>
                    <a:pt x="6489" y="228"/>
                  </a:lnTo>
                  <a:lnTo>
                    <a:pt x="6091" y="328"/>
                  </a:lnTo>
                  <a:lnTo>
                    <a:pt x="5693" y="456"/>
                  </a:lnTo>
                  <a:lnTo>
                    <a:pt x="5294" y="598"/>
                  </a:lnTo>
                  <a:lnTo>
                    <a:pt x="4910" y="769"/>
                  </a:lnTo>
                  <a:lnTo>
                    <a:pt x="4526" y="954"/>
                  </a:lnTo>
                  <a:lnTo>
                    <a:pt x="4156" y="1167"/>
                  </a:lnTo>
                  <a:lnTo>
                    <a:pt x="3786" y="1395"/>
                  </a:lnTo>
                  <a:lnTo>
                    <a:pt x="3430" y="1651"/>
                  </a:lnTo>
                  <a:lnTo>
                    <a:pt x="3088" y="1907"/>
                  </a:lnTo>
                  <a:lnTo>
                    <a:pt x="2775" y="2192"/>
                  </a:lnTo>
                  <a:lnTo>
                    <a:pt x="2462" y="2476"/>
                  </a:lnTo>
                  <a:lnTo>
                    <a:pt x="2178" y="2775"/>
                  </a:lnTo>
                  <a:lnTo>
                    <a:pt x="1907" y="3103"/>
                  </a:lnTo>
                  <a:lnTo>
                    <a:pt x="1651" y="3430"/>
                  </a:lnTo>
                  <a:lnTo>
                    <a:pt x="1409" y="3757"/>
                  </a:lnTo>
                  <a:lnTo>
                    <a:pt x="1196" y="4113"/>
                  </a:lnTo>
                  <a:lnTo>
                    <a:pt x="997" y="4469"/>
                  </a:lnTo>
                  <a:lnTo>
                    <a:pt x="812" y="4824"/>
                  </a:lnTo>
                  <a:lnTo>
                    <a:pt x="655" y="5194"/>
                  </a:lnTo>
                  <a:lnTo>
                    <a:pt x="499" y="5579"/>
                  </a:lnTo>
                  <a:lnTo>
                    <a:pt x="371" y="5963"/>
                  </a:lnTo>
                  <a:lnTo>
                    <a:pt x="271" y="6347"/>
                  </a:lnTo>
                  <a:lnTo>
                    <a:pt x="171" y="6745"/>
                  </a:lnTo>
                  <a:lnTo>
                    <a:pt x="100" y="7144"/>
                  </a:lnTo>
                  <a:lnTo>
                    <a:pt x="57" y="7542"/>
                  </a:lnTo>
                  <a:lnTo>
                    <a:pt x="15" y="7955"/>
                  </a:lnTo>
                  <a:lnTo>
                    <a:pt x="1" y="8353"/>
                  </a:lnTo>
                  <a:lnTo>
                    <a:pt x="15" y="8766"/>
                  </a:lnTo>
                  <a:lnTo>
                    <a:pt x="43" y="9165"/>
                  </a:lnTo>
                  <a:lnTo>
                    <a:pt x="86" y="9577"/>
                  </a:lnTo>
                  <a:lnTo>
                    <a:pt x="143" y="9976"/>
                  </a:lnTo>
                  <a:lnTo>
                    <a:pt x="228" y="10374"/>
                  </a:lnTo>
                  <a:lnTo>
                    <a:pt x="342" y="10772"/>
                  </a:lnTo>
                  <a:lnTo>
                    <a:pt x="470" y="11171"/>
                  </a:lnTo>
                  <a:lnTo>
                    <a:pt x="612" y="11569"/>
                  </a:lnTo>
                  <a:lnTo>
                    <a:pt x="783" y="11954"/>
                  </a:lnTo>
                  <a:lnTo>
                    <a:pt x="968" y="12338"/>
                  </a:lnTo>
                  <a:lnTo>
                    <a:pt x="1182" y="12708"/>
                  </a:lnTo>
                  <a:lnTo>
                    <a:pt x="1409" y="13078"/>
                  </a:lnTo>
                  <a:lnTo>
                    <a:pt x="1651" y="13433"/>
                  </a:lnTo>
                  <a:lnTo>
                    <a:pt x="1922" y="13775"/>
                  </a:lnTo>
                  <a:lnTo>
                    <a:pt x="2192" y="14088"/>
                  </a:lnTo>
                  <a:lnTo>
                    <a:pt x="2491" y="14401"/>
                  </a:lnTo>
                  <a:lnTo>
                    <a:pt x="2790" y="14686"/>
                  </a:lnTo>
                  <a:lnTo>
                    <a:pt x="3103" y="14956"/>
                  </a:lnTo>
                  <a:lnTo>
                    <a:pt x="3430" y="15212"/>
                  </a:lnTo>
                  <a:lnTo>
                    <a:pt x="3771" y="15454"/>
                  </a:lnTo>
                  <a:lnTo>
                    <a:pt x="4113" y="15668"/>
                  </a:lnTo>
                  <a:lnTo>
                    <a:pt x="4469" y="15867"/>
                  </a:lnTo>
                  <a:lnTo>
                    <a:pt x="4839" y="16052"/>
                  </a:lnTo>
                  <a:lnTo>
                    <a:pt x="5209" y="16208"/>
                  </a:lnTo>
                  <a:lnTo>
                    <a:pt x="5579" y="16365"/>
                  </a:lnTo>
                  <a:lnTo>
                    <a:pt x="5963" y="16493"/>
                  </a:lnTo>
                  <a:lnTo>
                    <a:pt x="6361" y="16593"/>
                  </a:lnTo>
                  <a:lnTo>
                    <a:pt x="6746" y="16692"/>
                  </a:lnTo>
                  <a:lnTo>
                    <a:pt x="7144" y="16763"/>
                  </a:lnTo>
                  <a:lnTo>
                    <a:pt x="7557" y="16806"/>
                  </a:lnTo>
                  <a:lnTo>
                    <a:pt x="7955" y="16849"/>
                  </a:lnTo>
                  <a:lnTo>
                    <a:pt x="8354" y="16863"/>
                  </a:lnTo>
                  <a:lnTo>
                    <a:pt x="8766" y="16849"/>
                  </a:lnTo>
                  <a:lnTo>
                    <a:pt x="9179" y="16820"/>
                  </a:lnTo>
                  <a:lnTo>
                    <a:pt x="9577" y="16778"/>
                  </a:lnTo>
                  <a:lnTo>
                    <a:pt x="9976" y="16721"/>
                  </a:lnTo>
                  <a:lnTo>
                    <a:pt x="10388" y="16635"/>
                  </a:lnTo>
                  <a:lnTo>
                    <a:pt x="10787" y="16521"/>
                  </a:lnTo>
                  <a:lnTo>
                    <a:pt x="11185" y="16393"/>
                  </a:lnTo>
                  <a:lnTo>
                    <a:pt x="11569" y="16251"/>
                  </a:lnTo>
                  <a:lnTo>
                    <a:pt x="11954" y="16080"/>
                  </a:lnTo>
                  <a:lnTo>
                    <a:pt x="12338" y="15895"/>
                  </a:lnTo>
                  <a:lnTo>
                    <a:pt x="12722" y="15682"/>
                  </a:lnTo>
                  <a:lnTo>
                    <a:pt x="13078" y="15454"/>
                  </a:lnTo>
                  <a:lnTo>
                    <a:pt x="13434" y="15212"/>
                  </a:lnTo>
                  <a:lnTo>
                    <a:pt x="13775" y="14942"/>
                  </a:lnTo>
                  <a:lnTo>
                    <a:pt x="14102" y="14671"/>
                  </a:lnTo>
                  <a:lnTo>
                    <a:pt x="14401" y="14373"/>
                  </a:lnTo>
                  <a:lnTo>
                    <a:pt x="14700" y="14074"/>
                  </a:lnTo>
                  <a:lnTo>
                    <a:pt x="14970" y="13761"/>
                  </a:lnTo>
                  <a:lnTo>
                    <a:pt x="15212" y="13433"/>
                  </a:lnTo>
                  <a:lnTo>
                    <a:pt x="15454" y="13092"/>
                  </a:lnTo>
                  <a:lnTo>
                    <a:pt x="15668" y="12750"/>
                  </a:lnTo>
                  <a:lnTo>
                    <a:pt x="15867" y="12395"/>
                  </a:lnTo>
                  <a:lnTo>
                    <a:pt x="16052" y="12025"/>
                  </a:lnTo>
                  <a:lnTo>
                    <a:pt x="16223" y="11655"/>
                  </a:lnTo>
                  <a:lnTo>
                    <a:pt x="16365" y="11285"/>
                  </a:lnTo>
                  <a:lnTo>
                    <a:pt x="16493" y="10901"/>
                  </a:lnTo>
                  <a:lnTo>
                    <a:pt x="16607" y="10502"/>
                  </a:lnTo>
                  <a:lnTo>
                    <a:pt x="16692" y="10118"/>
                  </a:lnTo>
                  <a:lnTo>
                    <a:pt x="16763" y="9719"/>
                  </a:lnTo>
                  <a:lnTo>
                    <a:pt x="16820" y="9307"/>
                  </a:lnTo>
                  <a:lnTo>
                    <a:pt x="16849" y="8908"/>
                  </a:lnTo>
                  <a:lnTo>
                    <a:pt x="16863" y="8510"/>
                  </a:lnTo>
                  <a:lnTo>
                    <a:pt x="16863" y="8097"/>
                  </a:lnTo>
                  <a:lnTo>
                    <a:pt x="16835" y="7685"/>
                  </a:lnTo>
                  <a:lnTo>
                    <a:pt x="16792" y="7286"/>
                  </a:lnTo>
                  <a:lnTo>
                    <a:pt x="16721" y="6888"/>
                  </a:lnTo>
                  <a:lnTo>
                    <a:pt x="16635" y="6475"/>
                  </a:lnTo>
                  <a:lnTo>
                    <a:pt x="16536" y="6077"/>
                  </a:lnTo>
                  <a:lnTo>
                    <a:pt x="16408" y="5678"/>
                  </a:lnTo>
                  <a:lnTo>
                    <a:pt x="16265" y="5294"/>
                  </a:lnTo>
                  <a:lnTo>
                    <a:pt x="16095" y="4910"/>
                  </a:lnTo>
                  <a:lnTo>
                    <a:pt x="15910" y="4526"/>
                  </a:lnTo>
                  <a:lnTo>
                    <a:pt x="15696" y="4141"/>
                  </a:lnTo>
                  <a:lnTo>
                    <a:pt x="15468" y="3786"/>
                  </a:lnTo>
                  <a:lnTo>
                    <a:pt x="15212" y="3430"/>
                  </a:lnTo>
                  <a:lnTo>
                    <a:pt x="14956" y="3088"/>
                  </a:lnTo>
                  <a:lnTo>
                    <a:pt x="14672" y="2761"/>
                  </a:lnTo>
                  <a:lnTo>
                    <a:pt x="14387" y="2462"/>
                  </a:lnTo>
                  <a:lnTo>
                    <a:pt x="14088" y="2163"/>
                  </a:lnTo>
                  <a:lnTo>
                    <a:pt x="13761" y="1893"/>
                  </a:lnTo>
                  <a:lnTo>
                    <a:pt x="13434" y="1651"/>
                  </a:lnTo>
                  <a:lnTo>
                    <a:pt x="13106" y="1409"/>
                  </a:lnTo>
                  <a:lnTo>
                    <a:pt x="12751" y="1196"/>
                  </a:lnTo>
                  <a:lnTo>
                    <a:pt x="12395" y="997"/>
                  </a:lnTo>
                  <a:lnTo>
                    <a:pt x="12039" y="812"/>
                  </a:lnTo>
                  <a:lnTo>
                    <a:pt x="11669" y="641"/>
                  </a:lnTo>
                  <a:lnTo>
                    <a:pt x="11285" y="498"/>
                  </a:lnTo>
                  <a:lnTo>
                    <a:pt x="10901" y="370"/>
                  </a:lnTo>
                  <a:lnTo>
                    <a:pt x="10516" y="257"/>
                  </a:lnTo>
                  <a:lnTo>
                    <a:pt x="10118" y="171"/>
                  </a:lnTo>
                  <a:lnTo>
                    <a:pt x="9720" y="100"/>
                  </a:lnTo>
                  <a:lnTo>
                    <a:pt x="9321" y="43"/>
                  </a:lnTo>
                  <a:lnTo>
                    <a:pt x="8908" y="15"/>
                  </a:lnTo>
                  <a:lnTo>
                    <a:pt x="85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1" name="Google Shape;601;p21"/>
            <p:cNvSpPr/>
            <p:nvPr/>
          </p:nvSpPr>
          <p:spPr>
            <a:xfrm>
              <a:off x="4572000" y="1208850"/>
              <a:ext cx="1126888" cy="1125461"/>
            </a:xfrm>
            <a:custGeom>
              <a:avLst/>
              <a:gdLst/>
              <a:ahLst/>
              <a:cxnLst/>
              <a:rect l="l" t="t" r="r" b="b"/>
              <a:pathLst>
                <a:path w="34751" h="34707" extrusionOk="0">
                  <a:moveTo>
                    <a:pt x="18201" y="0"/>
                  </a:moveTo>
                  <a:lnTo>
                    <a:pt x="17931" y="28"/>
                  </a:lnTo>
                  <a:lnTo>
                    <a:pt x="17660" y="71"/>
                  </a:lnTo>
                  <a:lnTo>
                    <a:pt x="17404" y="157"/>
                  </a:lnTo>
                  <a:lnTo>
                    <a:pt x="17148" y="256"/>
                  </a:lnTo>
                  <a:lnTo>
                    <a:pt x="16920" y="370"/>
                  </a:lnTo>
                  <a:lnTo>
                    <a:pt x="16693" y="527"/>
                  </a:lnTo>
                  <a:lnTo>
                    <a:pt x="16493" y="683"/>
                  </a:lnTo>
                  <a:lnTo>
                    <a:pt x="16294" y="868"/>
                  </a:lnTo>
                  <a:lnTo>
                    <a:pt x="16123" y="1067"/>
                  </a:lnTo>
                  <a:lnTo>
                    <a:pt x="15967" y="1295"/>
                  </a:lnTo>
                  <a:lnTo>
                    <a:pt x="15839" y="1523"/>
                  </a:lnTo>
                  <a:lnTo>
                    <a:pt x="15725" y="1765"/>
                  </a:lnTo>
                  <a:lnTo>
                    <a:pt x="15640" y="2035"/>
                  </a:lnTo>
                  <a:lnTo>
                    <a:pt x="15583" y="2305"/>
                  </a:lnTo>
                  <a:lnTo>
                    <a:pt x="15554" y="2590"/>
                  </a:lnTo>
                  <a:lnTo>
                    <a:pt x="15554" y="2860"/>
                  </a:lnTo>
                  <a:lnTo>
                    <a:pt x="15568" y="3145"/>
                  </a:lnTo>
                  <a:lnTo>
                    <a:pt x="15625" y="3415"/>
                  </a:lnTo>
                  <a:lnTo>
                    <a:pt x="15696" y="3671"/>
                  </a:lnTo>
                  <a:lnTo>
                    <a:pt x="15796" y="3913"/>
                  </a:lnTo>
                  <a:lnTo>
                    <a:pt x="15924" y="4155"/>
                  </a:lnTo>
                  <a:lnTo>
                    <a:pt x="16066" y="4383"/>
                  </a:lnTo>
                  <a:lnTo>
                    <a:pt x="16237" y="4582"/>
                  </a:lnTo>
                  <a:lnTo>
                    <a:pt x="16422" y="4781"/>
                  </a:lnTo>
                  <a:lnTo>
                    <a:pt x="16621" y="4952"/>
                  </a:lnTo>
                  <a:lnTo>
                    <a:pt x="16835" y="5094"/>
                  </a:lnTo>
                  <a:lnTo>
                    <a:pt x="17077" y="5237"/>
                  </a:lnTo>
                  <a:lnTo>
                    <a:pt x="17319" y="5336"/>
                  </a:lnTo>
                  <a:lnTo>
                    <a:pt x="17575" y="5422"/>
                  </a:lnTo>
                  <a:lnTo>
                    <a:pt x="17845" y="5493"/>
                  </a:lnTo>
                  <a:lnTo>
                    <a:pt x="18130" y="5521"/>
                  </a:lnTo>
                  <a:lnTo>
                    <a:pt x="18486" y="5550"/>
                  </a:lnTo>
                  <a:lnTo>
                    <a:pt x="18827" y="5578"/>
                  </a:lnTo>
                  <a:lnTo>
                    <a:pt x="19169" y="5635"/>
                  </a:lnTo>
                  <a:lnTo>
                    <a:pt x="19510" y="5692"/>
                  </a:lnTo>
                  <a:lnTo>
                    <a:pt x="19852" y="5749"/>
                  </a:lnTo>
                  <a:lnTo>
                    <a:pt x="20193" y="5834"/>
                  </a:lnTo>
                  <a:lnTo>
                    <a:pt x="20520" y="5920"/>
                  </a:lnTo>
                  <a:lnTo>
                    <a:pt x="20848" y="6005"/>
                  </a:lnTo>
                  <a:lnTo>
                    <a:pt x="21175" y="6105"/>
                  </a:lnTo>
                  <a:lnTo>
                    <a:pt x="21488" y="6218"/>
                  </a:lnTo>
                  <a:lnTo>
                    <a:pt x="21801" y="6347"/>
                  </a:lnTo>
                  <a:lnTo>
                    <a:pt x="22114" y="6475"/>
                  </a:lnTo>
                  <a:lnTo>
                    <a:pt x="22427" y="6617"/>
                  </a:lnTo>
                  <a:lnTo>
                    <a:pt x="22726" y="6759"/>
                  </a:lnTo>
                  <a:lnTo>
                    <a:pt x="23025" y="6916"/>
                  </a:lnTo>
                  <a:lnTo>
                    <a:pt x="23324" y="7087"/>
                  </a:lnTo>
                  <a:lnTo>
                    <a:pt x="23608" y="7257"/>
                  </a:lnTo>
                  <a:lnTo>
                    <a:pt x="23893" y="7442"/>
                  </a:lnTo>
                  <a:lnTo>
                    <a:pt x="24178" y="7627"/>
                  </a:lnTo>
                  <a:lnTo>
                    <a:pt x="24448" y="7826"/>
                  </a:lnTo>
                  <a:lnTo>
                    <a:pt x="24718" y="8026"/>
                  </a:lnTo>
                  <a:lnTo>
                    <a:pt x="24989" y="8253"/>
                  </a:lnTo>
                  <a:lnTo>
                    <a:pt x="25245" y="8467"/>
                  </a:lnTo>
                  <a:lnTo>
                    <a:pt x="25487" y="8694"/>
                  </a:lnTo>
                  <a:lnTo>
                    <a:pt x="25729" y="8936"/>
                  </a:lnTo>
                  <a:lnTo>
                    <a:pt x="25970" y="9178"/>
                  </a:lnTo>
                  <a:lnTo>
                    <a:pt x="26198" y="9434"/>
                  </a:lnTo>
                  <a:lnTo>
                    <a:pt x="26426" y="9691"/>
                  </a:lnTo>
                  <a:lnTo>
                    <a:pt x="26654" y="9961"/>
                  </a:lnTo>
                  <a:lnTo>
                    <a:pt x="26853" y="10231"/>
                  </a:lnTo>
                  <a:lnTo>
                    <a:pt x="27066" y="10516"/>
                  </a:lnTo>
                  <a:lnTo>
                    <a:pt x="27265" y="10801"/>
                  </a:lnTo>
                  <a:lnTo>
                    <a:pt x="27578" y="11327"/>
                  </a:lnTo>
                  <a:lnTo>
                    <a:pt x="27877" y="11854"/>
                  </a:lnTo>
                  <a:lnTo>
                    <a:pt x="28133" y="12380"/>
                  </a:lnTo>
                  <a:lnTo>
                    <a:pt x="28375" y="12935"/>
                  </a:lnTo>
                  <a:lnTo>
                    <a:pt x="28575" y="13476"/>
                  </a:lnTo>
                  <a:lnTo>
                    <a:pt x="28760" y="14031"/>
                  </a:lnTo>
                  <a:lnTo>
                    <a:pt x="28902" y="14600"/>
                  </a:lnTo>
                  <a:lnTo>
                    <a:pt x="29030" y="15169"/>
                  </a:lnTo>
                  <a:lnTo>
                    <a:pt x="29115" y="15738"/>
                  </a:lnTo>
                  <a:lnTo>
                    <a:pt x="29172" y="16308"/>
                  </a:lnTo>
                  <a:lnTo>
                    <a:pt x="29215" y="16877"/>
                  </a:lnTo>
                  <a:lnTo>
                    <a:pt x="29215" y="17446"/>
                  </a:lnTo>
                  <a:lnTo>
                    <a:pt x="29201" y="18015"/>
                  </a:lnTo>
                  <a:lnTo>
                    <a:pt x="29158" y="18584"/>
                  </a:lnTo>
                  <a:lnTo>
                    <a:pt x="29087" y="19139"/>
                  </a:lnTo>
                  <a:lnTo>
                    <a:pt x="28987" y="19708"/>
                  </a:lnTo>
                  <a:lnTo>
                    <a:pt x="28859" y="20263"/>
                  </a:lnTo>
                  <a:lnTo>
                    <a:pt x="28703" y="20804"/>
                  </a:lnTo>
                  <a:lnTo>
                    <a:pt x="28518" y="21345"/>
                  </a:lnTo>
                  <a:lnTo>
                    <a:pt x="28318" y="21886"/>
                  </a:lnTo>
                  <a:lnTo>
                    <a:pt x="28091" y="22398"/>
                  </a:lnTo>
                  <a:lnTo>
                    <a:pt x="27835" y="22910"/>
                  </a:lnTo>
                  <a:lnTo>
                    <a:pt x="27550" y="23408"/>
                  </a:lnTo>
                  <a:lnTo>
                    <a:pt x="27237" y="23906"/>
                  </a:lnTo>
                  <a:lnTo>
                    <a:pt x="26910" y="24376"/>
                  </a:lnTo>
                  <a:lnTo>
                    <a:pt x="26554" y="24831"/>
                  </a:lnTo>
                  <a:lnTo>
                    <a:pt x="26170" y="25272"/>
                  </a:lnTo>
                  <a:lnTo>
                    <a:pt x="25771" y="25699"/>
                  </a:lnTo>
                  <a:lnTo>
                    <a:pt x="25344" y="26112"/>
                  </a:lnTo>
                  <a:lnTo>
                    <a:pt x="24889" y="26496"/>
                  </a:lnTo>
                  <a:lnTo>
                    <a:pt x="24419" y="26866"/>
                  </a:lnTo>
                  <a:lnTo>
                    <a:pt x="23921" y="27222"/>
                  </a:lnTo>
                  <a:lnTo>
                    <a:pt x="23395" y="27549"/>
                  </a:lnTo>
                  <a:lnTo>
                    <a:pt x="22868" y="27834"/>
                  </a:lnTo>
                  <a:lnTo>
                    <a:pt x="22342" y="28104"/>
                  </a:lnTo>
                  <a:lnTo>
                    <a:pt x="21787" y="28332"/>
                  </a:lnTo>
                  <a:lnTo>
                    <a:pt x="21246" y="28545"/>
                  </a:lnTo>
                  <a:lnTo>
                    <a:pt x="20691" y="28716"/>
                  </a:lnTo>
                  <a:lnTo>
                    <a:pt x="20122" y="28858"/>
                  </a:lnTo>
                  <a:lnTo>
                    <a:pt x="19553" y="28986"/>
                  </a:lnTo>
                  <a:lnTo>
                    <a:pt x="18984" y="29072"/>
                  </a:lnTo>
                  <a:lnTo>
                    <a:pt x="18414" y="29143"/>
                  </a:lnTo>
                  <a:lnTo>
                    <a:pt x="17845" y="29171"/>
                  </a:lnTo>
                  <a:lnTo>
                    <a:pt x="17276" y="29186"/>
                  </a:lnTo>
                  <a:lnTo>
                    <a:pt x="16707" y="29157"/>
                  </a:lnTo>
                  <a:lnTo>
                    <a:pt x="16138" y="29114"/>
                  </a:lnTo>
                  <a:lnTo>
                    <a:pt x="15583" y="29043"/>
                  </a:lnTo>
                  <a:lnTo>
                    <a:pt x="15013" y="28944"/>
                  </a:lnTo>
                  <a:lnTo>
                    <a:pt x="14458" y="28816"/>
                  </a:lnTo>
                  <a:lnTo>
                    <a:pt x="13918" y="28659"/>
                  </a:lnTo>
                  <a:lnTo>
                    <a:pt x="13377" y="28488"/>
                  </a:lnTo>
                  <a:lnTo>
                    <a:pt x="12836" y="28275"/>
                  </a:lnTo>
                  <a:lnTo>
                    <a:pt x="12324" y="28047"/>
                  </a:lnTo>
                  <a:lnTo>
                    <a:pt x="11812" y="27791"/>
                  </a:lnTo>
                  <a:lnTo>
                    <a:pt x="11314" y="27506"/>
                  </a:lnTo>
                  <a:lnTo>
                    <a:pt x="10816" y="27208"/>
                  </a:lnTo>
                  <a:lnTo>
                    <a:pt x="10346" y="26866"/>
                  </a:lnTo>
                  <a:lnTo>
                    <a:pt x="9891" y="26510"/>
                  </a:lnTo>
                  <a:lnTo>
                    <a:pt x="9450" y="26140"/>
                  </a:lnTo>
                  <a:lnTo>
                    <a:pt x="9023" y="25728"/>
                  </a:lnTo>
                  <a:lnTo>
                    <a:pt x="8610" y="25301"/>
                  </a:lnTo>
                  <a:lnTo>
                    <a:pt x="8226" y="24845"/>
                  </a:lnTo>
                  <a:lnTo>
                    <a:pt x="7856" y="24376"/>
                  </a:lnTo>
                  <a:lnTo>
                    <a:pt x="7500" y="23878"/>
                  </a:lnTo>
                  <a:lnTo>
                    <a:pt x="7301" y="23565"/>
                  </a:lnTo>
                  <a:lnTo>
                    <a:pt x="7116" y="23252"/>
                  </a:lnTo>
                  <a:lnTo>
                    <a:pt x="6931" y="22924"/>
                  </a:lnTo>
                  <a:lnTo>
                    <a:pt x="6774" y="22597"/>
                  </a:lnTo>
                  <a:lnTo>
                    <a:pt x="6618" y="22270"/>
                  </a:lnTo>
                  <a:lnTo>
                    <a:pt x="6461" y="21943"/>
                  </a:lnTo>
                  <a:lnTo>
                    <a:pt x="6333" y="21615"/>
                  </a:lnTo>
                  <a:lnTo>
                    <a:pt x="6205" y="21274"/>
                  </a:lnTo>
                  <a:lnTo>
                    <a:pt x="6091" y="20932"/>
                  </a:lnTo>
                  <a:lnTo>
                    <a:pt x="5992" y="20576"/>
                  </a:lnTo>
                  <a:lnTo>
                    <a:pt x="5892" y="20235"/>
                  </a:lnTo>
                  <a:lnTo>
                    <a:pt x="5807" y="19893"/>
                  </a:lnTo>
                  <a:lnTo>
                    <a:pt x="5736" y="19538"/>
                  </a:lnTo>
                  <a:lnTo>
                    <a:pt x="5679" y="19182"/>
                  </a:lnTo>
                  <a:lnTo>
                    <a:pt x="5636" y="18826"/>
                  </a:lnTo>
                  <a:lnTo>
                    <a:pt x="5593" y="18470"/>
                  </a:lnTo>
                  <a:lnTo>
                    <a:pt x="5565" y="18115"/>
                  </a:lnTo>
                  <a:lnTo>
                    <a:pt x="5536" y="17759"/>
                  </a:lnTo>
                  <a:lnTo>
                    <a:pt x="5536" y="17403"/>
                  </a:lnTo>
                  <a:lnTo>
                    <a:pt x="5536" y="17033"/>
                  </a:lnTo>
                  <a:lnTo>
                    <a:pt x="5551" y="16677"/>
                  </a:lnTo>
                  <a:lnTo>
                    <a:pt x="5579" y="16322"/>
                  </a:lnTo>
                  <a:lnTo>
                    <a:pt x="5622" y="15966"/>
                  </a:lnTo>
                  <a:lnTo>
                    <a:pt x="5664" y="15610"/>
                  </a:lnTo>
                  <a:lnTo>
                    <a:pt x="5721" y="15254"/>
                  </a:lnTo>
                  <a:lnTo>
                    <a:pt x="5792" y="14899"/>
                  </a:lnTo>
                  <a:lnTo>
                    <a:pt x="5878" y="14543"/>
                  </a:lnTo>
                  <a:lnTo>
                    <a:pt x="5963" y="14187"/>
                  </a:lnTo>
                  <a:lnTo>
                    <a:pt x="6063" y="13831"/>
                  </a:lnTo>
                  <a:lnTo>
                    <a:pt x="6177" y="13490"/>
                  </a:lnTo>
                  <a:lnTo>
                    <a:pt x="6305" y="13148"/>
                  </a:lnTo>
                  <a:lnTo>
                    <a:pt x="6447" y="12793"/>
                  </a:lnTo>
                  <a:lnTo>
                    <a:pt x="6532" y="12537"/>
                  </a:lnTo>
                  <a:lnTo>
                    <a:pt x="6604" y="12266"/>
                  </a:lnTo>
                  <a:lnTo>
                    <a:pt x="6646" y="11996"/>
                  </a:lnTo>
                  <a:lnTo>
                    <a:pt x="6646" y="11725"/>
                  </a:lnTo>
                  <a:lnTo>
                    <a:pt x="6632" y="11455"/>
                  </a:lnTo>
                  <a:lnTo>
                    <a:pt x="6589" y="11185"/>
                  </a:lnTo>
                  <a:lnTo>
                    <a:pt x="6532" y="10929"/>
                  </a:lnTo>
                  <a:lnTo>
                    <a:pt x="6433" y="10687"/>
                  </a:lnTo>
                  <a:lnTo>
                    <a:pt x="6333" y="10445"/>
                  </a:lnTo>
                  <a:lnTo>
                    <a:pt x="6191" y="10217"/>
                  </a:lnTo>
                  <a:lnTo>
                    <a:pt x="6034" y="10004"/>
                  </a:lnTo>
                  <a:lnTo>
                    <a:pt x="5849" y="9804"/>
                  </a:lnTo>
                  <a:lnTo>
                    <a:pt x="5650" y="9619"/>
                  </a:lnTo>
                  <a:lnTo>
                    <a:pt x="5437" y="9449"/>
                  </a:lnTo>
                  <a:lnTo>
                    <a:pt x="5195" y="9306"/>
                  </a:lnTo>
                  <a:lnTo>
                    <a:pt x="4939" y="9193"/>
                  </a:lnTo>
                  <a:lnTo>
                    <a:pt x="4683" y="9093"/>
                  </a:lnTo>
                  <a:lnTo>
                    <a:pt x="4412" y="9022"/>
                  </a:lnTo>
                  <a:lnTo>
                    <a:pt x="4142" y="8993"/>
                  </a:lnTo>
                  <a:lnTo>
                    <a:pt x="3871" y="8979"/>
                  </a:lnTo>
                  <a:lnTo>
                    <a:pt x="3601" y="8993"/>
                  </a:lnTo>
                  <a:lnTo>
                    <a:pt x="3331" y="9036"/>
                  </a:lnTo>
                  <a:lnTo>
                    <a:pt x="3075" y="9093"/>
                  </a:lnTo>
                  <a:lnTo>
                    <a:pt x="2833" y="9193"/>
                  </a:lnTo>
                  <a:lnTo>
                    <a:pt x="2591" y="9306"/>
                  </a:lnTo>
                  <a:lnTo>
                    <a:pt x="2363" y="9434"/>
                  </a:lnTo>
                  <a:lnTo>
                    <a:pt x="2150" y="9591"/>
                  </a:lnTo>
                  <a:lnTo>
                    <a:pt x="1950" y="9776"/>
                  </a:lnTo>
                  <a:lnTo>
                    <a:pt x="1765" y="9975"/>
                  </a:lnTo>
                  <a:lnTo>
                    <a:pt x="1595" y="10189"/>
                  </a:lnTo>
                  <a:lnTo>
                    <a:pt x="1452" y="10431"/>
                  </a:lnTo>
                  <a:lnTo>
                    <a:pt x="1339" y="10687"/>
                  </a:lnTo>
                  <a:lnTo>
                    <a:pt x="1139" y="11185"/>
                  </a:lnTo>
                  <a:lnTo>
                    <a:pt x="954" y="11697"/>
                  </a:lnTo>
                  <a:lnTo>
                    <a:pt x="784" y="12209"/>
                  </a:lnTo>
                  <a:lnTo>
                    <a:pt x="627" y="12722"/>
                  </a:lnTo>
                  <a:lnTo>
                    <a:pt x="499" y="13234"/>
                  </a:lnTo>
                  <a:lnTo>
                    <a:pt x="385" y="13760"/>
                  </a:lnTo>
                  <a:lnTo>
                    <a:pt x="286" y="14273"/>
                  </a:lnTo>
                  <a:lnTo>
                    <a:pt x="200" y="14799"/>
                  </a:lnTo>
                  <a:lnTo>
                    <a:pt x="129" y="15326"/>
                  </a:lnTo>
                  <a:lnTo>
                    <a:pt x="72" y="15852"/>
                  </a:lnTo>
                  <a:lnTo>
                    <a:pt x="29" y="16379"/>
                  </a:lnTo>
                  <a:lnTo>
                    <a:pt x="15" y="16905"/>
                  </a:lnTo>
                  <a:lnTo>
                    <a:pt x="1" y="17432"/>
                  </a:lnTo>
                  <a:lnTo>
                    <a:pt x="15" y="17958"/>
                  </a:lnTo>
                  <a:lnTo>
                    <a:pt x="44" y="18485"/>
                  </a:lnTo>
                  <a:lnTo>
                    <a:pt x="86" y="18997"/>
                  </a:lnTo>
                  <a:lnTo>
                    <a:pt x="143" y="19523"/>
                  </a:lnTo>
                  <a:lnTo>
                    <a:pt x="214" y="20050"/>
                  </a:lnTo>
                  <a:lnTo>
                    <a:pt x="314" y="20562"/>
                  </a:lnTo>
                  <a:lnTo>
                    <a:pt x="414" y="21075"/>
                  </a:lnTo>
                  <a:lnTo>
                    <a:pt x="542" y="21587"/>
                  </a:lnTo>
                  <a:lnTo>
                    <a:pt x="670" y="22099"/>
                  </a:lnTo>
                  <a:lnTo>
                    <a:pt x="826" y="22597"/>
                  </a:lnTo>
                  <a:lnTo>
                    <a:pt x="997" y="23109"/>
                  </a:lnTo>
                  <a:lnTo>
                    <a:pt x="1182" y="23607"/>
                  </a:lnTo>
                  <a:lnTo>
                    <a:pt x="1381" y="24091"/>
                  </a:lnTo>
                  <a:lnTo>
                    <a:pt x="1595" y="24575"/>
                  </a:lnTo>
                  <a:lnTo>
                    <a:pt x="1822" y="25059"/>
                  </a:lnTo>
                  <a:lnTo>
                    <a:pt x="2064" y="25543"/>
                  </a:lnTo>
                  <a:lnTo>
                    <a:pt x="2320" y="25998"/>
                  </a:lnTo>
                  <a:lnTo>
                    <a:pt x="2605" y="26468"/>
                  </a:lnTo>
                  <a:lnTo>
                    <a:pt x="2890" y="26923"/>
                  </a:lnTo>
                  <a:lnTo>
                    <a:pt x="3146" y="27293"/>
                  </a:lnTo>
                  <a:lnTo>
                    <a:pt x="3402" y="27649"/>
                  </a:lnTo>
                  <a:lnTo>
                    <a:pt x="3672" y="28005"/>
                  </a:lnTo>
                  <a:lnTo>
                    <a:pt x="3943" y="28346"/>
                  </a:lnTo>
                  <a:lnTo>
                    <a:pt x="4227" y="28688"/>
                  </a:lnTo>
                  <a:lnTo>
                    <a:pt x="4512" y="29015"/>
                  </a:lnTo>
                  <a:lnTo>
                    <a:pt x="4811" y="29328"/>
                  </a:lnTo>
                  <a:lnTo>
                    <a:pt x="5109" y="29641"/>
                  </a:lnTo>
                  <a:lnTo>
                    <a:pt x="5423" y="29940"/>
                  </a:lnTo>
                  <a:lnTo>
                    <a:pt x="5736" y="30239"/>
                  </a:lnTo>
                  <a:lnTo>
                    <a:pt x="6063" y="30523"/>
                  </a:lnTo>
                  <a:lnTo>
                    <a:pt x="6390" y="30794"/>
                  </a:lnTo>
                  <a:lnTo>
                    <a:pt x="6717" y="31064"/>
                  </a:lnTo>
                  <a:lnTo>
                    <a:pt x="7059" y="31320"/>
                  </a:lnTo>
                  <a:lnTo>
                    <a:pt x="7415" y="31562"/>
                  </a:lnTo>
                  <a:lnTo>
                    <a:pt x="7756" y="31804"/>
                  </a:lnTo>
                  <a:lnTo>
                    <a:pt x="8112" y="32032"/>
                  </a:lnTo>
                  <a:lnTo>
                    <a:pt x="8468" y="32259"/>
                  </a:lnTo>
                  <a:lnTo>
                    <a:pt x="8838" y="32458"/>
                  </a:lnTo>
                  <a:lnTo>
                    <a:pt x="9208" y="32672"/>
                  </a:lnTo>
                  <a:lnTo>
                    <a:pt x="9578" y="32857"/>
                  </a:lnTo>
                  <a:lnTo>
                    <a:pt x="9962" y="33042"/>
                  </a:lnTo>
                  <a:lnTo>
                    <a:pt x="10332" y="33213"/>
                  </a:lnTo>
                  <a:lnTo>
                    <a:pt x="10730" y="33383"/>
                  </a:lnTo>
                  <a:lnTo>
                    <a:pt x="11114" y="33540"/>
                  </a:lnTo>
                  <a:lnTo>
                    <a:pt x="11499" y="33682"/>
                  </a:lnTo>
                  <a:lnTo>
                    <a:pt x="11897" y="33810"/>
                  </a:lnTo>
                  <a:lnTo>
                    <a:pt x="12296" y="33938"/>
                  </a:lnTo>
                  <a:lnTo>
                    <a:pt x="12694" y="34066"/>
                  </a:lnTo>
                  <a:lnTo>
                    <a:pt x="13107" y="34166"/>
                  </a:lnTo>
                  <a:lnTo>
                    <a:pt x="13505" y="34266"/>
                  </a:lnTo>
                  <a:lnTo>
                    <a:pt x="13918" y="34351"/>
                  </a:lnTo>
                  <a:lnTo>
                    <a:pt x="14316" y="34436"/>
                  </a:lnTo>
                  <a:lnTo>
                    <a:pt x="14729" y="34508"/>
                  </a:lnTo>
                  <a:lnTo>
                    <a:pt x="15142" y="34565"/>
                  </a:lnTo>
                  <a:lnTo>
                    <a:pt x="15568" y="34607"/>
                  </a:lnTo>
                  <a:lnTo>
                    <a:pt x="15981" y="34650"/>
                  </a:lnTo>
                  <a:lnTo>
                    <a:pt x="16394" y="34678"/>
                  </a:lnTo>
                  <a:lnTo>
                    <a:pt x="16806" y="34693"/>
                  </a:lnTo>
                  <a:lnTo>
                    <a:pt x="17233" y="34707"/>
                  </a:lnTo>
                  <a:lnTo>
                    <a:pt x="17646" y="34707"/>
                  </a:lnTo>
                  <a:lnTo>
                    <a:pt x="18073" y="34693"/>
                  </a:lnTo>
                  <a:lnTo>
                    <a:pt x="18486" y="34678"/>
                  </a:lnTo>
                  <a:lnTo>
                    <a:pt x="18898" y="34636"/>
                  </a:lnTo>
                  <a:lnTo>
                    <a:pt x="19325" y="34607"/>
                  </a:lnTo>
                  <a:lnTo>
                    <a:pt x="19738" y="34550"/>
                  </a:lnTo>
                  <a:lnTo>
                    <a:pt x="20165" y="34493"/>
                  </a:lnTo>
                  <a:lnTo>
                    <a:pt x="20577" y="34422"/>
                  </a:lnTo>
                  <a:lnTo>
                    <a:pt x="20990" y="34337"/>
                  </a:lnTo>
                  <a:lnTo>
                    <a:pt x="21403" y="34237"/>
                  </a:lnTo>
                  <a:lnTo>
                    <a:pt x="21815" y="34138"/>
                  </a:lnTo>
                  <a:lnTo>
                    <a:pt x="22228" y="34024"/>
                  </a:lnTo>
                  <a:lnTo>
                    <a:pt x="22641" y="33896"/>
                  </a:lnTo>
                  <a:lnTo>
                    <a:pt x="23039" y="33768"/>
                  </a:lnTo>
                  <a:lnTo>
                    <a:pt x="23452" y="33625"/>
                  </a:lnTo>
                  <a:lnTo>
                    <a:pt x="23850" y="33469"/>
                  </a:lnTo>
                  <a:lnTo>
                    <a:pt x="24249" y="33298"/>
                  </a:lnTo>
                  <a:lnTo>
                    <a:pt x="24647" y="33127"/>
                  </a:lnTo>
                  <a:lnTo>
                    <a:pt x="25046" y="32928"/>
                  </a:lnTo>
                  <a:lnTo>
                    <a:pt x="25430" y="32729"/>
                  </a:lnTo>
                  <a:lnTo>
                    <a:pt x="25828" y="32530"/>
                  </a:lnTo>
                  <a:lnTo>
                    <a:pt x="26212" y="32302"/>
                  </a:lnTo>
                  <a:lnTo>
                    <a:pt x="26582" y="32074"/>
                  </a:lnTo>
                  <a:lnTo>
                    <a:pt x="26967" y="31832"/>
                  </a:lnTo>
                  <a:lnTo>
                    <a:pt x="27337" y="31576"/>
                  </a:lnTo>
                  <a:lnTo>
                    <a:pt x="27692" y="31320"/>
                  </a:lnTo>
                  <a:lnTo>
                    <a:pt x="28048" y="31050"/>
                  </a:lnTo>
                  <a:lnTo>
                    <a:pt x="28390" y="30779"/>
                  </a:lnTo>
                  <a:lnTo>
                    <a:pt x="28731" y="30495"/>
                  </a:lnTo>
                  <a:lnTo>
                    <a:pt x="29058" y="30210"/>
                  </a:lnTo>
                  <a:lnTo>
                    <a:pt x="29371" y="29911"/>
                  </a:lnTo>
                  <a:lnTo>
                    <a:pt x="29684" y="29612"/>
                  </a:lnTo>
                  <a:lnTo>
                    <a:pt x="29983" y="29299"/>
                  </a:lnTo>
                  <a:lnTo>
                    <a:pt x="30282" y="28986"/>
                  </a:lnTo>
                  <a:lnTo>
                    <a:pt x="30567" y="28659"/>
                  </a:lnTo>
                  <a:lnTo>
                    <a:pt x="30837" y="28332"/>
                  </a:lnTo>
                  <a:lnTo>
                    <a:pt x="31107" y="27990"/>
                  </a:lnTo>
                  <a:lnTo>
                    <a:pt x="31364" y="27663"/>
                  </a:lnTo>
                  <a:lnTo>
                    <a:pt x="31606" y="27307"/>
                  </a:lnTo>
                  <a:lnTo>
                    <a:pt x="31847" y="26966"/>
                  </a:lnTo>
                  <a:lnTo>
                    <a:pt x="32075" y="26610"/>
                  </a:lnTo>
                  <a:lnTo>
                    <a:pt x="32289" y="26254"/>
                  </a:lnTo>
                  <a:lnTo>
                    <a:pt x="32502" y="25884"/>
                  </a:lnTo>
                  <a:lnTo>
                    <a:pt x="32701" y="25514"/>
                  </a:lnTo>
                  <a:lnTo>
                    <a:pt x="32900" y="25144"/>
                  </a:lnTo>
                  <a:lnTo>
                    <a:pt x="33085" y="24760"/>
                  </a:lnTo>
                  <a:lnTo>
                    <a:pt x="33256" y="24376"/>
                  </a:lnTo>
                  <a:lnTo>
                    <a:pt x="33427" y="23992"/>
                  </a:lnTo>
                  <a:lnTo>
                    <a:pt x="33569" y="23607"/>
                  </a:lnTo>
                  <a:lnTo>
                    <a:pt x="33726" y="23223"/>
                  </a:lnTo>
                  <a:lnTo>
                    <a:pt x="33854" y="22825"/>
                  </a:lnTo>
                  <a:lnTo>
                    <a:pt x="33982" y="22426"/>
                  </a:lnTo>
                  <a:lnTo>
                    <a:pt x="34096" y="22028"/>
                  </a:lnTo>
                  <a:lnTo>
                    <a:pt x="34210" y="21615"/>
                  </a:lnTo>
                  <a:lnTo>
                    <a:pt x="34309" y="21217"/>
                  </a:lnTo>
                  <a:lnTo>
                    <a:pt x="34395" y="20804"/>
                  </a:lnTo>
                  <a:lnTo>
                    <a:pt x="34480" y="20406"/>
                  </a:lnTo>
                  <a:lnTo>
                    <a:pt x="34537" y="19993"/>
                  </a:lnTo>
                  <a:lnTo>
                    <a:pt x="34608" y="19580"/>
                  </a:lnTo>
                  <a:lnTo>
                    <a:pt x="34651" y="19153"/>
                  </a:lnTo>
                  <a:lnTo>
                    <a:pt x="34693" y="18741"/>
                  </a:lnTo>
                  <a:lnTo>
                    <a:pt x="34722" y="18328"/>
                  </a:lnTo>
                  <a:lnTo>
                    <a:pt x="34736" y="17915"/>
                  </a:lnTo>
                  <a:lnTo>
                    <a:pt x="34750" y="17489"/>
                  </a:lnTo>
                  <a:lnTo>
                    <a:pt x="34750" y="17076"/>
                  </a:lnTo>
                  <a:lnTo>
                    <a:pt x="34736" y="16649"/>
                  </a:lnTo>
                  <a:lnTo>
                    <a:pt x="34708" y="16236"/>
                  </a:lnTo>
                  <a:lnTo>
                    <a:pt x="34679" y="15824"/>
                  </a:lnTo>
                  <a:lnTo>
                    <a:pt x="34636" y="15397"/>
                  </a:lnTo>
                  <a:lnTo>
                    <a:pt x="34594" y="14984"/>
                  </a:lnTo>
                  <a:lnTo>
                    <a:pt x="34523" y="14557"/>
                  </a:lnTo>
                  <a:lnTo>
                    <a:pt x="34451" y="14145"/>
                  </a:lnTo>
                  <a:lnTo>
                    <a:pt x="34380" y="13732"/>
                  </a:lnTo>
                  <a:lnTo>
                    <a:pt x="34281" y="13319"/>
                  </a:lnTo>
                  <a:lnTo>
                    <a:pt x="34181" y="12907"/>
                  </a:lnTo>
                  <a:lnTo>
                    <a:pt x="34067" y="12494"/>
                  </a:lnTo>
                  <a:lnTo>
                    <a:pt x="33939" y="12081"/>
                  </a:lnTo>
                  <a:lnTo>
                    <a:pt x="33811" y="11683"/>
                  </a:lnTo>
                  <a:lnTo>
                    <a:pt x="33655" y="11270"/>
                  </a:lnTo>
                  <a:lnTo>
                    <a:pt x="33498" y="10872"/>
                  </a:lnTo>
                  <a:lnTo>
                    <a:pt x="33342" y="10473"/>
                  </a:lnTo>
                  <a:lnTo>
                    <a:pt x="33157" y="10075"/>
                  </a:lnTo>
                  <a:lnTo>
                    <a:pt x="32972" y="9676"/>
                  </a:lnTo>
                  <a:lnTo>
                    <a:pt x="32772" y="9292"/>
                  </a:lnTo>
                  <a:lnTo>
                    <a:pt x="32559" y="8894"/>
                  </a:lnTo>
                  <a:lnTo>
                    <a:pt x="32345" y="8510"/>
                  </a:lnTo>
                  <a:lnTo>
                    <a:pt x="32118" y="8140"/>
                  </a:lnTo>
                  <a:lnTo>
                    <a:pt x="31876" y="7755"/>
                  </a:lnTo>
                  <a:lnTo>
                    <a:pt x="31577" y="7328"/>
                  </a:lnTo>
                  <a:lnTo>
                    <a:pt x="31278" y="6916"/>
                  </a:lnTo>
                  <a:lnTo>
                    <a:pt x="30965" y="6517"/>
                  </a:lnTo>
                  <a:lnTo>
                    <a:pt x="30652" y="6119"/>
                  </a:lnTo>
                  <a:lnTo>
                    <a:pt x="30325" y="5749"/>
                  </a:lnTo>
                  <a:lnTo>
                    <a:pt x="29983" y="5379"/>
                  </a:lnTo>
                  <a:lnTo>
                    <a:pt x="29628" y="5009"/>
                  </a:lnTo>
                  <a:lnTo>
                    <a:pt x="29272" y="4667"/>
                  </a:lnTo>
                  <a:lnTo>
                    <a:pt x="28902" y="4326"/>
                  </a:lnTo>
                  <a:lnTo>
                    <a:pt x="28532" y="3999"/>
                  </a:lnTo>
                  <a:lnTo>
                    <a:pt x="28148" y="3686"/>
                  </a:lnTo>
                  <a:lnTo>
                    <a:pt x="27749" y="3387"/>
                  </a:lnTo>
                  <a:lnTo>
                    <a:pt x="27351" y="3102"/>
                  </a:lnTo>
                  <a:lnTo>
                    <a:pt x="26938" y="2818"/>
                  </a:lnTo>
                  <a:lnTo>
                    <a:pt x="26525" y="2547"/>
                  </a:lnTo>
                  <a:lnTo>
                    <a:pt x="26099" y="2291"/>
                  </a:lnTo>
                  <a:lnTo>
                    <a:pt x="25672" y="2049"/>
                  </a:lnTo>
                  <a:lnTo>
                    <a:pt x="25231" y="1821"/>
                  </a:lnTo>
                  <a:lnTo>
                    <a:pt x="24789" y="1608"/>
                  </a:lnTo>
                  <a:lnTo>
                    <a:pt x="24334" y="1409"/>
                  </a:lnTo>
                  <a:lnTo>
                    <a:pt x="23879" y="1210"/>
                  </a:lnTo>
                  <a:lnTo>
                    <a:pt x="23409" y="1039"/>
                  </a:lnTo>
                  <a:lnTo>
                    <a:pt x="22940" y="868"/>
                  </a:lnTo>
                  <a:lnTo>
                    <a:pt x="22470" y="726"/>
                  </a:lnTo>
                  <a:lnTo>
                    <a:pt x="21986" y="583"/>
                  </a:lnTo>
                  <a:lnTo>
                    <a:pt x="21502" y="455"/>
                  </a:lnTo>
                  <a:lnTo>
                    <a:pt x="21004" y="342"/>
                  </a:lnTo>
                  <a:lnTo>
                    <a:pt x="20506" y="256"/>
                  </a:lnTo>
                  <a:lnTo>
                    <a:pt x="20008" y="171"/>
                  </a:lnTo>
                  <a:lnTo>
                    <a:pt x="19510" y="100"/>
                  </a:lnTo>
                  <a:lnTo>
                    <a:pt x="18998" y="43"/>
                  </a:lnTo>
                  <a:lnTo>
                    <a:pt x="184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2" name="Google Shape;602;p21"/>
            <p:cNvSpPr/>
            <p:nvPr/>
          </p:nvSpPr>
          <p:spPr>
            <a:xfrm>
              <a:off x="4625084" y="1394790"/>
              <a:ext cx="1099163" cy="964913"/>
            </a:xfrm>
            <a:custGeom>
              <a:avLst/>
              <a:gdLst/>
              <a:ahLst/>
              <a:cxnLst/>
              <a:rect l="l" t="t" r="r" b="b"/>
              <a:pathLst>
                <a:path w="33896" h="29756" extrusionOk="0">
                  <a:moveTo>
                    <a:pt x="27962" y="1"/>
                  </a:moveTo>
                  <a:lnTo>
                    <a:pt x="27621" y="15"/>
                  </a:lnTo>
                  <a:lnTo>
                    <a:pt x="27279" y="58"/>
                  </a:lnTo>
                  <a:lnTo>
                    <a:pt x="27108" y="86"/>
                  </a:lnTo>
                  <a:lnTo>
                    <a:pt x="26938" y="129"/>
                  </a:lnTo>
                  <a:lnTo>
                    <a:pt x="26767" y="186"/>
                  </a:lnTo>
                  <a:lnTo>
                    <a:pt x="26610" y="243"/>
                  </a:lnTo>
                  <a:lnTo>
                    <a:pt x="26440" y="314"/>
                  </a:lnTo>
                  <a:lnTo>
                    <a:pt x="26283" y="399"/>
                  </a:lnTo>
                  <a:lnTo>
                    <a:pt x="26126" y="484"/>
                  </a:lnTo>
                  <a:lnTo>
                    <a:pt x="25970" y="584"/>
                  </a:lnTo>
                  <a:lnTo>
                    <a:pt x="25813" y="684"/>
                  </a:lnTo>
                  <a:lnTo>
                    <a:pt x="25671" y="798"/>
                  </a:lnTo>
                  <a:lnTo>
                    <a:pt x="25543" y="911"/>
                  </a:lnTo>
                  <a:lnTo>
                    <a:pt x="25415" y="1039"/>
                  </a:lnTo>
                  <a:lnTo>
                    <a:pt x="25287" y="1168"/>
                  </a:lnTo>
                  <a:lnTo>
                    <a:pt x="25173" y="1296"/>
                  </a:lnTo>
                  <a:lnTo>
                    <a:pt x="25073" y="1438"/>
                  </a:lnTo>
                  <a:lnTo>
                    <a:pt x="24974" y="1580"/>
                  </a:lnTo>
                  <a:lnTo>
                    <a:pt x="24789" y="1879"/>
                  </a:lnTo>
                  <a:lnTo>
                    <a:pt x="24647" y="2192"/>
                  </a:lnTo>
                  <a:lnTo>
                    <a:pt x="24533" y="2505"/>
                  </a:lnTo>
                  <a:lnTo>
                    <a:pt x="24447" y="2832"/>
                  </a:lnTo>
                  <a:lnTo>
                    <a:pt x="24390" y="3174"/>
                  </a:lnTo>
                  <a:lnTo>
                    <a:pt x="24376" y="3515"/>
                  </a:lnTo>
                  <a:lnTo>
                    <a:pt x="24390" y="3857"/>
                  </a:lnTo>
                  <a:lnTo>
                    <a:pt x="24433" y="4198"/>
                  </a:lnTo>
                  <a:lnTo>
                    <a:pt x="24476" y="4369"/>
                  </a:lnTo>
                  <a:lnTo>
                    <a:pt x="24518" y="4540"/>
                  </a:lnTo>
                  <a:lnTo>
                    <a:pt x="24575" y="4711"/>
                  </a:lnTo>
                  <a:lnTo>
                    <a:pt x="24632" y="4867"/>
                  </a:lnTo>
                  <a:lnTo>
                    <a:pt x="24703" y="5038"/>
                  </a:lnTo>
                  <a:lnTo>
                    <a:pt x="24775" y="5195"/>
                  </a:lnTo>
                  <a:lnTo>
                    <a:pt x="24874" y="5351"/>
                  </a:lnTo>
                  <a:lnTo>
                    <a:pt x="24960" y="5508"/>
                  </a:lnTo>
                  <a:lnTo>
                    <a:pt x="25273" y="5991"/>
                  </a:lnTo>
                  <a:lnTo>
                    <a:pt x="25543" y="6475"/>
                  </a:lnTo>
                  <a:lnTo>
                    <a:pt x="25785" y="6988"/>
                  </a:lnTo>
                  <a:lnTo>
                    <a:pt x="25998" y="7486"/>
                  </a:lnTo>
                  <a:lnTo>
                    <a:pt x="26198" y="7998"/>
                  </a:lnTo>
                  <a:lnTo>
                    <a:pt x="26354" y="8524"/>
                  </a:lnTo>
                  <a:lnTo>
                    <a:pt x="26496" y="9051"/>
                  </a:lnTo>
                  <a:lnTo>
                    <a:pt x="26610" y="9577"/>
                  </a:lnTo>
                  <a:lnTo>
                    <a:pt x="26696" y="10104"/>
                  </a:lnTo>
                  <a:lnTo>
                    <a:pt x="26753" y="10630"/>
                  </a:lnTo>
                  <a:lnTo>
                    <a:pt x="26781" y="11171"/>
                  </a:lnTo>
                  <a:lnTo>
                    <a:pt x="26795" y="11698"/>
                  </a:lnTo>
                  <a:lnTo>
                    <a:pt x="26781" y="12238"/>
                  </a:lnTo>
                  <a:lnTo>
                    <a:pt x="26738" y="12765"/>
                  </a:lnTo>
                  <a:lnTo>
                    <a:pt x="26667" y="13291"/>
                  </a:lnTo>
                  <a:lnTo>
                    <a:pt x="26568" y="13818"/>
                  </a:lnTo>
                  <a:lnTo>
                    <a:pt x="26454" y="14330"/>
                  </a:lnTo>
                  <a:lnTo>
                    <a:pt x="26311" y="14842"/>
                  </a:lnTo>
                  <a:lnTo>
                    <a:pt x="26141" y="15341"/>
                  </a:lnTo>
                  <a:lnTo>
                    <a:pt x="25956" y="15839"/>
                  </a:lnTo>
                  <a:lnTo>
                    <a:pt x="25742" y="16337"/>
                  </a:lnTo>
                  <a:lnTo>
                    <a:pt x="25500" y="16806"/>
                  </a:lnTo>
                  <a:lnTo>
                    <a:pt x="25230" y="17276"/>
                  </a:lnTo>
                  <a:lnTo>
                    <a:pt x="24945" y="17731"/>
                  </a:lnTo>
                  <a:lnTo>
                    <a:pt x="24632" y="18172"/>
                  </a:lnTo>
                  <a:lnTo>
                    <a:pt x="24305" y="18599"/>
                  </a:lnTo>
                  <a:lnTo>
                    <a:pt x="23949" y="19012"/>
                  </a:lnTo>
                  <a:lnTo>
                    <a:pt x="23579" y="19410"/>
                  </a:lnTo>
                  <a:lnTo>
                    <a:pt x="23181" y="19795"/>
                  </a:lnTo>
                  <a:lnTo>
                    <a:pt x="22754" y="20150"/>
                  </a:lnTo>
                  <a:lnTo>
                    <a:pt x="22313" y="20506"/>
                  </a:lnTo>
                  <a:lnTo>
                    <a:pt x="21843" y="20833"/>
                  </a:lnTo>
                  <a:lnTo>
                    <a:pt x="21359" y="21132"/>
                  </a:lnTo>
                  <a:lnTo>
                    <a:pt x="20876" y="21402"/>
                  </a:lnTo>
                  <a:lnTo>
                    <a:pt x="20363" y="21644"/>
                  </a:lnTo>
                  <a:lnTo>
                    <a:pt x="19865" y="21872"/>
                  </a:lnTo>
                  <a:lnTo>
                    <a:pt x="19353" y="22057"/>
                  </a:lnTo>
                  <a:lnTo>
                    <a:pt x="18827" y="22228"/>
                  </a:lnTo>
                  <a:lnTo>
                    <a:pt x="18300" y="22356"/>
                  </a:lnTo>
                  <a:lnTo>
                    <a:pt x="17773" y="22470"/>
                  </a:lnTo>
                  <a:lnTo>
                    <a:pt x="17247" y="22555"/>
                  </a:lnTo>
                  <a:lnTo>
                    <a:pt x="16720" y="22612"/>
                  </a:lnTo>
                  <a:lnTo>
                    <a:pt x="16180" y="22655"/>
                  </a:lnTo>
                  <a:lnTo>
                    <a:pt x="15653" y="22655"/>
                  </a:lnTo>
                  <a:lnTo>
                    <a:pt x="15113" y="22640"/>
                  </a:lnTo>
                  <a:lnTo>
                    <a:pt x="14586" y="22598"/>
                  </a:lnTo>
                  <a:lnTo>
                    <a:pt x="14059" y="22527"/>
                  </a:lnTo>
                  <a:lnTo>
                    <a:pt x="13533" y="22427"/>
                  </a:lnTo>
                  <a:lnTo>
                    <a:pt x="13021" y="22313"/>
                  </a:lnTo>
                  <a:lnTo>
                    <a:pt x="12508" y="22171"/>
                  </a:lnTo>
                  <a:lnTo>
                    <a:pt x="12010" y="22000"/>
                  </a:lnTo>
                  <a:lnTo>
                    <a:pt x="11512" y="21815"/>
                  </a:lnTo>
                  <a:lnTo>
                    <a:pt x="11014" y="21602"/>
                  </a:lnTo>
                  <a:lnTo>
                    <a:pt x="10545" y="21360"/>
                  </a:lnTo>
                  <a:lnTo>
                    <a:pt x="10075" y="21089"/>
                  </a:lnTo>
                  <a:lnTo>
                    <a:pt x="9620" y="20805"/>
                  </a:lnTo>
                  <a:lnTo>
                    <a:pt x="9179" y="20506"/>
                  </a:lnTo>
                  <a:lnTo>
                    <a:pt x="8752" y="20164"/>
                  </a:lnTo>
                  <a:lnTo>
                    <a:pt x="8339" y="19809"/>
                  </a:lnTo>
                  <a:lnTo>
                    <a:pt x="7941" y="19439"/>
                  </a:lnTo>
                  <a:lnTo>
                    <a:pt x="7556" y="19040"/>
                  </a:lnTo>
                  <a:lnTo>
                    <a:pt x="7201" y="18613"/>
                  </a:lnTo>
                  <a:lnTo>
                    <a:pt x="6845" y="18172"/>
                  </a:lnTo>
                  <a:lnTo>
                    <a:pt x="6518" y="17703"/>
                  </a:lnTo>
                  <a:lnTo>
                    <a:pt x="6418" y="17560"/>
                  </a:lnTo>
                  <a:lnTo>
                    <a:pt x="6304" y="17418"/>
                  </a:lnTo>
                  <a:lnTo>
                    <a:pt x="6190" y="17276"/>
                  </a:lnTo>
                  <a:lnTo>
                    <a:pt x="6062" y="17148"/>
                  </a:lnTo>
                  <a:lnTo>
                    <a:pt x="5934" y="17020"/>
                  </a:lnTo>
                  <a:lnTo>
                    <a:pt x="5806" y="16906"/>
                  </a:lnTo>
                  <a:lnTo>
                    <a:pt x="5664" y="16806"/>
                  </a:lnTo>
                  <a:lnTo>
                    <a:pt x="5522" y="16707"/>
                  </a:lnTo>
                  <a:lnTo>
                    <a:pt x="5237" y="16522"/>
                  </a:lnTo>
                  <a:lnTo>
                    <a:pt x="4924" y="16379"/>
                  </a:lnTo>
                  <a:lnTo>
                    <a:pt x="4597" y="16265"/>
                  </a:lnTo>
                  <a:lnTo>
                    <a:pt x="4269" y="16180"/>
                  </a:lnTo>
                  <a:lnTo>
                    <a:pt x="3928" y="16137"/>
                  </a:lnTo>
                  <a:lnTo>
                    <a:pt x="3586" y="16109"/>
                  </a:lnTo>
                  <a:lnTo>
                    <a:pt x="3245" y="16123"/>
                  </a:lnTo>
                  <a:lnTo>
                    <a:pt x="2903" y="16166"/>
                  </a:lnTo>
                  <a:lnTo>
                    <a:pt x="2733" y="16209"/>
                  </a:lnTo>
                  <a:lnTo>
                    <a:pt x="2576" y="16251"/>
                  </a:lnTo>
                  <a:lnTo>
                    <a:pt x="2405" y="16308"/>
                  </a:lnTo>
                  <a:lnTo>
                    <a:pt x="2234" y="16365"/>
                  </a:lnTo>
                  <a:lnTo>
                    <a:pt x="2078" y="16436"/>
                  </a:lnTo>
                  <a:lnTo>
                    <a:pt x="1907" y="16522"/>
                  </a:lnTo>
                  <a:lnTo>
                    <a:pt x="1751" y="16607"/>
                  </a:lnTo>
                  <a:lnTo>
                    <a:pt x="1594" y="16707"/>
                  </a:lnTo>
                  <a:lnTo>
                    <a:pt x="1452" y="16806"/>
                  </a:lnTo>
                  <a:lnTo>
                    <a:pt x="1310" y="16920"/>
                  </a:lnTo>
                  <a:lnTo>
                    <a:pt x="1167" y="17034"/>
                  </a:lnTo>
                  <a:lnTo>
                    <a:pt x="1039" y="17162"/>
                  </a:lnTo>
                  <a:lnTo>
                    <a:pt x="925" y="17290"/>
                  </a:lnTo>
                  <a:lnTo>
                    <a:pt x="811" y="17418"/>
                  </a:lnTo>
                  <a:lnTo>
                    <a:pt x="698" y="17560"/>
                  </a:lnTo>
                  <a:lnTo>
                    <a:pt x="598" y="17703"/>
                  </a:lnTo>
                  <a:lnTo>
                    <a:pt x="427" y="17987"/>
                  </a:lnTo>
                  <a:lnTo>
                    <a:pt x="271" y="18300"/>
                  </a:lnTo>
                  <a:lnTo>
                    <a:pt x="157" y="18628"/>
                  </a:lnTo>
                  <a:lnTo>
                    <a:pt x="72" y="18955"/>
                  </a:lnTo>
                  <a:lnTo>
                    <a:pt x="29" y="19296"/>
                  </a:lnTo>
                  <a:lnTo>
                    <a:pt x="0" y="19638"/>
                  </a:lnTo>
                  <a:lnTo>
                    <a:pt x="15" y="19979"/>
                  </a:lnTo>
                  <a:lnTo>
                    <a:pt x="72" y="20321"/>
                  </a:lnTo>
                  <a:lnTo>
                    <a:pt x="100" y="20492"/>
                  </a:lnTo>
                  <a:lnTo>
                    <a:pt x="143" y="20648"/>
                  </a:lnTo>
                  <a:lnTo>
                    <a:pt x="200" y="20819"/>
                  </a:lnTo>
                  <a:lnTo>
                    <a:pt x="256" y="20990"/>
                  </a:lnTo>
                  <a:lnTo>
                    <a:pt x="328" y="21146"/>
                  </a:lnTo>
                  <a:lnTo>
                    <a:pt x="413" y="21317"/>
                  </a:lnTo>
                  <a:lnTo>
                    <a:pt x="498" y="21474"/>
                  </a:lnTo>
                  <a:lnTo>
                    <a:pt x="598" y="21630"/>
                  </a:lnTo>
                  <a:lnTo>
                    <a:pt x="854" y="22014"/>
                  </a:lnTo>
                  <a:lnTo>
                    <a:pt x="1125" y="22384"/>
                  </a:lnTo>
                  <a:lnTo>
                    <a:pt x="1409" y="22754"/>
                  </a:lnTo>
                  <a:lnTo>
                    <a:pt x="1694" y="23124"/>
                  </a:lnTo>
                  <a:lnTo>
                    <a:pt x="1993" y="23466"/>
                  </a:lnTo>
                  <a:lnTo>
                    <a:pt x="2291" y="23807"/>
                  </a:lnTo>
                  <a:lnTo>
                    <a:pt x="2604" y="24149"/>
                  </a:lnTo>
                  <a:lnTo>
                    <a:pt x="2917" y="24476"/>
                  </a:lnTo>
                  <a:lnTo>
                    <a:pt x="3245" y="24789"/>
                  </a:lnTo>
                  <a:lnTo>
                    <a:pt x="3572" y="25088"/>
                  </a:lnTo>
                  <a:lnTo>
                    <a:pt x="3914" y="25387"/>
                  </a:lnTo>
                  <a:lnTo>
                    <a:pt x="4255" y="25671"/>
                  </a:lnTo>
                  <a:lnTo>
                    <a:pt x="4597" y="25956"/>
                  </a:lnTo>
                  <a:lnTo>
                    <a:pt x="4952" y="26212"/>
                  </a:lnTo>
                  <a:lnTo>
                    <a:pt x="5322" y="26483"/>
                  </a:lnTo>
                  <a:lnTo>
                    <a:pt x="5678" y="26724"/>
                  </a:lnTo>
                  <a:lnTo>
                    <a:pt x="6062" y="26966"/>
                  </a:lnTo>
                  <a:lnTo>
                    <a:pt x="6432" y="27194"/>
                  </a:lnTo>
                  <a:lnTo>
                    <a:pt x="6816" y="27422"/>
                  </a:lnTo>
                  <a:lnTo>
                    <a:pt x="7201" y="27635"/>
                  </a:lnTo>
                  <a:lnTo>
                    <a:pt x="7585" y="27834"/>
                  </a:lnTo>
                  <a:lnTo>
                    <a:pt x="7983" y="28019"/>
                  </a:lnTo>
                  <a:lnTo>
                    <a:pt x="8382" y="28204"/>
                  </a:lnTo>
                  <a:lnTo>
                    <a:pt x="8780" y="28375"/>
                  </a:lnTo>
                  <a:lnTo>
                    <a:pt x="9193" y="28532"/>
                  </a:lnTo>
                  <a:lnTo>
                    <a:pt x="9606" y="28688"/>
                  </a:lnTo>
                  <a:lnTo>
                    <a:pt x="10018" y="28831"/>
                  </a:lnTo>
                  <a:lnTo>
                    <a:pt x="10431" y="28959"/>
                  </a:lnTo>
                  <a:lnTo>
                    <a:pt x="10844" y="29087"/>
                  </a:lnTo>
                  <a:lnTo>
                    <a:pt x="11270" y="29200"/>
                  </a:lnTo>
                  <a:lnTo>
                    <a:pt x="11697" y="29300"/>
                  </a:lnTo>
                  <a:lnTo>
                    <a:pt x="12124" y="29400"/>
                  </a:lnTo>
                  <a:lnTo>
                    <a:pt x="12551" y="29471"/>
                  </a:lnTo>
                  <a:lnTo>
                    <a:pt x="12978" y="29542"/>
                  </a:lnTo>
                  <a:lnTo>
                    <a:pt x="13405" y="29613"/>
                  </a:lnTo>
                  <a:lnTo>
                    <a:pt x="13846" y="29656"/>
                  </a:lnTo>
                  <a:lnTo>
                    <a:pt x="14273" y="29699"/>
                  </a:lnTo>
                  <a:lnTo>
                    <a:pt x="14714" y="29727"/>
                  </a:lnTo>
                  <a:lnTo>
                    <a:pt x="15155" y="29755"/>
                  </a:lnTo>
                  <a:lnTo>
                    <a:pt x="16464" y="29755"/>
                  </a:lnTo>
                  <a:lnTo>
                    <a:pt x="16905" y="29727"/>
                  </a:lnTo>
                  <a:lnTo>
                    <a:pt x="17332" y="29699"/>
                  </a:lnTo>
                  <a:lnTo>
                    <a:pt x="17773" y="29656"/>
                  </a:lnTo>
                  <a:lnTo>
                    <a:pt x="18215" y="29599"/>
                  </a:lnTo>
                  <a:lnTo>
                    <a:pt x="18642" y="29528"/>
                  </a:lnTo>
                  <a:lnTo>
                    <a:pt x="19083" y="29457"/>
                  </a:lnTo>
                  <a:lnTo>
                    <a:pt x="19524" y="29371"/>
                  </a:lnTo>
                  <a:lnTo>
                    <a:pt x="19951" y="29272"/>
                  </a:lnTo>
                  <a:lnTo>
                    <a:pt x="20378" y="29172"/>
                  </a:lnTo>
                  <a:lnTo>
                    <a:pt x="20819" y="29044"/>
                  </a:lnTo>
                  <a:lnTo>
                    <a:pt x="21246" y="28916"/>
                  </a:lnTo>
                  <a:lnTo>
                    <a:pt x="21658" y="28774"/>
                  </a:lnTo>
                  <a:lnTo>
                    <a:pt x="22085" y="28631"/>
                  </a:lnTo>
                  <a:lnTo>
                    <a:pt x="22512" y="28461"/>
                  </a:lnTo>
                  <a:lnTo>
                    <a:pt x="22925" y="28290"/>
                  </a:lnTo>
                  <a:lnTo>
                    <a:pt x="23337" y="28105"/>
                  </a:lnTo>
                  <a:lnTo>
                    <a:pt x="23750" y="27906"/>
                  </a:lnTo>
                  <a:lnTo>
                    <a:pt x="24163" y="27692"/>
                  </a:lnTo>
                  <a:lnTo>
                    <a:pt x="24575" y="27479"/>
                  </a:lnTo>
                  <a:lnTo>
                    <a:pt x="24974" y="27251"/>
                  </a:lnTo>
                  <a:lnTo>
                    <a:pt x="25372" y="27009"/>
                  </a:lnTo>
                  <a:lnTo>
                    <a:pt x="25756" y="26753"/>
                  </a:lnTo>
                  <a:lnTo>
                    <a:pt x="26155" y="26497"/>
                  </a:lnTo>
                  <a:lnTo>
                    <a:pt x="26525" y="26226"/>
                  </a:lnTo>
                  <a:lnTo>
                    <a:pt x="26895" y="25942"/>
                  </a:lnTo>
                  <a:lnTo>
                    <a:pt x="27251" y="25657"/>
                  </a:lnTo>
                  <a:lnTo>
                    <a:pt x="27606" y="25358"/>
                  </a:lnTo>
                  <a:lnTo>
                    <a:pt x="27948" y="25060"/>
                  </a:lnTo>
                  <a:lnTo>
                    <a:pt x="28289" y="24747"/>
                  </a:lnTo>
                  <a:lnTo>
                    <a:pt x="28602" y="24433"/>
                  </a:lnTo>
                  <a:lnTo>
                    <a:pt x="28916" y="24106"/>
                  </a:lnTo>
                  <a:lnTo>
                    <a:pt x="29229" y="23779"/>
                  </a:lnTo>
                  <a:lnTo>
                    <a:pt x="29527" y="23437"/>
                  </a:lnTo>
                  <a:lnTo>
                    <a:pt x="29812" y="23096"/>
                  </a:lnTo>
                  <a:lnTo>
                    <a:pt x="30082" y="22754"/>
                  </a:lnTo>
                  <a:lnTo>
                    <a:pt x="30353" y="22399"/>
                  </a:lnTo>
                  <a:lnTo>
                    <a:pt x="30609" y="22029"/>
                  </a:lnTo>
                  <a:lnTo>
                    <a:pt x="30865" y="21673"/>
                  </a:lnTo>
                  <a:lnTo>
                    <a:pt x="31107" y="21289"/>
                  </a:lnTo>
                  <a:lnTo>
                    <a:pt x="31335" y="20919"/>
                  </a:lnTo>
                  <a:lnTo>
                    <a:pt x="31562" y="20534"/>
                  </a:lnTo>
                  <a:lnTo>
                    <a:pt x="31761" y="20150"/>
                  </a:lnTo>
                  <a:lnTo>
                    <a:pt x="31961" y="19766"/>
                  </a:lnTo>
                  <a:lnTo>
                    <a:pt x="32160" y="19368"/>
                  </a:lnTo>
                  <a:lnTo>
                    <a:pt x="32345" y="18969"/>
                  </a:lnTo>
                  <a:lnTo>
                    <a:pt x="32516" y="18571"/>
                  </a:lnTo>
                  <a:lnTo>
                    <a:pt x="32672" y="18158"/>
                  </a:lnTo>
                  <a:lnTo>
                    <a:pt x="32829" y="17745"/>
                  </a:lnTo>
                  <a:lnTo>
                    <a:pt x="32971" y="17333"/>
                  </a:lnTo>
                  <a:lnTo>
                    <a:pt x="33099" y="16920"/>
                  </a:lnTo>
                  <a:lnTo>
                    <a:pt x="33227" y="16507"/>
                  </a:lnTo>
                  <a:lnTo>
                    <a:pt x="33341" y="16080"/>
                  </a:lnTo>
                  <a:lnTo>
                    <a:pt x="33441" y="15654"/>
                  </a:lnTo>
                  <a:lnTo>
                    <a:pt x="33526" y="15227"/>
                  </a:lnTo>
                  <a:lnTo>
                    <a:pt x="33611" y="14800"/>
                  </a:lnTo>
                  <a:lnTo>
                    <a:pt x="33683" y="14373"/>
                  </a:lnTo>
                  <a:lnTo>
                    <a:pt x="33754" y="13946"/>
                  </a:lnTo>
                  <a:lnTo>
                    <a:pt x="33796" y="13505"/>
                  </a:lnTo>
                  <a:lnTo>
                    <a:pt x="33839" y="13078"/>
                  </a:lnTo>
                  <a:lnTo>
                    <a:pt x="33868" y="12637"/>
                  </a:lnTo>
                  <a:lnTo>
                    <a:pt x="33896" y="12196"/>
                  </a:lnTo>
                  <a:lnTo>
                    <a:pt x="33896" y="11769"/>
                  </a:lnTo>
                  <a:lnTo>
                    <a:pt x="33896" y="11328"/>
                  </a:lnTo>
                  <a:lnTo>
                    <a:pt x="33882" y="10887"/>
                  </a:lnTo>
                  <a:lnTo>
                    <a:pt x="33868" y="10445"/>
                  </a:lnTo>
                  <a:lnTo>
                    <a:pt x="33839" y="10019"/>
                  </a:lnTo>
                  <a:lnTo>
                    <a:pt x="33796" y="9577"/>
                  </a:lnTo>
                  <a:lnTo>
                    <a:pt x="33739" y="9136"/>
                  </a:lnTo>
                  <a:lnTo>
                    <a:pt x="33668" y="8709"/>
                  </a:lnTo>
                  <a:lnTo>
                    <a:pt x="33597" y="8268"/>
                  </a:lnTo>
                  <a:lnTo>
                    <a:pt x="33512" y="7827"/>
                  </a:lnTo>
                  <a:lnTo>
                    <a:pt x="33412" y="7400"/>
                  </a:lnTo>
                  <a:lnTo>
                    <a:pt x="33298" y="6973"/>
                  </a:lnTo>
                  <a:lnTo>
                    <a:pt x="33184" y="6532"/>
                  </a:lnTo>
                  <a:lnTo>
                    <a:pt x="33056" y="6105"/>
                  </a:lnTo>
                  <a:lnTo>
                    <a:pt x="32914" y="5678"/>
                  </a:lnTo>
                  <a:lnTo>
                    <a:pt x="32758" y="5266"/>
                  </a:lnTo>
                  <a:lnTo>
                    <a:pt x="32601" y="4839"/>
                  </a:lnTo>
                  <a:lnTo>
                    <a:pt x="32430" y="4426"/>
                  </a:lnTo>
                  <a:lnTo>
                    <a:pt x="32245" y="4014"/>
                  </a:lnTo>
                  <a:lnTo>
                    <a:pt x="32046" y="3601"/>
                  </a:lnTo>
                  <a:lnTo>
                    <a:pt x="31833" y="3188"/>
                  </a:lnTo>
                  <a:lnTo>
                    <a:pt x="31619" y="2776"/>
                  </a:lnTo>
                  <a:lnTo>
                    <a:pt x="31392" y="2377"/>
                  </a:lnTo>
                  <a:lnTo>
                    <a:pt x="31150" y="1979"/>
                  </a:lnTo>
                  <a:lnTo>
                    <a:pt x="30893" y="1594"/>
                  </a:lnTo>
                  <a:lnTo>
                    <a:pt x="30794" y="1438"/>
                  </a:lnTo>
                  <a:lnTo>
                    <a:pt x="30680" y="1296"/>
                  </a:lnTo>
                  <a:lnTo>
                    <a:pt x="30566" y="1153"/>
                  </a:lnTo>
                  <a:lnTo>
                    <a:pt x="30438" y="1025"/>
                  </a:lnTo>
                  <a:lnTo>
                    <a:pt x="30310" y="911"/>
                  </a:lnTo>
                  <a:lnTo>
                    <a:pt x="30182" y="798"/>
                  </a:lnTo>
                  <a:lnTo>
                    <a:pt x="30040" y="684"/>
                  </a:lnTo>
                  <a:lnTo>
                    <a:pt x="29897" y="584"/>
                  </a:lnTo>
                  <a:lnTo>
                    <a:pt x="29599" y="413"/>
                  </a:lnTo>
                  <a:lnTo>
                    <a:pt x="29285" y="271"/>
                  </a:lnTo>
                  <a:lnTo>
                    <a:pt x="28972" y="157"/>
                  </a:lnTo>
                  <a:lnTo>
                    <a:pt x="28645" y="72"/>
                  </a:lnTo>
                  <a:lnTo>
                    <a:pt x="28304" y="15"/>
                  </a:lnTo>
                  <a:lnTo>
                    <a:pt x="279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3" name="Google Shape;603;p21"/>
            <p:cNvSpPr/>
            <p:nvPr/>
          </p:nvSpPr>
          <p:spPr>
            <a:xfrm>
              <a:off x="5651770" y="3750004"/>
              <a:ext cx="606362" cy="981970"/>
            </a:xfrm>
            <a:custGeom>
              <a:avLst/>
              <a:gdLst/>
              <a:ahLst/>
              <a:cxnLst/>
              <a:rect l="l" t="t" r="r" b="b"/>
              <a:pathLst>
                <a:path w="18699" h="30282" extrusionOk="0">
                  <a:moveTo>
                    <a:pt x="8880" y="0"/>
                  </a:moveTo>
                  <a:lnTo>
                    <a:pt x="8397" y="43"/>
                  </a:lnTo>
                  <a:lnTo>
                    <a:pt x="7927" y="100"/>
                  </a:lnTo>
                  <a:lnTo>
                    <a:pt x="7472" y="185"/>
                  </a:lnTo>
                  <a:lnTo>
                    <a:pt x="7016" y="285"/>
                  </a:lnTo>
                  <a:lnTo>
                    <a:pt x="6575" y="413"/>
                  </a:lnTo>
                  <a:lnTo>
                    <a:pt x="6148" y="569"/>
                  </a:lnTo>
                  <a:lnTo>
                    <a:pt x="5721" y="726"/>
                  </a:lnTo>
                  <a:lnTo>
                    <a:pt x="5309" y="911"/>
                  </a:lnTo>
                  <a:lnTo>
                    <a:pt x="4896" y="1124"/>
                  </a:lnTo>
                  <a:lnTo>
                    <a:pt x="4512" y="1352"/>
                  </a:lnTo>
                  <a:lnTo>
                    <a:pt x="4128" y="1594"/>
                  </a:lnTo>
                  <a:lnTo>
                    <a:pt x="3758" y="1850"/>
                  </a:lnTo>
                  <a:lnTo>
                    <a:pt x="3416" y="2135"/>
                  </a:lnTo>
                  <a:lnTo>
                    <a:pt x="3075" y="2419"/>
                  </a:lnTo>
                  <a:lnTo>
                    <a:pt x="2747" y="2732"/>
                  </a:lnTo>
                  <a:lnTo>
                    <a:pt x="2434" y="3060"/>
                  </a:lnTo>
                  <a:lnTo>
                    <a:pt x="2135" y="3401"/>
                  </a:lnTo>
                  <a:lnTo>
                    <a:pt x="1865" y="3757"/>
                  </a:lnTo>
                  <a:lnTo>
                    <a:pt x="1609" y="4113"/>
                  </a:lnTo>
                  <a:lnTo>
                    <a:pt x="1367" y="4497"/>
                  </a:lnTo>
                  <a:lnTo>
                    <a:pt x="1139" y="4881"/>
                  </a:lnTo>
                  <a:lnTo>
                    <a:pt x="926" y="5294"/>
                  </a:lnTo>
                  <a:lnTo>
                    <a:pt x="741" y="5706"/>
                  </a:lnTo>
                  <a:lnTo>
                    <a:pt x="570" y="6133"/>
                  </a:lnTo>
                  <a:lnTo>
                    <a:pt x="428" y="6560"/>
                  </a:lnTo>
                  <a:lnTo>
                    <a:pt x="300" y="7001"/>
                  </a:lnTo>
                  <a:lnTo>
                    <a:pt x="200" y="7457"/>
                  </a:lnTo>
                  <a:lnTo>
                    <a:pt x="115" y="7926"/>
                  </a:lnTo>
                  <a:lnTo>
                    <a:pt x="58" y="8382"/>
                  </a:lnTo>
                  <a:lnTo>
                    <a:pt x="15" y="8865"/>
                  </a:lnTo>
                  <a:lnTo>
                    <a:pt x="1" y="9349"/>
                  </a:lnTo>
                  <a:lnTo>
                    <a:pt x="1" y="20932"/>
                  </a:lnTo>
                  <a:lnTo>
                    <a:pt x="15" y="21416"/>
                  </a:lnTo>
                  <a:lnTo>
                    <a:pt x="58" y="21900"/>
                  </a:lnTo>
                  <a:lnTo>
                    <a:pt x="115" y="22355"/>
                  </a:lnTo>
                  <a:lnTo>
                    <a:pt x="200" y="22825"/>
                  </a:lnTo>
                  <a:lnTo>
                    <a:pt x="300" y="23280"/>
                  </a:lnTo>
                  <a:lnTo>
                    <a:pt x="428" y="23722"/>
                  </a:lnTo>
                  <a:lnTo>
                    <a:pt x="570" y="24148"/>
                  </a:lnTo>
                  <a:lnTo>
                    <a:pt x="741" y="24575"/>
                  </a:lnTo>
                  <a:lnTo>
                    <a:pt x="926" y="24988"/>
                  </a:lnTo>
                  <a:lnTo>
                    <a:pt x="1139" y="25386"/>
                  </a:lnTo>
                  <a:lnTo>
                    <a:pt x="1367" y="25785"/>
                  </a:lnTo>
                  <a:lnTo>
                    <a:pt x="1609" y="26169"/>
                  </a:lnTo>
                  <a:lnTo>
                    <a:pt x="1865" y="26525"/>
                  </a:lnTo>
                  <a:lnTo>
                    <a:pt x="2135" y="26881"/>
                  </a:lnTo>
                  <a:lnTo>
                    <a:pt x="2434" y="27222"/>
                  </a:lnTo>
                  <a:lnTo>
                    <a:pt x="2747" y="27549"/>
                  </a:lnTo>
                  <a:lnTo>
                    <a:pt x="3075" y="27862"/>
                  </a:lnTo>
                  <a:lnTo>
                    <a:pt x="3416" y="28147"/>
                  </a:lnTo>
                  <a:lnTo>
                    <a:pt x="3758" y="28432"/>
                  </a:lnTo>
                  <a:lnTo>
                    <a:pt x="4128" y="28688"/>
                  </a:lnTo>
                  <a:lnTo>
                    <a:pt x="4512" y="28930"/>
                  </a:lnTo>
                  <a:lnTo>
                    <a:pt x="4896" y="29157"/>
                  </a:lnTo>
                  <a:lnTo>
                    <a:pt x="5309" y="29371"/>
                  </a:lnTo>
                  <a:lnTo>
                    <a:pt x="5721" y="29556"/>
                  </a:lnTo>
                  <a:lnTo>
                    <a:pt x="6148" y="29712"/>
                  </a:lnTo>
                  <a:lnTo>
                    <a:pt x="6575" y="29869"/>
                  </a:lnTo>
                  <a:lnTo>
                    <a:pt x="7016" y="29997"/>
                  </a:lnTo>
                  <a:lnTo>
                    <a:pt x="7472" y="30097"/>
                  </a:lnTo>
                  <a:lnTo>
                    <a:pt x="7927" y="30182"/>
                  </a:lnTo>
                  <a:lnTo>
                    <a:pt x="8397" y="30239"/>
                  </a:lnTo>
                  <a:lnTo>
                    <a:pt x="8880" y="30267"/>
                  </a:lnTo>
                  <a:lnTo>
                    <a:pt x="9350" y="30282"/>
                  </a:lnTo>
                  <a:lnTo>
                    <a:pt x="9834" y="30267"/>
                  </a:lnTo>
                  <a:lnTo>
                    <a:pt x="10318" y="30239"/>
                  </a:lnTo>
                  <a:lnTo>
                    <a:pt x="10773" y="30182"/>
                  </a:lnTo>
                  <a:lnTo>
                    <a:pt x="11242" y="30097"/>
                  </a:lnTo>
                  <a:lnTo>
                    <a:pt x="11698" y="29997"/>
                  </a:lnTo>
                  <a:lnTo>
                    <a:pt x="12139" y="29869"/>
                  </a:lnTo>
                  <a:lnTo>
                    <a:pt x="12566" y="29712"/>
                  </a:lnTo>
                  <a:lnTo>
                    <a:pt x="12993" y="29556"/>
                  </a:lnTo>
                  <a:lnTo>
                    <a:pt x="13405" y="29371"/>
                  </a:lnTo>
                  <a:lnTo>
                    <a:pt x="13818" y="29157"/>
                  </a:lnTo>
                  <a:lnTo>
                    <a:pt x="14202" y="28930"/>
                  </a:lnTo>
                  <a:lnTo>
                    <a:pt x="14587" y="28688"/>
                  </a:lnTo>
                  <a:lnTo>
                    <a:pt x="14942" y="28432"/>
                  </a:lnTo>
                  <a:lnTo>
                    <a:pt x="15298" y="28147"/>
                  </a:lnTo>
                  <a:lnTo>
                    <a:pt x="15640" y="27862"/>
                  </a:lnTo>
                  <a:lnTo>
                    <a:pt x="15967" y="27549"/>
                  </a:lnTo>
                  <a:lnTo>
                    <a:pt x="16280" y="27222"/>
                  </a:lnTo>
                  <a:lnTo>
                    <a:pt x="16564" y="26881"/>
                  </a:lnTo>
                  <a:lnTo>
                    <a:pt x="16849" y="26525"/>
                  </a:lnTo>
                  <a:lnTo>
                    <a:pt x="17105" y="26169"/>
                  </a:lnTo>
                  <a:lnTo>
                    <a:pt x="17347" y="25785"/>
                  </a:lnTo>
                  <a:lnTo>
                    <a:pt x="17575" y="25386"/>
                  </a:lnTo>
                  <a:lnTo>
                    <a:pt x="17788" y="24988"/>
                  </a:lnTo>
                  <a:lnTo>
                    <a:pt x="17973" y="24575"/>
                  </a:lnTo>
                  <a:lnTo>
                    <a:pt x="18144" y="24148"/>
                  </a:lnTo>
                  <a:lnTo>
                    <a:pt x="18286" y="23722"/>
                  </a:lnTo>
                  <a:lnTo>
                    <a:pt x="18414" y="23280"/>
                  </a:lnTo>
                  <a:lnTo>
                    <a:pt x="18514" y="22825"/>
                  </a:lnTo>
                  <a:lnTo>
                    <a:pt x="18599" y="22355"/>
                  </a:lnTo>
                  <a:lnTo>
                    <a:pt x="18656" y="21900"/>
                  </a:lnTo>
                  <a:lnTo>
                    <a:pt x="18699" y="21416"/>
                  </a:lnTo>
                  <a:lnTo>
                    <a:pt x="18699" y="20932"/>
                  </a:lnTo>
                  <a:lnTo>
                    <a:pt x="18699" y="9349"/>
                  </a:lnTo>
                  <a:lnTo>
                    <a:pt x="18699" y="8865"/>
                  </a:lnTo>
                  <a:lnTo>
                    <a:pt x="18656" y="8382"/>
                  </a:lnTo>
                  <a:lnTo>
                    <a:pt x="18599" y="7926"/>
                  </a:lnTo>
                  <a:lnTo>
                    <a:pt x="18514" y="7457"/>
                  </a:lnTo>
                  <a:lnTo>
                    <a:pt x="18414" y="7001"/>
                  </a:lnTo>
                  <a:lnTo>
                    <a:pt x="18286" y="6560"/>
                  </a:lnTo>
                  <a:lnTo>
                    <a:pt x="18144" y="6133"/>
                  </a:lnTo>
                  <a:lnTo>
                    <a:pt x="17973" y="5706"/>
                  </a:lnTo>
                  <a:lnTo>
                    <a:pt x="17788" y="5294"/>
                  </a:lnTo>
                  <a:lnTo>
                    <a:pt x="17575" y="4881"/>
                  </a:lnTo>
                  <a:lnTo>
                    <a:pt x="17347" y="4497"/>
                  </a:lnTo>
                  <a:lnTo>
                    <a:pt x="17105" y="4113"/>
                  </a:lnTo>
                  <a:lnTo>
                    <a:pt x="16849" y="3757"/>
                  </a:lnTo>
                  <a:lnTo>
                    <a:pt x="16564" y="3401"/>
                  </a:lnTo>
                  <a:lnTo>
                    <a:pt x="16280" y="3060"/>
                  </a:lnTo>
                  <a:lnTo>
                    <a:pt x="15967" y="2732"/>
                  </a:lnTo>
                  <a:lnTo>
                    <a:pt x="15640" y="2419"/>
                  </a:lnTo>
                  <a:lnTo>
                    <a:pt x="15298" y="2135"/>
                  </a:lnTo>
                  <a:lnTo>
                    <a:pt x="14942" y="1850"/>
                  </a:lnTo>
                  <a:lnTo>
                    <a:pt x="14587" y="1594"/>
                  </a:lnTo>
                  <a:lnTo>
                    <a:pt x="14202" y="1352"/>
                  </a:lnTo>
                  <a:lnTo>
                    <a:pt x="13818" y="1124"/>
                  </a:lnTo>
                  <a:lnTo>
                    <a:pt x="13405" y="911"/>
                  </a:lnTo>
                  <a:lnTo>
                    <a:pt x="12993" y="726"/>
                  </a:lnTo>
                  <a:lnTo>
                    <a:pt x="12566" y="569"/>
                  </a:lnTo>
                  <a:lnTo>
                    <a:pt x="12139" y="413"/>
                  </a:lnTo>
                  <a:lnTo>
                    <a:pt x="11698" y="285"/>
                  </a:lnTo>
                  <a:lnTo>
                    <a:pt x="11242" y="185"/>
                  </a:lnTo>
                  <a:lnTo>
                    <a:pt x="10773" y="100"/>
                  </a:lnTo>
                  <a:lnTo>
                    <a:pt x="10318" y="43"/>
                  </a:lnTo>
                  <a:lnTo>
                    <a:pt x="98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5388751" y="4322642"/>
              <a:ext cx="1069200" cy="409332"/>
            </a:xfrm>
            <a:custGeom>
              <a:avLst/>
              <a:gdLst/>
              <a:ahLst/>
              <a:cxnLst/>
              <a:rect l="l" t="t" r="r" b="b"/>
              <a:pathLst>
                <a:path w="32972" h="12623" extrusionOk="0">
                  <a:moveTo>
                    <a:pt x="12637" y="1"/>
                  </a:moveTo>
                  <a:lnTo>
                    <a:pt x="11982" y="15"/>
                  </a:lnTo>
                  <a:lnTo>
                    <a:pt x="11342" y="58"/>
                  </a:lnTo>
                  <a:lnTo>
                    <a:pt x="10702" y="143"/>
                  </a:lnTo>
                  <a:lnTo>
                    <a:pt x="10090" y="257"/>
                  </a:lnTo>
                  <a:lnTo>
                    <a:pt x="9478" y="385"/>
                  </a:lnTo>
                  <a:lnTo>
                    <a:pt x="8880" y="556"/>
                  </a:lnTo>
                  <a:lnTo>
                    <a:pt x="8283" y="755"/>
                  </a:lnTo>
                  <a:lnTo>
                    <a:pt x="7713" y="982"/>
                  </a:lnTo>
                  <a:lnTo>
                    <a:pt x="7158" y="1239"/>
                  </a:lnTo>
                  <a:lnTo>
                    <a:pt x="6604" y="1523"/>
                  </a:lnTo>
                  <a:lnTo>
                    <a:pt x="6077" y="1822"/>
                  </a:lnTo>
                  <a:lnTo>
                    <a:pt x="5565" y="2149"/>
                  </a:lnTo>
                  <a:lnTo>
                    <a:pt x="5067" y="2505"/>
                  </a:lnTo>
                  <a:lnTo>
                    <a:pt x="4597" y="2875"/>
                  </a:lnTo>
                  <a:lnTo>
                    <a:pt x="4142" y="3273"/>
                  </a:lnTo>
                  <a:lnTo>
                    <a:pt x="3701" y="3700"/>
                  </a:lnTo>
                  <a:lnTo>
                    <a:pt x="3274" y="4127"/>
                  </a:lnTo>
                  <a:lnTo>
                    <a:pt x="2890" y="4597"/>
                  </a:lnTo>
                  <a:lnTo>
                    <a:pt x="2505" y="5066"/>
                  </a:lnTo>
                  <a:lnTo>
                    <a:pt x="2150" y="5564"/>
                  </a:lnTo>
                  <a:lnTo>
                    <a:pt x="1822" y="6077"/>
                  </a:lnTo>
                  <a:lnTo>
                    <a:pt x="1523" y="6603"/>
                  </a:lnTo>
                  <a:lnTo>
                    <a:pt x="1239" y="7144"/>
                  </a:lnTo>
                  <a:lnTo>
                    <a:pt x="997" y="7713"/>
                  </a:lnTo>
                  <a:lnTo>
                    <a:pt x="769" y="8282"/>
                  </a:lnTo>
                  <a:lnTo>
                    <a:pt x="570" y="8866"/>
                  </a:lnTo>
                  <a:lnTo>
                    <a:pt x="399" y="9464"/>
                  </a:lnTo>
                  <a:lnTo>
                    <a:pt x="257" y="10075"/>
                  </a:lnTo>
                  <a:lnTo>
                    <a:pt x="143" y="10702"/>
                  </a:lnTo>
                  <a:lnTo>
                    <a:pt x="58" y="11342"/>
                  </a:lnTo>
                  <a:lnTo>
                    <a:pt x="15" y="11982"/>
                  </a:lnTo>
                  <a:lnTo>
                    <a:pt x="1" y="12623"/>
                  </a:lnTo>
                  <a:lnTo>
                    <a:pt x="32972" y="12623"/>
                  </a:lnTo>
                  <a:lnTo>
                    <a:pt x="32957" y="11982"/>
                  </a:lnTo>
                  <a:lnTo>
                    <a:pt x="32915" y="11342"/>
                  </a:lnTo>
                  <a:lnTo>
                    <a:pt x="32829" y="10702"/>
                  </a:lnTo>
                  <a:lnTo>
                    <a:pt x="32715" y="10075"/>
                  </a:lnTo>
                  <a:lnTo>
                    <a:pt x="32573" y="9464"/>
                  </a:lnTo>
                  <a:lnTo>
                    <a:pt x="32402" y="8866"/>
                  </a:lnTo>
                  <a:lnTo>
                    <a:pt x="32203" y="8282"/>
                  </a:lnTo>
                  <a:lnTo>
                    <a:pt x="31990" y="7713"/>
                  </a:lnTo>
                  <a:lnTo>
                    <a:pt x="31734" y="7144"/>
                  </a:lnTo>
                  <a:lnTo>
                    <a:pt x="31449" y="6603"/>
                  </a:lnTo>
                  <a:lnTo>
                    <a:pt x="31150" y="6077"/>
                  </a:lnTo>
                  <a:lnTo>
                    <a:pt x="30823" y="5564"/>
                  </a:lnTo>
                  <a:lnTo>
                    <a:pt x="30467" y="5066"/>
                  </a:lnTo>
                  <a:lnTo>
                    <a:pt x="30097" y="4597"/>
                  </a:lnTo>
                  <a:lnTo>
                    <a:pt x="29699" y="4127"/>
                  </a:lnTo>
                  <a:lnTo>
                    <a:pt x="29272" y="3700"/>
                  </a:lnTo>
                  <a:lnTo>
                    <a:pt x="28831" y="3273"/>
                  </a:lnTo>
                  <a:lnTo>
                    <a:pt x="28375" y="2875"/>
                  </a:lnTo>
                  <a:lnTo>
                    <a:pt x="27906" y="2505"/>
                  </a:lnTo>
                  <a:lnTo>
                    <a:pt x="27408" y="2149"/>
                  </a:lnTo>
                  <a:lnTo>
                    <a:pt x="26895" y="1822"/>
                  </a:lnTo>
                  <a:lnTo>
                    <a:pt x="26369" y="1523"/>
                  </a:lnTo>
                  <a:lnTo>
                    <a:pt x="25814" y="1239"/>
                  </a:lnTo>
                  <a:lnTo>
                    <a:pt x="25259" y="982"/>
                  </a:lnTo>
                  <a:lnTo>
                    <a:pt x="24690" y="755"/>
                  </a:lnTo>
                  <a:lnTo>
                    <a:pt x="24106" y="556"/>
                  </a:lnTo>
                  <a:lnTo>
                    <a:pt x="23494" y="385"/>
                  </a:lnTo>
                  <a:lnTo>
                    <a:pt x="22883" y="257"/>
                  </a:lnTo>
                  <a:lnTo>
                    <a:pt x="22271" y="143"/>
                  </a:lnTo>
                  <a:lnTo>
                    <a:pt x="21630" y="58"/>
                  </a:lnTo>
                  <a:lnTo>
                    <a:pt x="20990" y="15"/>
                  </a:lnTo>
                  <a:lnTo>
                    <a:pt x="20350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5" name="Google Shape;605;p21"/>
            <p:cNvSpPr/>
            <p:nvPr/>
          </p:nvSpPr>
          <p:spPr>
            <a:xfrm>
              <a:off x="5485190" y="2057414"/>
              <a:ext cx="650204" cy="2351999"/>
            </a:xfrm>
            <a:custGeom>
              <a:avLst/>
              <a:gdLst/>
              <a:ahLst/>
              <a:cxnLst/>
              <a:rect l="l" t="t" r="r" b="b"/>
              <a:pathLst>
                <a:path w="20051" h="72531" extrusionOk="0">
                  <a:moveTo>
                    <a:pt x="5081" y="1"/>
                  </a:moveTo>
                  <a:lnTo>
                    <a:pt x="6006" y="1111"/>
                  </a:lnTo>
                  <a:lnTo>
                    <a:pt x="6575" y="1125"/>
                  </a:lnTo>
                  <a:lnTo>
                    <a:pt x="6988" y="1139"/>
                  </a:lnTo>
                  <a:lnTo>
                    <a:pt x="7500" y="1168"/>
                  </a:lnTo>
                  <a:lnTo>
                    <a:pt x="8083" y="1225"/>
                  </a:lnTo>
                  <a:lnTo>
                    <a:pt x="8724" y="1310"/>
                  </a:lnTo>
                  <a:lnTo>
                    <a:pt x="9421" y="1438"/>
                  </a:lnTo>
                  <a:lnTo>
                    <a:pt x="9791" y="1523"/>
                  </a:lnTo>
                  <a:lnTo>
                    <a:pt x="10175" y="1623"/>
                  </a:lnTo>
                  <a:lnTo>
                    <a:pt x="10559" y="1723"/>
                  </a:lnTo>
                  <a:lnTo>
                    <a:pt x="10958" y="1837"/>
                  </a:lnTo>
                  <a:lnTo>
                    <a:pt x="11356" y="1979"/>
                  </a:lnTo>
                  <a:lnTo>
                    <a:pt x="11769" y="2121"/>
                  </a:lnTo>
                  <a:lnTo>
                    <a:pt x="12196" y="2292"/>
                  </a:lnTo>
                  <a:lnTo>
                    <a:pt x="12609" y="2477"/>
                  </a:lnTo>
                  <a:lnTo>
                    <a:pt x="13035" y="2676"/>
                  </a:lnTo>
                  <a:lnTo>
                    <a:pt x="13462" y="2890"/>
                  </a:lnTo>
                  <a:lnTo>
                    <a:pt x="13889" y="3131"/>
                  </a:lnTo>
                  <a:lnTo>
                    <a:pt x="14302" y="3402"/>
                  </a:lnTo>
                  <a:lnTo>
                    <a:pt x="14729" y="3672"/>
                  </a:lnTo>
                  <a:lnTo>
                    <a:pt x="15156" y="3985"/>
                  </a:lnTo>
                  <a:lnTo>
                    <a:pt x="15568" y="4313"/>
                  </a:lnTo>
                  <a:lnTo>
                    <a:pt x="15981" y="4654"/>
                  </a:lnTo>
                  <a:lnTo>
                    <a:pt x="16394" y="5038"/>
                  </a:lnTo>
                  <a:lnTo>
                    <a:pt x="16792" y="5437"/>
                  </a:lnTo>
                  <a:lnTo>
                    <a:pt x="16977" y="5650"/>
                  </a:lnTo>
                  <a:lnTo>
                    <a:pt x="17162" y="5864"/>
                  </a:lnTo>
                  <a:lnTo>
                    <a:pt x="17333" y="6091"/>
                  </a:lnTo>
                  <a:lnTo>
                    <a:pt x="17504" y="6319"/>
                  </a:lnTo>
                  <a:lnTo>
                    <a:pt x="17660" y="6561"/>
                  </a:lnTo>
                  <a:lnTo>
                    <a:pt x="17802" y="6803"/>
                  </a:lnTo>
                  <a:lnTo>
                    <a:pt x="17945" y="7045"/>
                  </a:lnTo>
                  <a:lnTo>
                    <a:pt x="18073" y="7301"/>
                  </a:lnTo>
                  <a:lnTo>
                    <a:pt x="18187" y="7557"/>
                  </a:lnTo>
                  <a:lnTo>
                    <a:pt x="18301" y="7827"/>
                  </a:lnTo>
                  <a:lnTo>
                    <a:pt x="18400" y="8098"/>
                  </a:lnTo>
                  <a:lnTo>
                    <a:pt x="18500" y="8382"/>
                  </a:lnTo>
                  <a:lnTo>
                    <a:pt x="18585" y="8653"/>
                  </a:lnTo>
                  <a:lnTo>
                    <a:pt x="18656" y="8951"/>
                  </a:lnTo>
                  <a:lnTo>
                    <a:pt x="18727" y="9236"/>
                  </a:lnTo>
                  <a:lnTo>
                    <a:pt x="18784" y="9535"/>
                  </a:lnTo>
                  <a:lnTo>
                    <a:pt x="18827" y="9848"/>
                  </a:lnTo>
                  <a:lnTo>
                    <a:pt x="18870" y="10147"/>
                  </a:lnTo>
                  <a:lnTo>
                    <a:pt x="18912" y="10474"/>
                  </a:lnTo>
                  <a:lnTo>
                    <a:pt x="18927" y="10787"/>
                  </a:lnTo>
                  <a:lnTo>
                    <a:pt x="18955" y="11442"/>
                  </a:lnTo>
                  <a:lnTo>
                    <a:pt x="18955" y="12111"/>
                  </a:lnTo>
                  <a:lnTo>
                    <a:pt x="18912" y="12808"/>
                  </a:lnTo>
                  <a:lnTo>
                    <a:pt x="18841" y="13505"/>
                  </a:lnTo>
                  <a:lnTo>
                    <a:pt x="18756" y="14231"/>
                  </a:lnTo>
                  <a:lnTo>
                    <a:pt x="18628" y="14971"/>
                  </a:lnTo>
                  <a:lnTo>
                    <a:pt x="18500" y="15568"/>
                  </a:lnTo>
                  <a:lnTo>
                    <a:pt x="18357" y="16166"/>
                  </a:lnTo>
                  <a:lnTo>
                    <a:pt x="18215" y="16764"/>
                  </a:lnTo>
                  <a:lnTo>
                    <a:pt x="18044" y="17347"/>
                  </a:lnTo>
                  <a:lnTo>
                    <a:pt x="17859" y="17931"/>
                  </a:lnTo>
                  <a:lnTo>
                    <a:pt x="17660" y="18514"/>
                  </a:lnTo>
                  <a:lnTo>
                    <a:pt x="17461" y="19097"/>
                  </a:lnTo>
                  <a:lnTo>
                    <a:pt x="17233" y="19681"/>
                  </a:lnTo>
                  <a:lnTo>
                    <a:pt x="17006" y="20250"/>
                  </a:lnTo>
                  <a:lnTo>
                    <a:pt x="16764" y="20819"/>
                  </a:lnTo>
                  <a:lnTo>
                    <a:pt x="16508" y="21388"/>
                  </a:lnTo>
                  <a:lnTo>
                    <a:pt x="16237" y="21958"/>
                  </a:lnTo>
                  <a:lnTo>
                    <a:pt x="15967" y="22527"/>
                  </a:lnTo>
                  <a:lnTo>
                    <a:pt x="15682" y="23082"/>
                  </a:lnTo>
                  <a:lnTo>
                    <a:pt x="15085" y="24206"/>
                  </a:lnTo>
                  <a:lnTo>
                    <a:pt x="14458" y="25316"/>
                  </a:lnTo>
                  <a:lnTo>
                    <a:pt x="13818" y="26412"/>
                  </a:lnTo>
                  <a:lnTo>
                    <a:pt x="13135" y="27507"/>
                  </a:lnTo>
                  <a:lnTo>
                    <a:pt x="12452" y="28589"/>
                  </a:lnTo>
                  <a:lnTo>
                    <a:pt x="11741" y="29670"/>
                  </a:lnTo>
                  <a:lnTo>
                    <a:pt x="11029" y="30752"/>
                  </a:lnTo>
                  <a:lnTo>
                    <a:pt x="9592" y="32872"/>
                  </a:lnTo>
                  <a:lnTo>
                    <a:pt x="8638" y="34281"/>
                  </a:lnTo>
                  <a:lnTo>
                    <a:pt x="7685" y="35690"/>
                  </a:lnTo>
                  <a:lnTo>
                    <a:pt x="6760" y="37113"/>
                  </a:lnTo>
                  <a:lnTo>
                    <a:pt x="5849" y="38550"/>
                  </a:lnTo>
                  <a:lnTo>
                    <a:pt x="5408" y="39261"/>
                  </a:lnTo>
                  <a:lnTo>
                    <a:pt x="4981" y="39987"/>
                  </a:lnTo>
                  <a:lnTo>
                    <a:pt x="4554" y="40727"/>
                  </a:lnTo>
                  <a:lnTo>
                    <a:pt x="4142" y="41453"/>
                  </a:lnTo>
                  <a:lnTo>
                    <a:pt x="3743" y="42193"/>
                  </a:lnTo>
                  <a:lnTo>
                    <a:pt x="3359" y="42933"/>
                  </a:lnTo>
                  <a:lnTo>
                    <a:pt x="2989" y="43673"/>
                  </a:lnTo>
                  <a:lnTo>
                    <a:pt x="2633" y="44427"/>
                  </a:lnTo>
                  <a:lnTo>
                    <a:pt x="2292" y="45181"/>
                  </a:lnTo>
                  <a:lnTo>
                    <a:pt x="1979" y="45949"/>
                  </a:lnTo>
                  <a:lnTo>
                    <a:pt x="1680" y="46703"/>
                  </a:lnTo>
                  <a:lnTo>
                    <a:pt x="1395" y="47486"/>
                  </a:lnTo>
                  <a:lnTo>
                    <a:pt x="1139" y="48255"/>
                  </a:lnTo>
                  <a:lnTo>
                    <a:pt x="912" y="49051"/>
                  </a:lnTo>
                  <a:lnTo>
                    <a:pt x="698" y="49834"/>
                  </a:lnTo>
                  <a:lnTo>
                    <a:pt x="513" y="50631"/>
                  </a:lnTo>
                  <a:lnTo>
                    <a:pt x="357" y="51442"/>
                  </a:lnTo>
                  <a:lnTo>
                    <a:pt x="229" y="52253"/>
                  </a:lnTo>
                  <a:lnTo>
                    <a:pt x="129" y="53079"/>
                  </a:lnTo>
                  <a:lnTo>
                    <a:pt x="58" y="53904"/>
                  </a:lnTo>
                  <a:lnTo>
                    <a:pt x="15" y="54729"/>
                  </a:lnTo>
                  <a:lnTo>
                    <a:pt x="1" y="55583"/>
                  </a:lnTo>
                  <a:lnTo>
                    <a:pt x="29" y="56423"/>
                  </a:lnTo>
                  <a:lnTo>
                    <a:pt x="58" y="56864"/>
                  </a:lnTo>
                  <a:lnTo>
                    <a:pt x="86" y="57291"/>
                  </a:lnTo>
                  <a:lnTo>
                    <a:pt x="143" y="57817"/>
                  </a:lnTo>
                  <a:lnTo>
                    <a:pt x="200" y="58329"/>
                  </a:lnTo>
                  <a:lnTo>
                    <a:pt x="271" y="58842"/>
                  </a:lnTo>
                  <a:lnTo>
                    <a:pt x="342" y="59340"/>
                  </a:lnTo>
                  <a:lnTo>
                    <a:pt x="428" y="59823"/>
                  </a:lnTo>
                  <a:lnTo>
                    <a:pt x="527" y="60293"/>
                  </a:lnTo>
                  <a:lnTo>
                    <a:pt x="627" y="60763"/>
                  </a:lnTo>
                  <a:lnTo>
                    <a:pt x="727" y="61218"/>
                  </a:lnTo>
                  <a:lnTo>
                    <a:pt x="840" y="61659"/>
                  </a:lnTo>
                  <a:lnTo>
                    <a:pt x="969" y="62086"/>
                  </a:lnTo>
                  <a:lnTo>
                    <a:pt x="1082" y="62513"/>
                  </a:lnTo>
                  <a:lnTo>
                    <a:pt x="1225" y="62911"/>
                  </a:lnTo>
                  <a:lnTo>
                    <a:pt x="1495" y="63708"/>
                  </a:lnTo>
                  <a:lnTo>
                    <a:pt x="1794" y="64462"/>
                  </a:lnTo>
                  <a:lnTo>
                    <a:pt x="2121" y="65174"/>
                  </a:lnTo>
                  <a:lnTo>
                    <a:pt x="2448" y="65843"/>
                  </a:lnTo>
                  <a:lnTo>
                    <a:pt x="2790" y="66483"/>
                  </a:lnTo>
                  <a:lnTo>
                    <a:pt x="3146" y="67081"/>
                  </a:lnTo>
                  <a:lnTo>
                    <a:pt x="3516" y="67650"/>
                  </a:lnTo>
                  <a:lnTo>
                    <a:pt x="3886" y="68176"/>
                  </a:lnTo>
                  <a:lnTo>
                    <a:pt x="4256" y="68675"/>
                  </a:lnTo>
                  <a:lnTo>
                    <a:pt x="4626" y="69130"/>
                  </a:lnTo>
                  <a:lnTo>
                    <a:pt x="4996" y="69557"/>
                  </a:lnTo>
                  <a:lnTo>
                    <a:pt x="5351" y="69955"/>
                  </a:lnTo>
                  <a:lnTo>
                    <a:pt x="5707" y="70311"/>
                  </a:lnTo>
                  <a:lnTo>
                    <a:pt x="6063" y="70652"/>
                  </a:lnTo>
                  <a:lnTo>
                    <a:pt x="6390" y="70951"/>
                  </a:lnTo>
                  <a:lnTo>
                    <a:pt x="6717" y="71222"/>
                  </a:lnTo>
                  <a:lnTo>
                    <a:pt x="7030" y="71464"/>
                  </a:lnTo>
                  <a:lnTo>
                    <a:pt x="7315" y="71691"/>
                  </a:lnTo>
                  <a:lnTo>
                    <a:pt x="7813" y="72047"/>
                  </a:lnTo>
                  <a:lnTo>
                    <a:pt x="8226" y="72303"/>
                  </a:lnTo>
                  <a:lnTo>
                    <a:pt x="8496" y="72460"/>
                  </a:lnTo>
                  <a:lnTo>
                    <a:pt x="8638" y="72531"/>
                  </a:lnTo>
                  <a:lnTo>
                    <a:pt x="9122" y="71535"/>
                  </a:lnTo>
                  <a:lnTo>
                    <a:pt x="9037" y="71478"/>
                  </a:lnTo>
                  <a:lnTo>
                    <a:pt x="8809" y="71350"/>
                  </a:lnTo>
                  <a:lnTo>
                    <a:pt x="8453" y="71122"/>
                  </a:lnTo>
                  <a:lnTo>
                    <a:pt x="7984" y="70795"/>
                  </a:lnTo>
                  <a:lnTo>
                    <a:pt x="7728" y="70581"/>
                  </a:lnTo>
                  <a:lnTo>
                    <a:pt x="7443" y="70354"/>
                  </a:lnTo>
                  <a:lnTo>
                    <a:pt x="7144" y="70098"/>
                  </a:lnTo>
                  <a:lnTo>
                    <a:pt x="6831" y="69813"/>
                  </a:lnTo>
                  <a:lnTo>
                    <a:pt x="6504" y="69500"/>
                  </a:lnTo>
                  <a:lnTo>
                    <a:pt x="6177" y="69158"/>
                  </a:lnTo>
                  <a:lnTo>
                    <a:pt x="5835" y="68788"/>
                  </a:lnTo>
                  <a:lnTo>
                    <a:pt x="5494" y="68376"/>
                  </a:lnTo>
                  <a:lnTo>
                    <a:pt x="5138" y="67949"/>
                  </a:lnTo>
                  <a:lnTo>
                    <a:pt x="4796" y="67479"/>
                  </a:lnTo>
                  <a:lnTo>
                    <a:pt x="4441" y="66981"/>
                  </a:lnTo>
                  <a:lnTo>
                    <a:pt x="4099" y="66440"/>
                  </a:lnTo>
                  <a:lnTo>
                    <a:pt x="3758" y="65871"/>
                  </a:lnTo>
                  <a:lnTo>
                    <a:pt x="3430" y="65274"/>
                  </a:lnTo>
                  <a:lnTo>
                    <a:pt x="3117" y="64633"/>
                  </a:lnTo>
                  <a:lnTo>
                    <a:pt x="2818" y="63964"/>
                  </a:lnTo>
                  <a:lnTo>
                    <a:pt x="2534" y="63253"/>
                  </a:lnTo>
                  <a:lnTo>
                    <a:pt x="2263" y="62499"/>
                  </a:lnTo>
                  <a:lnTo>
                    <a:pt x="2022" y="61716"/>
                  </a:lnTo>
                  <a:lnTo>
                    <a:pt x="1908" y="61318"/>
                  </a:lnTo>
                  <a:lnTo>
                    <a:pt x="1808" y="60891"/>
                  </a:lnTo>
                  <a:lnTo>
                    <a:pt x="1694" y="60464"/>
                  </a:lnTo>
                  <a:lnTo>
                    <a:pt x="1609" y="60023"/>
                  </a:lnTo>
                  <a:lnTo>
                    <a:pt x="1523" y="59582"/>
                  </a:lnTo>
                  <a:lnTo>
                    <a:pt x="1438" y="59126"/>
                  </a:lnTo>
                  <a:lnTo>
                    <a:pt x="1367" y="58657"/>
                  </a:lnTo>
                  <a:lnTo>
                    <a:pt x="1296" y="58173"/>
                  </a:lnTo>
                  <a:lnTo>
                    <a:pt x="1239" y="57689"/>
                  </a:lnTo>
                  <a:lnTo>
                    <a:pt x="1196" y="57191"/>
                  </a:lnTo>
                  <a:lnTo>
                    <a:pt x="1139" y="56366"/>
                  </a:lnTo>
                  <a:lnTo>
                    <a:pt x="1111" y="55555"/>
                  </a:lnTo>
                  <a:lnTo>
                    <a:pt x="1125" y="54743"/>
                  </a:lnTo>
                  <a:lnTo>
                    <a:pt x="1168" y="53932"/>
                  </a:lnTo>
                  <a:lnTo>
                    <a:pt x="1239" y="53150"/>
                  </a:lnTo>
                  <a:lnTo>
                    <a:pt x="1338" y="52353"/>
                  </a:lnTo>
                  <a:lnTo>
                    <a:pt x="1467" y="51570"/>
                  </a:lnTo>
                  <a:lnTo>
                    <a:pt x="1623" y="50787"/>
                  </a:lnTo>
                  <a:lnTo>
                    <a:pt x="1808" y="50019"/>
                  </a:lnTo>
                  <a:lnTo>
                    <a:pt x="2007" y="49265"/>
                  </a:lnTo>
                  <a:lnTo>
                    <a:pt x="2235" y="48496"/>
                  </a:lnTo>
                  <a:lnTo>
                    <a:pt x="2491" y="47742"/>
                  </a:lnTo>
                  <a:lnTo>
                    <a:pt x="2761" y="47002"/>
                  </a:lnTo>
                  <a:lnTo>
                    <a:pt x="3060" y="46248"/>
                  </a:lnTo>
                  <a:lnTo>
                    <a:pt x="3373" y="45508"/>
                  </a:lnTo>
                  <a:lnTo>
                    <a:pt x="3701" y="44782"/>
                  </a:lnTo>
                  <a:lnTo>
                    <a:pt x="4042" y="44042"/>
                  </a:lnTo>
                  <a:lnTo>
                    <a:pt x="4412" y="43317"/>
                  </a:lnTo>
                  <a:lnTo>
                    <a:pt x="4782" y="42605"/>
                  </a:lnTo>
                  <a:lnTo>
                    <a:pt x="5181" y="41880"/>
                  </a:lnTo>
                  <a:lnTo>
                    <a:pt x="5579" y="41168"/>
                  </a:lnTo>
                  <a:lnTo>
                    <a:pt x="5992" y="40457"/>
                  </a:lnTo>
                  <a:lnTo>
                    <a:pt x="6419" y="39745"/>
                  </a:lnTo>
                  <a:lnTo>
                    <a:pt x="6845" y="39048"/>
                  </a:lnTo>
                  <a:lnTo>
                    <a:pt x="7742" y="37639"/>
                  </a:lnTo>
                  <a:lnTo>
                    <a:pt x="8653" y="36259"/>
                  </a:lnTo>
                  <a:lnTo>
                    <a:pt x="9578" y="34878"/>
                  </a:lnTo>
                  <a:lnTo>
                    <a:pt x="10503" y="33498"/>
                  </a:lnTo>
                  <a:lnTo>
                    <a:pt x="11968" y="31335"/>
                  </a:lnTo>
                  <a:lnTo>
                    <a:pt x="12694" y="30239"/>
                  </a:lnTo>
                  <a:lnTo>
                    <a:pt x="13420" y="29144"/>
                  </a:lnTo>
                  <a:lnTo>
                    <a:pt x="14117" y="28034"/>
                  </a:lnTo>
                  <a:lnTo>
                    <a:pt x="14800" y="26924"/>
                  </a:lnTo>
                  <a:lnTo>
                    <a:pt x="15469" y="25800"/>
                  </a:lnTo>
                  <a:lnTo>
                    <a:pt x="16109" y="24676"/>
                  </a:lnTo>
                  <a:lnTo>
                    <a:pt x="16408" y="24106"/>
                  </a:lnTo>
                  <a:lnTo>
                    <a:pt x="16707" y="23523"/>
                  </a:lnTo>
                  <a:lnTo>
                    <a:pt x="16991" y="22954"/>
                  </a:lnTo>
                  <a:lnTo>
                    <a:pt x="17276" y="22370"/>
                  </a:lnTo>
                  <a:lnTo>
                    <a:pt x="17546" y="21787"/>
                  </a:lnTo>
                  <a:lnTo>
                    <a:pt x="17802" y="21203"/>
                  </a:lnTo>
                  <a:lnTo>
                    <a:pt x="18059" y="20620"/>
                  </a:lnTo>
                  <a:lnTo>
                    <a:pt x="18286" y="20037"/>
                  </a:lnTo>
                  <a:lnTo>
                    <a:pt x="18514" y="19439"/>
                  </a:lnTo>
                  <a:lnTo>
                    <a:pt x="18727" y="18841"/>
                  </a:lnTo>
                  <a:lnTo>
                    <a:pt x="18927" y="18244"/>
                  </a:lnTo>
                  <a:lnTo>
                    <a:pt x="19112" y="17632"/>
                  </a:lnTo>
                  <a:lnTo>
                    <a:pt x="19282" y="17034"/>
                  </a:lnTo>
                  <a:lnTo>
                    <a:pt x="19439" y="16422"/>
                  </a:lnTo>
                  <a:lnTo>
                    <a:pt x="19581" y="15810"/>
                  </a:lnTo>
                  <a:lnTo>
                    <a:pt x="19709" y="15184"/>
                  </a:lnTo>
                  <a:lnTo>
                    <a:pt x="19852" y="14387"/>
                  </a:lnTo>
                  <a:lnTo>
                    <a:pt x="19951" y="13590"/>
                  </a:lnTo>
                  <a:lnTo>
                    <a:pt x="20022" y="12822"/>
                  </a:lnTo>
                  <a:lnTo>
                    <a:pt x="20037" y="12452"/>
                  </a:lnTo>
                  <a:lnTo>
                    <a:pt x="20051" y="12082"/>
                  </a:lnTo>
                  <a:lnTo>
                    <a:pt x="20051" y="11712"/>
                  </a:lnTo>
                  <a:lnTo>
                    <a:pt x="20037" y="11356"/>
                  </a:lnTo>
                  <a:lnTo>
                    <a:pt x="20022" y="11001"/>
                  </a:lnTo>
                  <a:lnTo>
                    <a:pt x="19994" y="10645"/>
                  </a:lnTo>
                  <a:lnTo>
                    <a:pt x="19965" y="10303"/>
                  </a:lnTo>
                  <a:lnTo>
                    <a:pt x="19923" y="9962"/>
                  </a:lnTo>
                  <a:lnTo>
                    <a:pt x="19866" y="9620"/>
                  </a:lnTo>
                  <a:lnTo>
                    <a:pt x="19809" y="9293"/>
                  </a:lnTo>
                  <a:lnTo>
                    <a:pt x="19738" y="8966"/>
                  </a:lnTo>
                  <a:lnTo>
                    <a:pt x="19667" y="8653"/>
                  </a:lnTo>
                  <a:lnTo>
                    <a:pt x="19581" y="8340"/>
                  </a:lnTo>
                  <a:lnTo>
                    <a:pt x="19482" y="8027"/>
                  </a:lnTo>
                  <a:lnTo>
                    <a:pt x="19368" y="7728"/>
                  </a:lnTo>
                  <a:lnTo>
                    <a:pt x="19254" y="7415"/>
                  </a:lnTo>
                  <a:lnTo>
                    <a:pt x="19140" y="7130"/>
                  </a:lnTo>
                  <a:lnTo>
                    <a:pt x="19012" y="6831"/>
                  </a:lnTo>
                  <a:lnTo>
                    <a:pt x="18870" y="6561"/>
                  </a:lnTo>
                  <a:lnTo>
                    <a:pt x="18713" y="6276"/>
                  </a:lnTo>
                  <a:lnTo>
                    <a:pt x="18557" y="6006"/>
                  </a:lnTo>
                  <a:lnTo>
                    <a:pt x="18386" y="5736"/>
                  </a:lnTo>
                  <a:lnTo>
                    <a:pt x="18215" y="5465"/>
                  </a:lnTo>
                  <a:lnTo>
                    <a:pt x="18030" y="5209"/>
                  </a:lnTo>
                  <a:lnTo>
                    <a:pt x="17831" y="4967"/>
                  </a:lnTo>
                  <a:lnTo>
                    <a:pt x="17632" y="4711"/>
                  </a:lnTo>
                  <a:lnTo>
                    <a:pt x="17433" y="4498"/>
                  </a:lnTo>
                  <a:lnTo>
                    <a:pt x="17233" y="4270"/>
                  </a:lnTo>
                  <a:lnTo>
                    <a:pt x="17034" y="4071"/>
                  </a:lnTo>
                  <a:lnTo>
                    <a:pt x="16821" y="3857"/>
                  </a:lnTo>
                  <a:lnTo>
                    <a:pt x="16379" y="3473"/>
                  </a:lnTo>
                  <a:lnTo>
                    <a:pt x="15924" y="3117"/>
                  </a:lnTo>
                  <a:lnTo>
                    <a:pt x="15455" y="2790"/>
                  </a:lnTo>
                  <a:lnTo>
                    <a:pt x="14971" y="2477"/>
                  </a:lnTo>
                  <a:lnTo>
                    <a:pt x="14487" y="2192"/>
                  </a:lnTo>
                  <a:lnTo>
                    <a:pt x="13975" y="1922"/>
                  </a:lnTo>
                  <a:lnTo>
                    <a:pt x="13477" y="1694"/>
                  </a:lnTo>
                  <a:lnTo>
                    <a:pt x="12964" y="1467"/>
                  </a:lnTo>
                  <a:lnTo>
                    <a:pt x="12452" y="1267"/>
                  </a:lnTo>
                  <a:lnTo>
                    <a:pt x="11940" y="1082"/>
                  </a:lnTo>
                  <a:lnTo>
                    <a:pt x="11427" y="926"/>
                  </a:lnTo>
                  <a:lnTo>
                    <a:pt x="10929" y="783"/>
                  </a:lnTo>
                  <a:lnTo>
                    <a:pt x="10431" y="641"/>
                  </a:lnTo>
                  <a:lnTo>
                    <a:pt x="9933" y="527"/>
                  </a:lnTo>
                  <a:lnTo>
                    <a:pt x="9464" y="428"/>
                  </a:lnTo>
                  <a:lnTo>
                    <a:pt x="8994" y="342"/>
                  </a:lnTo>
                  <a:lnTo>
                    <a:pt x="8553" y="271"/>
                  </a:lnTo>
                  <a:lnTo>
                    <a:pt x="8112" y="214"/>
                  </a:lnTo>
                  <a:lnTo>
                    <a:pt x="7315" y="115"/>
                  </a:lnTo>
                  <a:lnTo>
                    <a:pt x="6604" y="44"/>
                  </a:lnTo>
                  <a:lnTo>
                    <a:pt x="6020" y="15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606" name="Google Shape;606;p21"/>
          <p:cNvGrpSpPr/>
          <p:nvPr/>
        </p:nvGrpSpPr>
        <p:grpSpPr>
          <a:xfrm>
            <a:off x="4572000" y="576481"/>
            <a:ext cx="2997612" cy="1941014"/>
            <a:chOff x="4593838" y="1235903"/>
            <a:chExt cx="2997612" cy="997370"/>
          </a:xfrm>
        </p:grpSpPr>
        <p:sp>
          <p:nvSpPr>
            <p:cNvPr id="607" name="Google Shape;607;p21"/>
            <p:cNvSpPr/>
            <p:nvPr/>
          </p:nvSpPr>
          <p:spPr>
            <a:xfrm>
              <a:off x="6986950" y="1620755"/>
              <a:ext cx="604500" cy="29517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</a:p>
          </p:txBody>
        </p:sp>
        <p:grpSp>
          <p:nvGrpSpPr>
            <p:cNvPr id="608" name="Google Shape;608;p21"/>
            <p:cNvGrpSpPr/>
            <p:nvPr/>
          </p:nvGrpSpPr>
          <p:grpSpPr>
            <a:xfrm>
              <a:off x="4593838" y="1235903"/>
              <a:ext cx="2230829" cy="997370"/>
              <a:chOff x="5998713" y="658236"/>
              <a:chExt cx="2230829" cy="997370"/>
            </a:xfrm>
          </p:grpSpPr>
          <p:sp>
            <p:nvSpPr>
              <p:cNvPr id="609" name="Google Shape;609;p21"/>
              <p:cNvSpPr txBox="1"/>
              <p:nvPr/>
            </p:nvSpPr>
            <p:spPr>
              <a:xfrm>
                <a:off x="6053048" y="658236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Output</a:t>
                </a:r>
                <a:endPara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10" name="Google Shape;610;p21"/>
              <p:cNvSpPr txBox="1"/>
              <p:nvPr/>
            </p:nvSpPr>
            <p:spPr>
              <a:xfrm>
                <a:off x="5998713" y="872842"/>
                <a:ext cx="2230829" cy="7827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228600" lvl="0" indent="-228600" algn="l" rtl="0"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arabicPeriod"/>
                </a:pPr>
                <a:r>
                  <a:rPr lang="it-IT" sz="1000" dirty="0">
                    <a:latin typeface="Roboto"/>
                    <a:ea typeface="Roboto"/>
                    <a:cs typeface="Roboto"/>
                    <a:sym typeface="Roboto"/>
                  </a:rPr>
                  <a:t>Con questo progetto viene ancora lasciata interpretazione all’utilizzatore, sarebbe meglio restituire il miglior algoritmo. </a:t>
                </a:r>
              </a:p>
              <a:p>
                <a:pPr marL="228600" lvl="0" indent="-228600" algn="l" rtl="0"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arabicPeriod"/>
                </a:pPr>
                <a:r>
                  <a:rPr lang="it-IT" sz="1000" dirty="0">
                    <a:latin typeface="Roboto"/>
                    <a:ea typeface="Roboto"/>
                    <a:cs typeface="Roboto"/>
                    <a:sym typeface="Roboto"/>
                  </a:rPr>
                  <a:t>Inoltre, si potrebbe ampliare la GUI gestendo le varie fasi in maniera interattiva.</a:t>
                </a:r>
              </a:p>
            </p:txBody>
          </p:sp>
        </p:grpSp>
      </p:grpSp>
      <p:grpSp>
        <p:nvGrpSpPr>
          <p:cNvPr id="611" name="Google Shape;611;p21"/>
          <p:cNvGrpSpPr/>
          <p:nvPr/>
        </p:nvGrpSpPr>
        <p:grpSpPr>
          <a:xfrm>
            <a:off x="3220170" y="2511658"/>
            <a:ext cx="2943728" cy="836378"/>
            <a:chOff x="3485672" y="2444463"/>
            <a:chExt cx="2943728" cy="836378"/>
          </a:xfrm>
        </p:grpSpPr>
        <p:sp>
          <p:nvSpPr>
            <p:cNvPr id="612" name="Google Shape;612;p21"/>
            <p:cNvSpPr/>
            <p:nvPr/>
          </p:nvSpPr>
          <p:spPr>
            <a:xfrm>
              <a:off x="5824900" y="2477850"/>
              <a:ext cx="604500" cy="60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</a:p>
          </p:txBody>
        </p:sp>
        <p:grpSp>
          <p:nvGrpSpPr>
            <p:cNvPr id="613" name="Google Shape;613;p21"/>
            <p:cNvGrpSpPr/>
            <p:nvPr/>
          </p:nvGrpSpPr>
          <p:grpSpPr>
            <a:xfrm>
              <a:off x="3485672" y="2444463"/>
              <a:ext cx="1981655" cy="836378"/>
              <a:chOff x="6052597" y="700371"/>
              <a:chExt cx="1981655" cy="836378"/>
            </a:xfrm>
          </p:grpSpPr>
          <p:sp>
            <p:nvSpPr>
              <p:cNvPr id="614" name="Google Shape;614;p21"/>
              <p:cNvSpPr txBox="1"/>
              <p:nvPr/>
            </p:nvSpPr>
            <p:spPr>
              <a:xfrm>
                <a:off x="6053052" y="70037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Metriche</a:t>
                </a:r>
              </a:p>
            </p:txBody>
          </p:sp>
          <p:sp>
            <p:nvSpPr>
              <p:cNvPr id="615" name="Google Shape;615;p21"/>
              <p:cNvSpPr txBox="1"/>
              <p:nvPr/>
            </p:nvSpPr>
            <p:spPr>
              <a:xfrm>
                <a:off x="6052597" y="965139"/>
                <a:ext cx="1981200" cy="57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Aggiunta metriche temporali:</a:t>
                </a:r>
              </a:p>
              <a:p>
                <a:pPr marL="285750" lvl="0" indent="-285750" algn="l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Fit</a:t>
                </a: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 time </a:t>
                </a: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mean</a:t>
                </a:r>
                <a:endParaRPr lang="it-IT" sz="1050" dirty="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285750" lvl="0" indent="-285750" algn="l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Score time </a:t>
                </a: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mean</a:t>
                </a:r>
                <a:endParaRPr lang="it-IT" sz="1050"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616" name="Google Shape;616;p21"/>
          <p:cNvGrpSpPr/>
          <p:nvPr/>
        </p:nvGrpSpPr>
        <p:grpSpPr>
          <a:xfrm>
            <a:off x="1187635" y="3723091"/>
            <a:ext cx="3207592" cy="872694"/>
            <a:chOff x="3433152" y="2455728"/>
            <a:chExt cx="3207592" cy="872694"/>
          </a:xfrm>
        </p:grpSpPr>
        <p:sp>
          <p:nvSpPr>
            <p:cNvPr id="617" name="Google Shape;617;p21"/>
            <p:cNvSpPr/>
            <p:nvPr/>
          </p:nvSpPr>
          <p:spPr>
            <a:xfrm>
              <a:off x="6039786" y="2477850"/>
              <a:ext cx="600958" cy="60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</a:p>
          </p:txBody>
        </p:sp>
        <p:grpSp>
          <p:nvGrpSpPr>
            <p:cNvPr id="618" name="Google Shape;618;p21"/>
            <p:cNvGrpSpPr/>
            <p:nvPr/>
          </p:nvGrpSpPr>
          <p:grpSpPr>
            <a:xfrm>
              <a:off x="3433152" y="2455728"/>
              <a:ext cx="2431642" cy="872694"/>
              <a:chOff x="6000077" y="711636"/>
              <a:chExt cx="2431642" cy="872694"/>
            </a:xfrm>
          </p:grpSpPr>
          <p:sp>
            <p:nvSpPr>
              <p:cNvPr id="619" name="Google Shape;619;p21"/>
              <p:cNvSpPr txBox="1"/>
              <p:nvPr/>
            </p:nvSpPr>
            <p:spPr>
              <a:xfrm>
                <a:off x="6000077" y="711636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Normalizzazioni</a:t>
                </a:r>
                <a:endPara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20" name="Google Shape;620;p21"/>
              <p:cNvSpPr txBox="1"/>
              <p:nvPr/>
            </p:nvSpPr>
            <p:spPr>
              <a:xfrm>
                <a:off x="6003758" y="1019846"/>
                <a:ext cx="2427961" cy="5644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Prendere in considerazione altri modi di normalizzare i dati.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[</a:t>
                </a: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Robust</a:t>
                </a: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Scaler</a:t>
                </a: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, Quantile Transformer]</a:t>
                </a:r>
                <a:r>
                  <a:rPr lang="it-IT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</a:p>
            </p:txBody>
          </p:sp>
        </p:grpSp>
      </p:grpSp>
      <p:cxnSp>
        <p:nvCxnSpPr>
          <p:cNvPr id="627" name="Google Shape;627;p21"/>
          <p:cNvCxnSpPr>
            <a:cxnSpLocks/>
            <a:stCxn id="617" idx="6"/>
            <a:endCxn id="612" idx="4"/>
          </p:cNvCxnSpPr>
          <p:nvPr/>
        </p:nvCxnSpPr>
        <p:spPr>
          <a:xfrm flipV="1">
            <a:off x="4395227" y="3149545"/>
            <a:ext cx="1466421" cy="897918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28" name="Google Shape;628;p21"/>
          <p:cNvCxnSpPr>
            <a:cxnSpLocks/>
            <a:stCxn id="612" idx="6"/>
            <a:endCxn id="607" idx="4"/>
          </p:cNvCxnSpPr>
          <p:nvPr/>
        </p:nvCxnSpPr>
        <p:spPr>
          <a:xfrm flipV="1">
            <a:off x="6163898" y="1899894"/>
            <a:ext cx="1103464" cy="947401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31" name="Google Shape;631;p21"/>
          <p:cNvSpPr txBox="1"/>
          <p:nvPr/>
        </p:nvSpPr>
        <p:spPr>
          <a:xfrm>
            <a:off x="536347" y="864971"/>
            <a:ext cx="2476998" cy="129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latin typeface="Roboto"/>
                <a:ea typeface="Roboto"/>
                <a:cs typeface="Roboto"/>
                <a:sym typeface="Roboto"/>
              </a:rPr>
              <a:t>Sicuramente gli </a:t>
            </a:r>
            <a:r>
              <a:rPr lang="it-IT" sz="1200" b="1" dirty="0">
                <a:latin typeface="Roboto"/>
                <a:ea typeface="Roboto"/>
                <a:cs typeface="Roboto"/>
                <a:sym typeface="Roboto"/>
              </a:rPr>
              <a:t>obiettivi di successo</a:t>
            </a:r>
            <a:r>
              <a:rPr lang="it-IT" sz="1200" dirty="0">
                <a:latin typeface="Roboto"/>
                <a:ea typeface="Roboto"/>
                <a:cs typeface="Roboto"/>
                <a:sym typeface="Roboto"/>
              </a:rPr>
              <a:t> sono stati </a:t>
            </a:r>
            <a:r>
              <a:rPr lang="it-IT" sz="1200" b="1" dirty="0">
                <a:latin typeface="Roboto"/>
                <a:ea typeface="Roboto"/>
                <a:cs typeface="Roboto"/>
                <a:sym typeface="Roboto"/>
              </a:rPr>
              <a:t>raggiunti</a:t>
            </a:r>
            <a:r>
              <a:rPr lang="it-IT" sz="1200" dirty="0">
                <a:latin typeface="Roboto"/>
                <a:ea typeface="Roboto"/>
                <a:cs typeface="Roboto"/>
                <a:sym typeface="Roboto"/>
              </a:rPr>
              <a:t>, fornendo facilmente quali algoritmi siano più promettenti. </a:t>
            </a:r>
            <a:br>
              <a:rPr lang="it-IT" sz="1200" dirty="0">
                <a:latin typeface="Roboto"/>
                <a:ea typeface="Roboto"/>
                <a:cs typeface="Roboto"/>
                <a:sym typeface="Roboto"/>
              </a:rPr>
            </a:br>
            <a:br>
              <a:rPr lang="it-IT" sz="1200" dirty="0">
                <a:latin typeface="Roboto"/>
                <a:ea typeface="Roboto"/>
                <a:cs typeface="Roboto"/>
                <a:sym typeface="Roboto"/>
              </a:rPr>
            </a:br>
            <a:r>
              <a:rPr lang="it-IT" sz="1200" dirty="0">
                <a:latin typeface="Roboto"/>
                <a:ea typeface="Roboto"/>
                <a:cs typeface="Roboto"/>
                <a:sym typeface="Roboto"/>
              </a:rPr>
              <a:t>Tre le possibili implementazioni:</a:t>
            </a:r>
          </a:p>
        </p:txBody>
      </p:sp>
      <p:grpSp>
        <p:nvGrpSpPr>
          <p:cNvPr id="2" name="Google Shape;1036;p27">
            <a:extLst>
              <a:ext uri="{FF2B5EF4-FFF2-40B4-BE49-F238E27FC236}">
                <a16:creationId xmlns:a16="http://schemas.microsoft.com/office/drawing/2014/main" id="{1BF15B9D-C766-B0A8-6017-19E15FD825C6}"/>
              </a:ext>
            </a:extLst>
          </p:cNvPr>
          <p:cNvGrpSpPr/>
          <p:nvPr/>
        </p:nvGrpSpPr>
        <p:grpSpPr>
          <a:xfrm>
            <a:off x="3245268" y="1300667"/>
            <a:ext cx="274536" cy="358888"/>
            <a:chOff x="5646262" y="2290545"/>
            <a:chExt cx="249578" cy="358888"/>
          </a:xfrm>
        </p:grpSpPr>
        <p:sp>
          <p:nvSpPr>
            <p:cNvPr id="3" name="Google Shape;1037;p27">
              <a:extLst>
                <a:ext uri="{FF2B5EF4-FFF2-40B4-BE49-F238E27FC236}">
                  <a16:creationId xmlns:a16="http://schemas.microsoft.com/office/drawing/2014/main" id="{32A9C7DC-4E46-8AE5-809B-B91BCF6006C5}"/>
                </a:ext>
              </a:extLst>
            </p:cNvPr>
            <p:cNvSpPr/>
            <p:nvPr/>
          </p:nvSpPr>
          <p:spPr>
            <a:xfrm>
              <a:off x="5646262" y="2290545"/>
              <a:ext cx="249578" cy="268344"/>
            </a:xfrm>
            <a:custGeom>
              <a:avLst/>
              <a:gdLst/>
              <a:ahLst/>
              <a:cxnLst/>
              <a:rect l="l" t="t" r="r" b="b"/>
              <a:pathLst>
                <a:path w="7288" h="7836" extrusionOk="0">
                  <a:moveTo>
                    <a:pt x="2167" y="3746"/>
                  </a:moveTo>
                  <a:cubicBezTo>
                    <a:pt x="2322" y="3746"/>
                    <a:pt x="2477" y="3847"/>
                    <a:pt x="2477" y="4049"/>
                  </a:cubicBezTo>
                  <a:lnTo>
                    <a:pt x="2477" y="6431"/>
                  </a:lnTo>
                  <a:cubicBezTo>
                    <a:pt x="2477" y="6633"/>
                    <a:pt x="2322" y="6734"/>
                    <a:pt x="2167" y="6734"/>
                  </a:cubicBezTo>
                  <a:cubicBezTo>
                    <a:pt x="2012" y="6734"/>
                    <a:pt x="1858" y="6633"/>
                    <a:pt x="1858" y="6431"/>
                  </a:cubicBezTo>
                  <a:lnTo>
                    <a:pt x="1858" y="4049"/>
                  </a:lnTo>
                  <a:cubicBezTo>
                    <a:pt x="1858" y="3847"/>
                    <a:pt x="2012" y="3746"/>
                    <a:pt x="2167" y="3746"/>
                  </a:cubicBezTo>
                  <a:close/>
                  <a:moveTo>
                    <a:pt x="3644" y="2174"/>
                  </a:moveTo>
                  <a:cubicBezTo>
                    <a:pt x="3798" y="2174"/>
                    <a:pt x="3953" y="2275"/>
                    <a:pt x="3953" y="2477"/>
                  </a:cubicBezTo>
                  <a:lnTo>
                    <a:pt x="3953" y="6431"/>
                  </a:lnTo>
                  <a:cubicBezTo>
                    <a:pt x="3953" y="6633"/>
                    <a:pt x="3798" y="6734"/>
                    <a:pt x="3644" y="6734"/>
                  </a:cubicBezTo>
                  <a:cubicBezTo>
                    <a:pt x="3489" y="6734"/>
                    <a:pt x="3334" y="6633"/>
                    <a:pt x="3334" y="6431"/>
                  </a:cubicBezTo>
                  <a:lnTo>
                    <a:pt x="3334" y="2477"/>
                  </a:lnTo>
                  <a:cubicBezTo>
                    <a:pt x="3334" y="2275"/>
                    <a:pt x="3489" y="2174"/>
                    <a:pt x="3644" y="2174"/>
                  </a:cubicBezTo>
                  <a:close/>
                  <a:moveTo>
                    <a:pt x="5144" y="4936"/>
                  </a:moveTo>
                  <a:cubicBezTo>
                    <a:pt x="5299" y="4936"/>
                    <a:pt x="5454" y="5037"/>
                    <a:pt x="5454" y="5240"/>
                  </a:cubicBezTo>
                  <a:lnTo>
                    <a:pt x="5454" y="6431"/>
                  </a:lnTo>
                  <a:cubicBezTo>
                    <a:pt x="5454" y="6633"/>
                    <a:pt x="5299" y="6734"/>
                    <a:pt x="5144" y="6734"/>
                  </a:cubicBezTo>
                  <a:cubicBezTo>
                    <a:pt x="4989" y="6734"/>
                    <a:pt x="4834" y="6633"/>
                    <a:pt x="4834" y="6431"/>
                  </a:cubicBezTo>
                  <a:lnTo>
                    <a:pt x="4834" y="5240"/>
                  </a:lnTo>
                  <a:cubicBezTo>
                    <a:pt x="4834" y="5037"/>
                    <a:pt x="4989" y="4936"/>
                    <a:pt x="5144" y="4936"/>
                  </a:cubicBezTo>
                  <a:close/>
                  <a:moveTo>
                    <a:pt x="1548" y="1"/>
                  </a:moveTo>
                  <a:cubicBezTo>
                    <a:pt x="691" y="1"/>
                    <a:pt x="0" y="691"/>
                    <a:pt x="0" y="1525"/>
                  </a:cubicBezTo>
                  <a:lnTo>
                    <a:pt x="0" y="7836"/>
                  </a:lnTo>
                  <a:lnTo>
                    <a:pt x="7287" y="7836"/>
                  </a:lnTo>
                  <a:lnTo>
                    <a:pt x="7287" y="1525"/>
                  </a:lnTo>
                  <a:cubicBezTo>
                    <a:pt x="7264" y="691"/>
                    <a:pt x="6597" y="1"/>
                    <a:pt x="573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" name="Google Shape;1038;p27">
              <a:extLst>
                <a:ext uri="{FF2B5EF4-FFF2-40B4-BE49-F238E27FC236}">
                  <a16:creationId xmlns:a16="http://schemas.microsoft.com/office/drawing/2014/main" id="{178A018C-4B4D-D9BC-8558-CA5753B755E5}"/>
                </a:ext>
              </a:extLst>
            </p:cNvPr>
            <p:cNvSpPr/>
            <p:nvPr/>
          </p:nvSpPr>
          <p:spPr>
            <a:xfrm>
              <a:off x="5646262" y="2580053"/>
              <a:ext cx="249578" cy="69380"/>
            </a:xfrm>
            <a:custGeom>
              <a:avLst/>
              <a:gdLst/>
              <a:ahLst/>
              <a:cxnLst/>
              <a:rect l="l" t="t" r="r" b="b"/>
              <a:pathLst>
                <a:path w="7288" h="2026" extrusionOk="0">
                  <a:moveTo>
                    <a:pt x="3644" y="691"/>
                  </a:moveTo>
                  <a:cubicBezTo>
                    <a:pt x="3906" y="691"/>
                    <a:pt x="4049" y="1001"/>
                    <a:pt x="3858" y="1192"/>
                  </a:cubicBezTo>
                  <a:cubicBezTo>
                    <a:pt x="3797" y="1252"/>
                    <a:pt x="3725" y="1279"/>
                    <a:pt x="3654" y="1279"/>
                  </a:cubicBezTo>
                  <a:cubicBezTo>
                    <a:pt x="3502" y="1279"/>
                    <a:pt x="3358" y="1156"/>
                    <a:pt x="3358" y="977"/>
                  </a:cubicBezTo>
                  <a:cubicBezTo>
                    <a:pt x="3358" y="810"/>
                    <a:pt x="3477" y="691"/>
                    <a:pt x="3644" y="691"/>
                  </a:cubicBezTo>
                  <a:close/>
                  <a:moveTo>
                    <a:pt x="0" y="1"/>
                  </a:moveTo>
                  <a:lnTo>
                    <a:pt x="0" y="501"/>
                  </a:lnTo>
                  <a:cubicBezTo>
                    <a:pt x="0" y="1334"/>
                    <a:pt x="691" y="2025"/>
                    <a:pt x="1548" y="2025"/>
                  </a:cubicBezTo>
                  <a:lnTo>
                    <a:pt x="5763" y="2025"/>
                  </a:lnTo>
                  <a:cubicBezTo>
                    <a:pt x="6597" y="2025"/>
                    <a:pt x="7287" y="1334"/>
                    <a:pt x="7287" y="501"/>
                  </a:cubicBezTo>
                  <a:lnTo>
                    <a:pt x="7287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19"/>
          <p:cNvSpPr txBox="1">
            <a:spLocks noGrp="1"/>
          </p:cNvSpPr>
          <p:nvPr>
            <p:ph type="title"/>
          </p:nvPr>
        </p:nvSpPr>
        <p:spPr>
          <a:xfrm>
            <a:off x="2220848" y="2146689"/>
            <a:ext cx="4687569" cy="8437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Grazie dell’attenzione</a:t>
            </a:r>
          </a:p>
        </p:txBody>
      </p:sp>
      <p:grpSp>
        <p:nvGrpSpPr>
          <p:cNvPr id="545" name="Google Shape;1789;p36">
            <a:extLst>
              <a:ext uri="{FF2B5EF4-FFF2-40B4-BE49-F238E27FC236}">
                <a16:creationId xmlns:a16="http://schemas.microsoft.com/office/drawing/2014/main" id="{EBC29BCD-9C87-F676-A3BD-643A2A237DC4}"/>
              </a:ext>
            </a:extLst>
          </p:cNvPr>
          <p:cNvGrpSpPr>
            <a:grpSpLocks noChangeAspect="1"/>
          </p:cNvGrpSpPr>
          <p:nvPr/>
        </p:nvGrpSpPr>
        <p:grpSpPr>
          <a:xfrm>
            <a:off x="1157575" y="213053"/>
            <a:ext cx="1754216" cy="2536818"/>
            <a:chOff x="3346589" y="1035541"/>
            <a:chExt cx="2550136" cy="3687818"/>
          </a:xfrm>
        </p:grpSpPr>
        <p:grpSp>
          <p:nvGrpSpPr>
            <p:cNvPr id="546" name="Google Shape;1790;p36">
              <a:extLst>
                <a:ext uri="{FF2B5EF4-FFF2-40B4-BE49-F238E27FC236}">
                  <a16:creationId xmlns:a16="http://schemas.microsoft.com/office/drawing/2014/main" id="{7B69E23C-CBA6-7E54-6B31-3FA73F3DB8EE}"/>
                </a:ext>
              </a:extLst>
            </p:cNvPr>
            <p:cNvGrpSpPr/>
            <p:nvPr/>
          </p:nvGrpSpPr>
          <p:grpSpPr>
            <a:xfrm>
              <a:off x="3346589" y="1035541"/>
              <a:ext cx="2450802" cy="3687818"/>
              <a:chOff x="3409938" y="1035450"/>
              <a:chExt cx="2324137" cy="3497219"/>
            </a:xfrm>
          </p:grpSpPr>
          <p:sp>
            <p:nvSpPr>
              <p:cNvPr id="549" name="Google Shape;1791;p36">
                <a:extLst>
                  <a:ext uri="{FF2B5EF4-FFF2-40B4-BE49-F238E27FC236}">
                    <a16:creationId xmlns:a16="http://schemas.microsoft.com/office/drawing/2014/main" id="{5C288D9D-DAB0-69B8-15F4-BC408DA78D7D}"/>
                  </a:ext>
                </a:extLst>
              </p:cNvPr>
              <p:cNvSpPr/>
              <p:nvPr/>
            </p:nvSpPr>
            <p:spPr>
              <a:xfrm>
                <a:off x="4164193" y="1113566"/>
                <a:ext cx="263849" cy="519204"/>
              </a:xfrm>
              <a:custGeom>
                <a:avLst/>
                <a:gdLst/>
                <a:ahLst/>
                <a:cxnLst/>
                <a:rect l="l" t="t" r="r" b="b"/>
                <a:pathLst>
                  <a:path w="5188" h="10209" extrusionOk="0">
                    <a:moveTo>
                      <a:pt x="731" y="1"/>
                    </a:moveTo>
                    <a:lnTo>
                      <a:pt x="590" y="14"/>
                    </a:lnTo>
                    <a:lnTo>
                      <a:pt x="449" y="52"/>
                    </a:lnTo>
                    <a:lnTo>
                      <a:pt x="321" y="116"/>
                    </a:lnTo>
                    <a:lnTo>
                      <a:pt x="218" y="206"/>
                    </a:lnTo>
                    <a:lnTo>
                      <a:pt x="129" y="321"/>
                    </a:lnTo>
                    <a:lnTo>
                      <a:pt x="65" y="436"/>
                    </a:lnTo>
                    <a:lnTo>
                      <a:pt x="13" y="577"/>
                    </a:lnTo>
                    <a:lnTo>
                      <a:pt x="1" y="731"/>
                    </a:lnTo>
                    <a:lnTo>
                      <a:pt x="1" y="4253"/>
                    </a:lnTo>
                    <a:lnTo>
                      <a:pt x="13" y="4394"/>
                    </a:lnTo>
                    <a:lnTo>
                      <a:pt x="65" y="4535"/>
                    </a:lnTo>
                    <a:lnTo>
                      <a:pt x="129" y="4650"/>
                    </a:lnTo>
                    <a:lnTo>
                      <a:pt x="218" y="4765"/>
                    </a:lnTo>
                    <a:lnTo>
                      <a:pt x="321" y="4855"/>
                    </a:lnTo>
                    <a:lnTo>
                      <a:pt x="449" y="4919"/>
                    </a:lnTo>
                    <a:lnTo>
                      <a:pt x="590" y="4958"/>
                    </a:lnTo>
                    <a:lnTo>
                      <a:pt x="731" y="4970"/>
                    </a:lnTo>
                    <a:lnTo>
                      <a:pt x="3728" y="4970"/>
                    </a:lnTo>
                    <a:lnTo>
                      <a:pt x="3728" y="9479"/>
                    </a:lnTo>
                    <a:lnTo>
                      <a:pt x="3740" y="9632"/>
                    </a:lnTo>
                    <a:lnTo>
                      <a:pt x="3792" y="9761"/>
                    </a:lnTo>
                    <a:lnTo>
                      <a:pt x="3856" y="9889"/>
                    </a:lnTo>
                    <a:lnTo>
                      <a:pt x="3945" y="10004"/>
                    </a:lnTo>
                    <a:lnTo>
                      <a:pt x="4048" y="10081"/>
                    </a:lnTo>
                    <a:lnTo>
                      <a:pt x="4176" y="10158"/>
                    </a:lnTo>
                    <a:lnTo>
                      <a:pt x="4317" y="10196"/>
                    </a:lnTo>
                    <a:lnTo>
                      <a:pt x="4458" y="10209"/>
                    </a:lnTo>
                    <a:lnTo>
                      <a:pt x="4611" y="10196"/>
                    </a:lnTo>
                    <a:lnTo>
                      <a:pt x="4739" y="10158"/>
                    </a:lnTo>
                    <a:lnTo>
                      <a:pt x="4868" y="10081"/>
                    </a:lnTo>
                    <a:lnTo>
                      <a:pt x="4970" y="10004"/>
                    </a:lnTo>
                    <a:lnTo>
                      <a:pt x="5060" y="9889"/>
                    </a:lnTo>
                    <a:lnTo>
                      <a:pt x="5137" y="9761"/>
                    </a:lnTo>
                    <a:lnTo>
                      <a:pt x="5175" y="9632"/>
                    </a:lnTo>
                    <a:lnTo>
                      <a:pt x="5188" y="9479"/>
                    </a:lnTo>
                    <a:lnTo>
                      <a:pt x="5188" y="4253"/>
                    </a:lnTo>
                    <a:lnTo>
                      <a:pt x="5175" y="4099"/>
                    </a:lnTo>
                    <a:lnTo>
                      <a:pt x="5137" y="3959"/>
                    </a:lnTo>
                    <a:lnTo>
                      <a:pt x="5060" y="3843"/>
                    </a:lnTo>
                    <a:lnTo>
                      <a:pt x="4970" y="3728"/>
                    </a:lnTo>
                    <a:lnTo>
                      <a:pt x="4868" y="3638"/>
                    </a:lnTo>
                    <a:lnTo>
                      <a:pt x="4739" y="3574"/>
                    </a:lnTo>
                    <a:lnTo>
                      <a:pt x="4611" y="3536"/>
                    </a:lnTo>
                    <a:lnTo>
                      <a:pt x="4458" y="3523"/>
                    </a:lnTo>
                    <a:lnTo>
                      <a:pt x="1461" y="3523"/>
                    </a:lnTo>
                    <a:lnTo>
                      <a:pt x="1461" y="731"/>
                    </a:lnTo>
                    <a:lnTo>
                      <a:pt x="1448" y="577"/>
                    </a:lnTo>
                    <a:lnTo>
                      <a:pt x="1409" y="436"/>
                    </a:lnTo>
                    <a:lnTo>
                      <a:pt x="1333" y="321"/>
                    </a:lnTo>
                    <a:lnTo>
                      <a:pt x="1243" y="206"/>
                    </a:lnTo>
                    <a:lnTo>
                      <a:pt x="1140" y="116"/>
                    </a:lnTo>
                    <a:lnTo>
                      <a:pt x="1012" y="52"/>
                    </a:lnTo>
                    <a:lnTo>
                      <a:pt x="884" y="14"/>
                    </a:lnTo>
                    <a:lnTo>
                      <a:pt x="73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1792;p36">
                <a:extLst>
                  <a:ext uri="{FF2B5EF4-FFF2-40B4-BE49-F238E27FC236}">
                    <a16:creationId xmlns:a16="http://schemas.microsoft.com/office/drawing/2014/main" id="{1E98DB24-829B-D871-EE2E-EEEFB9D41451}"/>
                  </a:ext>
                </a:extLst>
              </p:cNvPr>
              <p:cNvSpPr/>
              <p:nvPr/>
            </p:nvSpPr>
            <p:spPr>
              <a:xfrm>
                <a:off x="4535497" y="1224993"/>
                <a:ext cx="73642" cy="407775"/>
              </a:xfrm>
              <a:custGeom>
                <a:avLst/>
                <a:gdLst/>
                <a:ahLst/>
                <a:cxnLst/>
                <a:rect l="l" t="t" r="r" b="b"/>
                <a:pathLst>
                  <a:path w="1448" h="8018" extrusionOk="0">
                    <a:moveTo>
                      <a:pt x="717" y="0"/>
                    </a:moveTo>
                    <a:lnTo>
                      <a:pt x="576" y="13"/>
                    </a:lnTo>
                    <a:lnTo>
                      <a:pt x="436" y="51"/>
                    </a:lnTo>
                    <a:lnTo>
                      <a:pt x="320" y="115"/>
                    </a:lnTo>
                    <a:lnTo>
                      <a:pt x="205" y="205"/>
                    </a:lnTo>
                    <a:lnTo>
                      <a:pt x="115" y="320"/>
                    </a:lnTo>
                    <a:lnTo>
                      <a:pt x="51" y="436"/>
                    </a:lnTo>
                    <a:lnTo>
                      <a:pt x="13" y="576"/>
                    </a:lnTo>
                    <a:lnTo>
                      <a:pt x="0" y="717"/>
                    </a:lnTo>
                    <a:lnTo>
                      <a:pt x="0" y="7288"/>
                    </a:lnTo>
                    <a:lnTo>
                      <a:pt x="13" y="7441"/>
                    </a:lnTo>
                    <a:lnTo>
                      <a:pt x="51" y="7570"/>
                    </a:lnTo>
                    <a:lnTo>
                      <a:pt x="115" y="7698"/>
                    </a:lnTo>
                    <a:lnTo>
                      <a:pt x="205" y="7813"/>
                    </a:lnTo>
                    <a:lnTo>
                      <a:pt x="320" y="7890"/>
                    </a:lnTo>
                    <a:lnTo>
                      <a:pt x="436" y="7967"/>
                    </a:lnTo>
                    <a:lnTo>
                      <a:pt x="576" y="8005"/>
                    </a:lnTo>
                    <a:lnTo>
                      <a:pt x="717" y="8018"/>
                    </a:lnTo>
                    <a:lnTo>
                      <a:pt x="871" y="8005"/>
                    </a:lnTo>
                    <a:lnTo>
                      <a:pt x="1012" y="7967"/>
                    </a:lnTo>
                    <a:lnTo>
                      <a:pt x="1127" y="7890"/>
                    </a:lnTo>
                    <a:lnTo>
                      <a:pt x="1242" y="7813"/>
                    </a:lnTo>
                    <a:lnTo>
                      <a:pt x="1332" y="7698"/>
                    </a:lnTo>
                    <a:lnTo>
                      <a:pt x="1396" y="7570"/>
                    </a:lnTo>
                    <a:lnTo>
                      <a:pt x="1435" y="7441"/>
                    </a:lnTo>
                    <a:lnTo>
                      <a:pt x="1447" y="7288"/>
                    </a:lnTo>
                    <a:lnTo>
                      <a:pt x="1447" y="717"/>
                    </a:lnTo>
                    <a:lnTo>
                      <a:pt x="1435" y="576"/>
                    </a:lnTo>
                    <a:lnTo>
                      <a:pt x="1396" y="436"/>
                    </a:lnTo>
                    <a:lnTo>
                      <a:pt x="1332" y="320"/>
                    </a:lnTo>
                    <a:lnTo>
                      <a:pt x="1242" y="205"/>
                    </a:lnTo>
                    <a:lnTo>
                      <a:pt x="1127" y="115"/>
                    </a:lnTo>
                    <a:lnTo>
                      <a:pt x="1012" y="51"/>
                    </a:lnTo>
                    <a:lnTo>
                      <a:pt x="871" y="13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1793;p36">
                <a:extLst>
                  <a:ext uri="{FF2B5EF4-FFF2-40B4-BE49-F238E27FC236}">
                    <a16:creationId xmlns:a16="http://schemas.microsoft.com/office/drawing/2014/main" id="{1A9B8EB7-5B7C-646A-C37C-0DA888B0845E}"/>
                  </a:ext>
                </a:extLst>
              </p:cNvPr>
              <p:cNvSpPr/>
              <p:nvPr/>
            </p:nvSpPr>
            <p:spPr>
              <a:xfrm>
                <a:off x="4707443" y="1069931"/>
                <a:ext cx="216297" cy="562840"/>
              </a:xfrm>
              <a:custGeom>
                <a:avLst/>
                <a:gdLst/>
                <a:ahLst/>
                <a:cxnLst/>
                <a:rect l="l" t="t" r="r" b="b"/>
                <a:pathLst>
                  <a:path w="4253" h="11067" extrusionOk="0">
                    <a:moveTo>
                      <a:pt x="3522" y="1"/>
                    </a:moveTo>
                    <a:lnTo>
                      <a:pt x="3369" y="14"/>
                    </a:lnTo>
                    <a:lnTo>
                      <a:pt x="3241" y="52"/>
                    </a:lnTo>
                    <a:lnTo>
                      <a:pt x="3113" y="116"/>
                    </a:lnTo>
                    <a:lnTo>
                      <a:pt x="3010" y="206"/>
                    </a:lnTo>
                    <a:lnTo>
                      <a:pt x="2921" y="321"/>
                    </a:lnTo>
                    <a:lnTo>
                      <a:pt x="2856" y="436"/>
                    </a:lnTo>
                    <a:lnTo>
                      <a:pt x="2805" y="577"/>
                    </a:lnTo>
                    <a:lnTo>
                      <a:pt x="2792" y="731"/>
                    </a:lnTo>
                    <a:lnTo>
                      <a:pt x="2792" y="6200"/>
                    </a:lnTo>
                    <a:lnTo>
                      <a:pt x="128" y="9914"/>
                    </a:lnTo>
                    <a:lnTo>
                      <a:pt x="64" y="10042"/>
                    </a:lnTo>
                    <a:lnTo>
                      <a:pt x="13" y="10183"/>
                    </a:lnTo>
                    <a:lnTo>
                      <a:pt x="0" y="10324"/>
                    </a:lnTo>
                    <a:lnTo>
                      <a:pt x="13" y="10465"/>
                    </a:lnTo>
                    <a:lnTo>
                      <a:pt x="39" y="10593"/>
                    </a:lnTo>
                    <a:lnTo>
                      <a:pt x="103" y="10721"/>
                    </a:lnTo>
                    <a:lnTo>
                      <a:pt x="192" y="10836"/>
                    </a:lnTo>
                    <a:lnTo>
                      <a:pt x="308" y="10939"/>
                    </a:lnTo>
                    <a:lnTo>
                      <a:pt x="397" y="10990"/>
                    </a:lnTo>
                    <a:lnTo>
                      <a:pt x="513" y="11041"/>
                    </a:lnTo>
                    <a:lnTo>
                      <a:pt x="615" y="11067"/>
                    </a:lnTo>
                    <a:lnTo>
                      <a:pt x="807" y="11067"/>
                    </a:lnTo>
                    <a:lnTo>
                      <a:pt x="897" y="11054"/>
                    </a:lnTo>
                    <a:lnTo>
                      <a:pt x="974" y="11028"/>
                    </a:lnTo>
                    <a:lnTo>
                      <a:pt x="1051" y="10990"/>
                    </a:lnTo>
                    <a:lnTo>
                      <a:pt x="1127" y="10952"/>
                    </a:lnTo>
                    <a:lnTo>
                      <a:pt x="1204" y="10900"/>
                    </a:lnTo>
                    <a:lnTo>
                      <a:pt x="1268" y="10836"/>
                    </a:lnTo>
                    <a:lnTo>
                      <a:pt x="1320" y="10759"/>
                    </a:lnTo>
                    <a:lnTo>
                      <a:pt x="4112" y="6866"/>
                    </a:lnTo>
                    <a:lnTo>
                      <a:pt x="4176" y="6763"/>
                    </a:lnTo>
                    <a:lnTo>
                      <a:pt x="4214" y="6661"/>
                    </a:lnTo>
                    <a:lnTo>
                      <a:pt x="4240" y="6546"/>
                    </a:lnTo>
                    <a:lnTo>
                      <a:pt x="4253" y="6443"/>
                    </a:lnTo>
                    <a:lnTo>
                      <a:pt x="4253" y="731"/>
                    </a:lnTo>
                    <a:lnTo>
                      <a:pt x="4240" y="577"/>
                    </a:lnTo>
                    <a:lnTo>
                      <a:pt x="4189" y="436"/>
                    </a:lnTo>
                    <a:lnTo>
                      <a:pt x="4124" y="321"/>
                    </a:lnTo>
                    <a:lnTo>
                      <a:pt x="4035" y="206"/>
                    </a:lnTo>
                    <a:lnTo>
                      <a:pt x="3932" y="116"/>
                    </a:lnTo>
                    <a:lnTo>
                      <a:pt x="3804" y="52"/>
                    </a:lnTo>
                    <a:lnTo>
                      <a:pt x="3663" y="14"/>
                    </a:lnTo>
                    <a:lnTo>
                      <a:pt x="352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1794;p36">
                <a:extLst>
                  <a:ext uri="{FF2B5EF4-FFF2-40B4-BE49-F238E27FC236}">
                    <a16:creationId xmlns:a16="http://schemas.microsoft.com/office/drawing/2014/main" id="{148451B7-D069-80A1-BE13-6532E4C8A9B0}"/>
                  </a:ext>
                </a:extLst>
              </p:cNvPr>
              <p:cNvSpPr/>
              <p:nvPr/>
            </p:nvSpPr>
            <p:spPr>
              <a:xfrm>
                <a:off x="4620784" y="3791379"/>
                <a:ext cx="1030526" cy="508117"/>
              </a:xfrm>
              <a:custGeom>
                <a:avLst/>
                <a:gdLst/>
                <a:ahLst/>
                <a:cxnLst/>
                <a:rect l="l" t="t" r="r" b="b"/>
                <a:pathLst>
                  <a:path w="20263" h="9991" extrusionOk="0">
                    <a:moveTo>
                      <a:pt x="731" y="0"/>
                    </a:moveTo>
                    <a:lnTo>
                      <a:pt x="590" y="13"/>
                    </a:lnTo>
                    <a:lnTo>
                      <a:pt x="449" y="51"/>
                    </a:lnTo>
                    <a:lnTo>
                      <a:pt x="321" y="128"/>
                    </a:lnTo>
                    <a:lnTo>
                      <a:pt x="219" y="218"/>
                    </a:lnTo>
                    <a:lnTo>
                      <a:pt x="129" y="320"/>
                    </a:lnTo>
                    <a:lnTo>
                      <a:pt x="65" y="448"/>
                    </a:lnTo>
                    <a:lnTo>
                      <a:pt x="14" y="577"/>
                    </a:lnTo>
                    <a:lnTo>
                      <a:pt x="1" y="730"/>
                    </a:lnTo>
                    <a:lnTo>
                      <a:pt x="1" y="9260"/>
                    </a:lnTo>
                    <a:lnTo>
                      <a:pt x="14" y="9401"/>
                    </a:lnTo>
                    <a:lnTo>
                      <a:pt x="65" y="9542"/>
                    </a:lnTo>
                    <a:lnTo>
                      <a:pt x="129" y="9670"/>
                    </a:lnTo>
                    <a:lnTo>
                      <a:pt x="219" y="9773"/>
                    </a:lnTo>
                    <a:lnTo>
                      <a:pt x="321" y="9862"/>
                    </a:lnTo>
                    <a:lnTo>
                      <a:pt x="449" y="9926"/>
                    </a:lnTo>
                    <a:lnTo>
                      <a:pt x="590" y="9978"/>
                    </a:lnTo>
                    <a:lnTo>
                      <a:pt x="731" y="9990"/>
                    </a:lnTo>
                    <a:lnTo>
                      <a:pt x="19533" y="9990"/>
                    </a:lnTo>
                    <a:lnTo>
                      <a:pt x="19674" y="9978"/>
                    </a:lnTo>
                    <a:lnTo>
                      <a:pt x="19815" y="9926"/>
                    </a:lnTo>
                    <a:lnTo>
                      <a:pt x="19943" y="9862"/>
                    </a:lnTo>
                    <a:lnTo>
                      <a:pt x="20045" y="9773"/>
                    </a:lnTo>
                    <a:lnTo>
                      <a:pt x="20135" y="9670"/>
                    </a:lnTo>
                    <a:lnTo>
                      <a:pt x="20199" y="9542"/>
                    </a:lnTo>
                    <a:lnTo>
                      <a:pt x="20237" y="9401"/>
                    </a:lnTo>
                    <a:lnTo>
                      <a:pt x="20263" y="9260"/>
                    </a:lnTo>
                    <a:lnTo>
                      <a:pt x="20237" y="9107"/>
                    </a:lnTo>
                    <a:lnTo>
                      <a:pt x="20199" y="8979"/>
                    </a:lnTo>
                    <a:lnTo>
                      <a:pt x="20135" y="8850"/>
                    </a:lnTo>
                    <a:lnTo>
                      <a:pt x="20045" y="8748"/>
                    </a:lnTo>
                    <a:lnTo>
                      <a:pt x="19943" y="8658"/>
                    </a:lnTo>
                    <a:lnTo>
                      <a:pt x="19815" y="8582"/>
                    </a:lnTo>
                    <a:lnTo>
                      <a:pt x="19674" y="8543"/>
                    </a:lnTo>
                    <a:lnTo>
                      <a:pt x="19533" y="8530"/>
                    </a:lnTo>
                    <a:lnTo>
                      <a:pt x="1461" y="8530"/>
                    </a:lnTo>
                    <a:lnTo>
                      <a:pt x="1461" y="730"/>
                    </a:lnTo>
                    <a:lnTo>
                      <a:pt x="1448" y="577"/>
                    </a:lnTo>
                    <a:lnTo>
                      <a:pt x="1410" y="448"/>
                    </a:lnTo>
                    <a:lnTo>
                      <a:pt x="1333" y="320"/>
                    </a:lnTo>
                    <a:lnTo>
                      <a:pt x="1243" y="218"/>
                    </a:lnTo>
                    <a:lnTo>
                      <a:pt x="1141" y="128"/>
                    </a:lnTo>
                    <a:lnTo>
                      <a:pt x="1013" y="51"/>
                    </a:lnTo>
                    <a:lnTo>
                      <a:pt x="885" y="13"/>
                    </a:lnTo>
                    <a:lnTo>
                      <a:pt x="73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1795;p36">
                <a:extLst>
                  <a:ext uri="{FF2B5EF4-FFF2-40B4-BE49-F238E27FC236}">
                    <a16:creationId xmlns:a16="http://schemas.microsoft.com/office/drawing/2014/main" id="{0A2CBA1D-DC3C-F138-4B80-91F7356A4172}"/>
                  </a:ext>
                </a:extLst>
              </p:cNvPr>
              <p:cNvSpPr/>
              <p:nvPr/>
            </p:nvSpPr>
            <p:spPr>
              <a:xfrm>
                <a:off x="4449498" y="3807653"/>
                <a:ext cx="1201814" cy="691153"/>
              </a:xfrm>
              <a:custGeom>
                <a:avLst/>
                <a:gdLst/>
                <a:ahLst/>
                <a:cxnLst/>
                <a:rect l="l" t="t" r="r" b="b"/>
                <a:pathLst>
                  <a:path w="23631" h="13590" extrusionOk="0">
                    <a:moveTo>
                      <a:pt x="730" y="0"/>
                    </a:moveTo>
                    <a:lnTo>
                      <a:pt x="577" y="13"/>
                    </a:lnTo>
                    <a:lnTo>
                      <a:pt x="449" y="52"/>
                    </a:lnTo>
                    <a:lnTo>
                      <a:pt x="321" y="128"/>
                    </a:lnTo>
                    <a:lnTo>
                      <a:pt x="205" y="218"/>
                    </a:lnTo>
                    <a:lnTo>
                      <a:pt x="129" y="321"/>
                    </a:lnTo>
                    <a:lnTo>
                      <a:pt x="52" y="449"/>
                    </a:lnTo>
                    <a:lnTo>
                      <a:pt x="13" y="577"/>
                    </a:lnTo>
                    <a:lnTo>
                      <a:pt x="0" y="730"/>
                    </a:lnTo>
                    <a:lnTo>
                      <a:pt x="0" y="12860"/>
                    </a:lnTo>
                    <a:lnTo>
                      <a:pt x="13" y="13000"/>
                    </a:lnTo>
                    <a:lnTo>
                      <a:pt x="52" y="13141"/>
                    </a:lnTo>
                    <a:lnTo>
                      <a:pt x="129" y="13269"/>
                    </a:lnTo>
                    <a:lnTo>
                      <a:pt x="205" y="13372"/>
                    </a:lnTo>
                    <a:lnTo>
                      <a:pt x="321" y="13462"/>
                    </a:lnTo>
                    <a:lnTo>
                      <a:pt x="449" y="13526"/>
                    </a:lnTo>
                    <a:lnTo>
                      <a:pt x="577" y="13577"/>
                    </a:lnTo>
                    <a:lnTo>
                      <a:pt x="730" y="13590"/>
                    </a:lnTo>
                    <a:lnTo>
                      <a:pt x="22901" y="13590"/>
                    </a:lnTo>
                    <a:lnTo>
                      <a:pt x="23042" y="13577"/>
                    </a:lnTo>
                    <a:lnTo>
                      <a:pt x="23183" y="13526"/>
                    </a:lnTo>
                    <a:lnTo>
                      <a:pt x="23311" y="13462"/>
                    </a:lnTo>
                    <a:lnTo>
                      <a:pt x="23413" y="13372"/>
                    </a:lnTo>
                    <a:lnTo>
                      <a:pt x="23503" y="13269"/>
                    </a:lnTo>
                    <a:lnTo>
                      <a:pt x="23567" y="13141"/>
                    </a:lnTo>
                    <a:lnTo>
                      <a:pt x="23605" y="13000"/>
                    </a:lnTo>
                    <a:lnTo>
                      <a:pt x="23631" y="12860"/>
                    </a:lnTo>
                    <a:lnTo>
                      <a:pt x="23605" y="12706"/>
                    </a:lnTo>
                    <a:lnTo>
                      <a:pt x="23567" y="12578"/>
                    </a:lnTo>
                    <a:lnTo>
                      <a:pt x="23503" y="12450"/>
                    </a:lnTo>
                    <a:lnTo>
                      <a:pt x="23413" y="12347"/>
                    </a:lnTo>
                    <a:lnTo>
                      <a:pt x="23311" y="12258"/>
                    </a:lnTo>
                    <a:lnTo>
                      <a:pt x="23183" y="12181"/>
                    </a:lnTo>
                    <a:lnTo>
                      <a:pt x="23042" y="12142"/>
                    </a:lnTo>
                    <a:lnTo>
                      <a:pt x="22901" y="12129"/>
                    </a:lnTo>
                    <a:lnTo>
                      <a:pt x="1461" y="12129"/>
                    </a:lnTo>
                    <a:lnTo>
                      <a:pt x="1461" y="730"/>
                    </a:lnTo>
                    <a:lnTo>
                      <a:pt x="1435" y="577"/>
                    </a:lnTo>
                    <a:lnTo>
                      <a:pt x="1396" y="449"/>
                    </a:lnTo>
                    <a:lnTo>
                      <a:pt x="1332" y="321"/>
                    </a:lnTo>
                    <a:lnTo>
                      <a:pt x="1243" y="218"/>
                    </a:lnTo>
                    <a:lnTo>
                      <a:pt x="1128" y="128"/>
                    </a:lnTo>
                    <a:lnTo>
                      <a:pt x="1012" y="52"/>
                    </a:lnTo>
                    <a:lnTo>
                      <a:pt x="871" y="13"/>
                    </a:lnTo>
                    <a:lnTo>
                      <a:pt x="7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1796;p36">
                <a:extLst>
                  <a:ext uri="{FF2B5EF4-FFF2-40B4-BE49-F238E27FC236}">
                    <a16:creationId xmlns:a16="http://schemas.microsoft.com/office/drawing/2014/main" id="{3963F1E0-2B5C-72FF-F0B5-E7EE710C79CE}"/>
                  </a:ext>
                </a:extLst>
              </p:cNvPr>
              <p:cNvSpPr/>
              <p:nvPr/>
            </p:nvSpPr>
            <p:spPr>
              <a:xfrm>
                <a:off x="4792781" y="3791379"/>
                <a:ext cx="858525" cy="308807"/>
              </a:xfrm>
              <a:custGeom>
                <a:avLst/>
                <a:gdLst/>
                <a:ahLst/>
                <a:cxnLst/>
                <a:rect l="l" t="t" r="r" b="b"/>
                <a:pathLst>
                  <a:path w="16881" h="6072" extrusionOk="0">
                    <a:moveTo>
                      <a:pt x="730" y="0"/>
                    </a:moveTo>
                    <a:lnTo>
                      <a:pt x="577" y="26"/>
                    </a:lnTo>
                    <a:lnTo>
                      <a:pt x="436" y="64"/>
                    </a:lnTo>
                    <a:lnTo>
                      <a:pt x="320" y="128"/>
                    </a:lnTo>
                    <a:lnTo>
                      <a:pt x="205" y="218"/>
                    </a:lnTo>
                    <a:lnTo>
                      <a:pt x="115" y="333"/>
                    </a:lnTo>
                    <a:lnTo>
                      <a:pt x="51" y="448"/>
                    </a:lnTo>
                    <a:lnTo>
                      <a:pt x="13" y="589"/>
                    </a:lnTo>
                    <a:lnTo>
                      <a:pt x="0" y="730"/>
                    </a:lnTo>
                    <a:lnTo>
                      <a:pt x="0" y="5341"/>
                    </a:lnTo>
                    <a:lnTo>
                      <a:pt x="13" y="5482"/>
                    </a:lnTo>
                    <a:lnTo>
                      <a:pt x="51" y="5623"/>
                    </a:lnTo>
                    <a:lnTo>
                      <a:pt x="115" y="5751"/>
                    </a:lnTo>
                    <a:lnTo>
                      <a:pt x="205" y="5853"/>
                    </a:lnTo>
                    <a:lnTo>
                      <a:pt x="320" y="5943"/>
                    </a:lnTo>
                    <a:lnTo>
                      <a:pt x="436" y="6007"/>
                    </a:lnTo>
                    <a:lnTo>
                      <a:pt x="577" y="6058"/>
                    </a:lnTo>
                    <a:lnTo>
                      <a:pt x="730" y="6071"/>
                    </a:lnTo>
                    <a:lnTo>
                      <a:pt x="16151" y="6071"/>
                    </a:lnTo>
                    <a:lnTo>
                      <a:pt x="16292" y="6058"/>
                    </a:lnTo>
                    <a:lnTo>
                      <a:pt x="16433" y="6007"/>
                    </a:lnTo>
                    <a:lnTo>
                      <a:pt x="16561" y="5943"/>
                    </a:lnTo>
                    <a:lnTo>
                      <a:pt x="16663" y="5853"/>
                    </a:lnTo>
                    <a:lnTo>
                      <a:pt x="16753" y="5751"/>
                    </a:lnTo>
                    <a:lnTo>
                      <a:pt x="16817" y="5623"/>
                    </a:lnTo>
                    <a:lnTo>
                      <a:pt x="16855" y="5482"/>
                    </a:lnTo>
                    <a:lnTo>
                      <a:pt x="16881" y="5341"/>
                    </a:lnTo>
                    <a:lnTo>
                      <a:pt x="16855" y="5187"/>
                    </a:lnTo>
                    <a:lnTo>
                      <a:pt x="16817" y="5059"/>
                    </a:lnTo>
                    <a:lnTo>
                      <a:pt x="16753" y="4931"/>
                    </a:lnTo>
                    <a:lnTo>
                      <a:pt x="16663" y="4829"/>
                    </a:lnTo>
                    <a:lnTo>
                      <a:pt x="16561" y="4739"/>
                    </a:lnTo>
                    <a:lnTo>
                      <a:pt x="16433" y="4662"/>
                    </a:lnTo>
                    <a:lnTo>
                      <a:pt x="16292" y="4624"/>
                    </a:lnTo>
                    <a:lnTo>
                      <a:pt x="16151" y="4611"/>
                    </a:lnTo>
                    <a:lnTo>
                      <a:pt x="1460" y="4611"/>
                    </a:lnTo>
                    <a:lnTo>
                      <a:pt x="1460" y="730"/>
                    </a:lnTo>
                    <a:lnTo>
                      <a:pt x="1435" y="589"/>
                    </a:lnTo>
                    <a:lnTo>
                      <a:pt x="1396" y="448"/>
                    </a:lnTo>
                    <a:lnTo>
                      <a:pt x="1332" y="333"/>
                    </a:lnTo>
                    <a:lnTo>
                      <a:pt x="1243" y="218"/>
                    </a:lnTo>
                    <a:lnTo>
                      <a:pt x="1127" y="128"/>
                    </a:lnTo>
                    <a:lnTo>
                      <a:pt x="1012" y="64"/>
                    </a:lnTo>
                    <a:lnTo>
                      <a:pt x="871" y="26"/>
                    </a:lnTo>
                    <a:lnTo>
                      <a:pt x="7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1797;p36">
                <a:extLst>
                  <a:ext uri="{FF2B5EF4-FFF2-40B4-BE49-F238E27FC236}">
                    <a16:creationId xmlns:a16="http://schemas.microsoft.com/office/drawing/2014/main" id="{D850550C-31D7-5644-4C54-297454E71C3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409938" y="1689417"/>
                <a:ext cx="2324137" cy="1839516"/>
              </a:xfrm>
              <a:custGeom>
                <a:avLst/>
                <a:gdLst/>
                <a:ahLst/>
                <a:cxnLst/>
                <a:rect l="l" t="t" r="r" b="b"/>
                <a:pathLst>
                  <a:path w="45699" h="36170" extrusionOk="0">
                    <a:moveTo>
                      <a:pt x="0" y="0"/>
                    </a:moveTo>
                    <a:lnTo>
                      <a:pt x="0" y="36170"/>
                    </a:lnTo>
                    <a:lnTo>
                      <a:pt x="45699" y="36170"/>
                    </a:lnTo>
                    <a:lnTo>
                      <a:pt x="456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56" name="Google Shape;1798;p36">
                <a:extLst>
                  <a:ext uri="{FF2B5EF4-FFF2-40B4-BE49-F238E27FC236}">
                    <a16:creationId xmlns:a16="http://schemas.microsoft.com/office/drawing/2014/main" id="{26B7900B-0297-74F4-4504-D8C8D19D9219}"/>
                  </a:ext>
                </a:extLst>
              </p:cNvPr>
              <p:cNvSpPr/>
              <p:nvPr/>
            </p:nvSpPr>
            <p:spPr>
              <a:xfrm>
                <a:off x="3604007" y="1882876"/>
                <a:ext cx="1936603" cy="1452592"/>
              </a:xfrm>
              <a:custGeom>
                <a:avLst/>
                <a:gdLst/>
                <a:ahLst/>
                <a:cxnLst/>
                <a:rect l="l" t="t" r="r" b="b"/>
                <a:pathLst>
                  <a:path w="38079" h="28562" extrusionOk="0">
                    <a:moveTo>
                      <a:pt x="1" y="0"/>
                    </a:moveTo>
                    <a:lnTo>
                      <a:pt x="1" y="28562"/>
                    </a:lnTo>
                    <a:lnTo>
                      <a:pt x="38079" y="28562"/>
                    </a:lnTo>
                    <a:lnTo>
                      <a:pt x="380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1799;p36">
                <a:extLst>
                  <a:ext uri="{FF2B5EF4-FFF2-40B4-BE49-F238E27FC236}">
                    <a16:creationId xmlns:a16="http://schemas.microsoft.com/office/drawing/2014/main" id="{1842C488-C25C-5280-3C04-093B6A116465}"/>
                  </a:ext>
                </a:extLst>
              </p:cNvPr>
              <p:cNvSpPr/>
              <p:nvPr/>
            </p:nvSpPr>
            <p:spPr>
              <a:xfrm>
                <a:off x="3681512" y="1936276"/>
                <a:ext cx="1781589" cy="1345791"/>
              </a:xfrm>
              <a:custGeom>
                <a:avLst/>
                <a:gdLst/>
                <a:ahLst/>
                <a:cxnLst/>
                <a:rect l="l" t="t" r="r" b="b"/>
                <a:pathLst>
                  <a:path w="35031" h="26462" extrusionOk="0">
                    <a:moveTo>
                      <a:pt x="1" y="0"/>
                    </a:moveTo>
                    <a:lnTo>
                      <a:pt x="1" y="26461"/>
                    </a:lnTo>
                    <a:lnTo>
                      <a:pt x="35030" y="26461"/>
                    </a:lnTo>
                    <a:lnTo>
                      <a:pt x="3503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1800;p36">
                <a:extLst>
                  <a:ext uri="{FF2B5EF4-FFF2-40B4-BE49-F238E27FC236}">
                    <a16:creationId xmlns:a16="http://schemas.microsoft.com/office/drawing/2014/main" id="{28525F53-0D3D-EFA2-81DF-514C4D730DBC}"/>
                  </a:ext>
                </a:extLst>
              </p:cNvPr>
              <p:cNvSpPr/>
              <p:nvPr/>
            </p:nvSpPr>
            <p:spPr>
              <a:xfrm>
                <a:off x="4155750" y="3528856"/>
                <a:ext cx="833148" cy="8930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756" extrusionOk="0">
                    <a:moveTo>
                      <a:pt x="0" y="1"/>
                    </a:moveTo>
                    <a:lnTo>
                      <a:pt x="3433" y="1755"/>
                    </a:lnTo>
                    <a:lnTo>
                      <a:pt x="12949" y="1755"/>
                    </a:lnTo>
                    <a:lnTo>
                      <a:pt x="1638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1801;p36">
                <a:extLst>
                  <a:ext uri="{FF2B5EF4-FFF2-40B4-BE49-F238E27FC236}">
                    <a16:creationId xmlns:a16="http://schemas.microsoft.com/office/drawing/2014/main" id="{032E641F-E166-0B69-8613-38C455F48524}"/>
                  </a:ext>
                </a:extLst>
              </p:cNvPr>
              <p:cNvSpPr/>
              <p:nvPr/>
            </p:nvSpPr>
            <p:spPr>
              <a:xfrm>
                <a:off x="4233256" y="3699531"/>
                <a:ext cx="678134" cy="8925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755" extrusionOk="0">
                    <a:moveTo>
                      <a:pt x="1909" y="0"/>
                    </a:moveTo>
                    <a:lnTo>
                      <a:pt x="0" y="1755"/>
                    </a:lnTo>
                    <a:lnTo>
                      <a:pt x="13333" y="1755"/>
                    </a:lnTo>
                    <a:lnTo>
                      <a:pt x="114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1802;p36">
                <a:extLst>
                  <a:ext uri="{FF2B5EF4-FFF2-40B4-BE49-F238E27FC236}">
                    <a16:creationId xmlns:a16="http://schemas.microsoft.com/office/drawing/2014/main" id="{231A362E-84F7-C9A8-C7A4-649F1930C9FB}"/>
                  </a:ext>
                </a:extLst>
              </p:cNvPr>
              <p:cNvSpPr/>
              <p:nvPr/>
            </p:nvSpPr>
            <p:spPr>
              <a:xfrm>
                <a:off x="4330290" y="3618110"/>
                <a:ext cx="483401" cy="81474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1602" extrusionOk="0">
                    <a:moveTo>
                      <a:pt x="1" y="0"/>
                    </a:moveTo>
                    <a:lnTo>
                      <a:pt x="1" y="1601"/>
                    </a:lnTo>
                    <a:lnTo>
                      <a:pt x="9504" y="1601"/>
                    </a:lnTo>
                    <a:lnTo>
                      <a:pt x="95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1803;p36">
                <a:extLst>
                  <a:ext uri="{FF2B5EF4-FFF2-40B4-BE49-F238E27FC236}">
                    <a16:creationId xmlns:a16="http://schemas.microsoft.com/office/drawing/2014/main" id="{00DAF98D-CD1A-C8A9-E3FD-6958B8AA0200}"/>
                  </a:ext>
                </a:extLst>
              </p:cNvPr>
              <p:cNvSpPr/>
              <p:nvPr/>
            </p:nvSpPr>
            <p:spPr>
              <a:xfrm>
                <a:off x="4255379" y="1595587"/>
                <a:ext cx="633837" cy="93883"/>
              </a:xfrm>
              <a:custGeom>
                <a:avLst/>
                <a:gdLst/>
                <a:ahLst/>
                <a:cxnLst/>
                <a:rect l="l" t="t" r="r" b="b"/>
                <a:pathLst>
                  <a:path w="12463" h="1846" extrusionOk="0">
                    <a:moveTo>
                      <a:pt x="1704" y="1"/>
                    </a:moveTo>
                    <a:lnTo>
                      <a:pt x="1538" y="14"/>
                    </a:lnTo>
                    <a:lnTo>
                      <a:pt x="1358" y="39"/>
                    </a:lnTo>
                    <a:lnTo>
                      <a:pt x="1205" y="78"/>
                    </a:lnTo>
                    <a:lnTo>
                      <a:pt x="1038" y="142"/>
                    </a:lnTo>
                    <a:lnTo>
                      <a:pt x="897" y="206"/>
                    </a:lnTo>
                    <a:lnTo>
                      <a:pt x="756" y="295"/>
                    </a:lnTo>
                    <a:lnTo>
                      <a:pt x="615" y="398"/>
                    </a:lnTo>
                    <a:lnTo>
                      <a:pt x="500" y="500"/>
                    </a:lnTo>
                    <a:lnTo>
                      <a:pt x="385" y="628"/>
                    </a:lnTo>
                    <a:lnTo>
                      <a:pt x="295" y="756"/>
                    </a:lnTo>
                    <a:lnTo>
                      <a:pt x="206" y="897"/>
                    </a:lnTo>
                    <a:lnTo>
                      <a:pt x="129" y="1051"/>
                    </a:lnTo>
                    <a:lnTo>
                      <a:pt x="78" y="1205"/>
                    </a:lnTo>
                    <a:lnTo>
                      <a:pt x="39" y="1371"/>
                    </a:lnTo>
                    <a:lnTo>
                      <a:pt x="13" y="1538"/>
                    </a:lnTo>
                    <a:lnTo>
                      <a:pt x="1" y="1717"/>
                    </a:lnTo>
                    <a:lnTo>
                      <a:pt x="1" y="1845"/>
                    </a:lnTo>
                    <a:lnTo>
                      <a:pt x="12463" y="1845"/>
                    </a:lnTo>
                    <a:lnTo>
                      <a:pt x="12463" y="1717"/>
                    </a:lnTo>
                    <a:lnTo>
                      <a:pt x="12450" y="1538"/>
                    </a:lnTo>
                    <a:lnTo>
                      <a:pt x="12424" y="1371"/>
                    </a:lnTo>
                    <a:lnTo>
                      <a:pt x="12386" y="1205"/>
                    </a:lnTo>
                    <a:lnTo>
                      <a:pt x="12322" y="1051"/>
                    </a:lnTo>
                    <a:lnTo>
                      <a:pt x="12258" y="897"/>
                    </a:lnTo>
                    <a:lnTo>
                      <a:pt x="12168" y="756"/>
                    </a:lnTo>
                    <a:lnTo>
                      <a:pt x="12066" y="628"/>
                    </a:lnTo>
                    <a:lnTo>
                      <a:pt x="11963" y="500"/>
                    </a:lnTo>
                    <a:lnTo>
                      <a:pt x="11835" y="398"/>
                    </a:lnTo>
                    <a:lnTo>
                      <a:pt x="11707" y="295"/>
                    </a:lnTo>
                    <a:lnTo>
                      <a:pt x="11566" y="206"/>
                    </a:lnTo>
                    <a:lnTo>
                      <a:pt x="11412" y="142"/>
                    </a:lnTo>
                    <a:lnTo>
                      <a:pt x="11259" y="78"/>
                    </a:lnTo>
                    <a:lnTo>
                      <a:pt x="11092" y="39"/>
                    </a:lnTo>
                    <a:lnTo>
                      <a:pt x="10926" y="14"/>
                    </a:lnTo>
                    <a:lnTo>
                      <a:pt x="1074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1804;p36">
                <a:extLst>
                  <a:ext uri="{FF2B5EF4-FFF2-40B4-BE49-F238E27FC236}">
                    <a16:creationId xmlns:a16="http://schemas.microsoft.com/office/drawing/2014/main" id="{B84766D8-3AF5-735C-7A0F-9B7FA29BCDA3}"/>
                  </a:ext>
                </a:extLst>
              </p:cNvPr>
              <p:cNvSpPr/>
              <p:nvPr/>
            </p:nvSpPr>
            <p:spPr>
              <a:xfrm>
                <a:off x="4714614" y="2808470"/>
                <a:ext cx="323759" cy="233232"/>
              </a:xfrm>
              <a:custGeom>
                <a:avLst/>
                <a:gdLst/>
                <a:ahLst/>
                <a:cxnLst/>
                <a:rect l="l" t="t" r="r" b="b"/>
                <a:pathLst>
                  <a:path w="6366" h="4586" extrusionOk="0">
                    <a:moveTo>
                      <a:pt x="487" y="0"/>
                    </a:moveTo>
                    <a:lnTo>
                      <a:pt x="384" y="13"/>
                    </a:lnTo>
                    <a:lnTo>
                      <a:pt x="295" y="39"/>
                    </a:lnTo>
                    <a:lnTo>
                      <a:pt x="218" y="90"/>
                    </a:lnTo>
                    <a:lnTo>
                      <a:pt x="141" y="141"/>
                    </a:lnTo>
                    <a:lnTo>
                      <a:pt x="90" y="218"/>
                    </a:lnTo>
                    <a:lnTo>
                      <a:pt x="39" y="295"/>
                    </a:lnTo>
                    <a:lnTo>
                      <a:pt x="13" y="397"/>
                    </a:lnTo>
                    <a:lnTo>
                      <a:pt x="0" y="487"/>
                    </a:lnTo>
                    <a:lnTo>
                      <a:pt x="0" y="4099"/>
                    </a:lnTo>
                    <a:lnTo>
                      <a:pt x="13" y="4201"/>
                    </a:lnTo>
                    <a:lnTo>
                      <a:pt x="39" y="4291"/>
                    </a:lnTo>
                    <a:lnTo>
                      <a:pt x="90" y="4368"/>
                    </a:lnTo>
                    <a:lnTo>
                      <a:pt x="141" y="4444"/>
                    </a:lnTo>
                    <a:lnTo>
                      <a:pt x="218" y="4496"/>
                    </a:lnTo>
                    <a:lnTo>
                      <a:pt x="295" y="4547"/>
                    </a:lnTo>
                    <a:lnTo>
                      <a:pt x="384" y="4573"/>
                    </a:lnTo>
                    <a:lnTo>
                      <a:pt x="487" y="4585"/>
                    </a:lnTo>
                    <a:lnTo>
                      <a:pt x="5879" y="4585"/>
                    </a:lnTo>
                    <a:lnTo>
                      <a:pt x="5981" y="4573"/>
                    </a:lnTo>
                    <a:lnTo>
                      <a:pt x="6071" y="4547"/>
                    </a:lnTo>
                    <a:lnTo>
                      <a:pt x="6148" y="4496"/>
                    </a:lnTo>
                    <a:lnTo>
                      <a:pt x="6225" y="4444"/>
                    </a:lnTo>
                    <a:lnTo>
                      <a:pt x="6289" y="4368"/>
                    </a:lnTo>
                    <a:lnTo>
                      <a:pt x="6327" y="4291"/>
                    </a:lnTo>
                    <a:lnTo>
                      <a:pt x="6353" y="4201"/>
                    </a:lnTo>
                    <a:lnTo>
                      <a:pt x="6366" y="4099"/>
                    </a:lnTo>
                    <a:lnTo>
                      <a:pt x="6353" y="3996"/>
                    </a:lnTo>
                    <a:lnTo>
                      <a:pt x="6327" y="3907"/>
                    </a:lnTo>
                    <a:lnTo>
                      <a:pt x="6289" y="3830"/>
                    </a:lnTo>
                    <a:lnTo>
                      <a:pt x="6225" y="3753"/>
                    </a:lnTo>
                    <a:lnTo>
                      <a:pt x="6148" y="3689"/>
                    </a:lnTo>
                    <a:lnTo>
                      <a:pt x="6071" y="3650"/>
                    </a:lnTo>
                    <a:lnTo>
                      <a:pt x="5981" y="3625"/>
                    </a:lnTo>
                    <a:lnTo>
                      <a:pt x="5879" y="3612"/>
                    </a:lnTo>
                    <a:lnTo>
                      <a:pt x="974" y="3612"/>
                    </a:lnTo>
                    <a:lnTo>
                      <a:pt x="974" y="487"/>
                    </a:lnTo>
                    <a:lnTo>
                      <a:pt x="961" y="397"/>
                    </a:lnTo>
                    <a:lnTo>
                      <a:pt x="935" y="295"/>
                    </a:lnTo>
                    <a:lnTo>
                      <a:pt x="897" y="218"/>
                    </a:lnTo>
                    <a:lnTo>
                      <a:pt x="833" y="141"/>
                    </a:lnTo>
                    <a:lnTo>
                      <a:pt x="756" y="90"/>
                    </a:lnTo>
                    <a:lnTo>
                      <a:pt x="679" y="39"/>
                    </a:lnTo>
                    <a:lnTo>
                      <a:pt x="589" y="13"/>
                    </a:lnTo>
                    <a:lnTo>
                      <a:pt x="48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1805;p36">
                <a:extLst>
                  <a:ext uri="{FF2B5EF4-FFF2-40B4-BE49-F238E27FC236}">
                    <a16:creationId xmlns:a16="http://schemas.microsoft.com/office/drawing/2014/main" id="{0D1AC3A1-4C20-2FFE-BB4D-4D6B06A98427}"/>
                  </a:ext>
                </a:extLst>
              </p:cNvPr>
              <p:cNvSpPr/>
              <p:nvPr/>
            </p:nvSpPr>
            <p:spPr>
              <a:xfrm>
                <a:off x="4691169" y="2173370"/>
                <a:ext cx="356359" cy="147232"/>
              </a:xfrm>
              <a:custGeom>
                <a:avLst/>
                <a:gdLst/>
                <a:ahLst/>
                <a:cxnLst/>
                <a:rect l="l" t="t" r="r" b="b"/>
                <a:pathLst>
                  <a:path w="7007" h="2895" extrusionOk="0">
                    <a:moveTo>
                      <a:pt x="2318" y="0"/>
                    </a:moveTo>
                    <a:lnTo>
                      <a:pt x="2229" y="26"/>
                    </a:lnTo>
                    <a:lnTo>
                      <a:pt x="2139" y="77"/>
                    </a:lnTo>
                    <a:lnTo>
                      <a:pt x="2075" y="141"/>
                    </a:lnTo>
                    <a:lnTo>
                      <a:pt x="141" y="2062"/>
                    </a:lnTo>
                    <a:lnTo>
                      <a:pt x="77" y="2139"/>
                    </a:lnTo>
                    <a:lnTo>
                      <a:pt x="39" y="2229"/>
                    </a:lnTo>
                    <a:lnTo>
                      <a:pt x="0" y="2319"/>
                    </a:lnTo>
                    <a:lnTo>
                      <a:pt x="0" y="2408"/>
                    </a:lnTo>
                    <a:lnTo>
                      <a:pt x="0" y="2498"/>
                    </a:lnTo>
                    <a:lnTo>
                      <a:pt x="39" y="2588"/>
                    </a:lnTo>
                    <a:lnTo>
                      <a:pt x="77" y="2677"/>
                    </a:lnTo>
                    <a:lnTo>
                      <a:pt x="141" y="2754"/>
                    </a:lnTo>
                    <a:lnTo>
                      <a:pt x="218" y="2818"/>
                    </a:lnTo>
                    <a:lnTo>
                      <a:pt x="295" y="2857"/>
                    </a:lnTo>
                    <a:lnTo>
                      <a:pt x="384" y="2882"/>
                    </a:lnTo>
                    <a:lnTo>
                      <a:pt x="487" y="2895"/>
                    </a:lnTo>
                    <a:lnTo>
                      <a:pt x="576" y="2882"/>
                    </a:lnTo>
                    <a:lnTo>
                      <a:pt x="666" y="2857"/>
                    </a:lnTo>
                    <a:lnTo>
                      <a:pt x="743" y="2818"/>
                    </a:lnTo>
                    <a:lnTo>
                      <a:pt x="820" y="2754"/>
                    </a:lnTo>
                    <a:lnTo>
                      <a:pt x="2613" y="961"/>
                    </a:lnTo>
                    <a:lnTo>
                      <a:pt x="6609" y="961"/>
                    </a:lnTo>
                    <a:lnTo>
                      <a:pt x="6699" y="923"/>
                    </a:lnTo>
                    <a:lnTo>
                      <a:pt x="6788" y="884"/>
                    </a:lnTo>
                    <a:lnTo>
                      <a:pt x="6852" y="820"/>
                    </a:lnTo>
                    <a:lnTo>
                      <a:pt x="6916" y="756"/>
                    </a:lnTo>
                    <a:lnTo>
                      <a:pt x="6968" y="666"/>
                    </a:lnTo>
                    <a:lnTo>
                      <a:pt x="6993" y="577"/>
                    </a:lnTo>
                    <a:lnTo>
                      <a:pt x="7006" y="487"/>
                    </a:lnTo>
                    <a:lnTo>
                      <a:pt x="6993" y="385"/>
                    </a:lnTo>
                    <a:lnTo>
                      <a:pt x="6968" y="295"/>
                    </a:lnTo>
                    <a:lnTo>
                      <a:pt x="6916" y="205"/>
                    </a:lnTo>
                    <a:lnTo>
                      <a:pt x="6852" y="141"/>
                    </a:lnTo>
                    <a:lnTo>
                      <a:pt x="6788" y="77"/>
                    </a:lnTo>
                    <a:lnTo>
                      <a:pt x="6699" y="39"/>
                    </a:lnTo>
                    <a:lnTo>
                      <a:pt x="660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1806;p36">
                <a:extLst>
                  <a:ext uri="{FF2B5EF4-FFF2-40B4-BE49-F238E27FC236}">
                    <a16:creationId xmlns:a16="http://schemas.microsoft.com/office/drawing/2014/main" id="{C266AE73-BDFD-EC2E-BF69-916F5A9EAA16}"/>
                  </a:ext>
                </a:extLst>
              </p:cNvPr>
              <p:cNvSpPr/>
              <p:nvPr/>
            </p:nvSpPr>
            <p:spPr>
              <a:xfrm>
                <a:off x="3827420" y="2347911"/>
                <a:ext cx="323810" cy="313384"/>
              </a:xfrm>
              <a:custGeom>
                <a:avLst/>
                <a:gdLst/>
                <a:ahLst/>
                <a:cxnLst/>
                <a:rect l="l" t="t" r="r" b="b"/>
                <a:pathLst>
                  <a:path w="6367" h="6162" extrusionOk="0">
                    <a:moveTo>
                      <a:pt x="3088" y="1"/>
                    </a:moveTo>
                    <a:lnTo>
                      <a:pt x="2985" y="14"/>
                    </a:lnTo>
                    <a:lnTo>
                      <a:pt x="2896" y="39"/>
                    </a:lnTo>
                    <a:lnTo>
                      <a:pt x="2819" y="91"/>
                    </a:lnTo>
                    <a:lnTo>
                      <a:pt x="2742" y="155"/>
                    </a:lnTo>
                    <a:lnTo>
                      <a:pt x="2678" y="219"/>
                    </a:lnTo>
                    <a:lnTo>
                      <a:pt x="2639" y="308"/>
                    </a:lnTo>
                    <a:lnTo>
                      <a:pt x="2614" y="398"/>
                    </a:lnTo>
                    <a:lnTo>
                      <a:pt x="2601" y="488"/>
                    </a:lnTo>
                    <a:lnTo>
                      <a:pt x="2601" y="1320"/>
                    </a:lnTo>
                    <a:lnTo>
                      <a:pt x="488" y="1320"/>
                    </a:lnTo>
                    <a:lnTo>
                      <a:pt x="385" y="1333"/>
                    </a:lnTo>
                    <a:lnTo>
                      <a:pt x="296" y="1359"/>
                    </a:lnTo>
                    <a:lnTo>
                      <a:pt x="206" y="1410"/>
                    </a:lnTo>
                    <a:lnTo>
                      <a:pt x="142" y="1461"/>
                    </a:lnTo>
                    <a:lnTo>
                      <a:pt x="78" y="1538"/>
                    </a:lnTo>
                    <a:lnTo>
                      <a:pt x="39" y="1615"/>
                    </a:lnTo>
                    <a:lnTo>
                      <a:pt x="1" y="1717"/>
                    </a:lnTo>
                    <a:lnTo>
                      <a:pt x="1" y="1807"/>
                    </a:lnTo>
                    <a:lnTo>
                      <a:pt x="1" y="4163"/>
                    </a:lnTo>
                    <a:lnTo>
                      <a:pt x="1" y="4253"/>
                    </a:lnTo>
                    <a:lnTo>
                      <a:pt x="39" y="4343"/>
                    </a:lnTo>
                    <a:lnTo>
                      <a:pt x="78" y="4432"/>
                    </a:lnTo>
                    <a:lnTo>
                      <a:pt x="142" y="4496"/>
                    </a:lnTo>
                    <a:lnTo>
                      <a:pt x="206" y="4561"/>
                    </a:lnTo>
                    <a:lnTo>
                      <a:pt x="296" y="4599"/>
                    </a:lnTo>
                    <a:lnTo>
                      <a:pt x="385" y="4637"/>
                    </a:lnTo>
                    <a:lnTo>
                      <a:pt x="1141" y="4637"/>
                    </a:lnTo>
                    <a:lnTo>
                      <a:pt x="1141" y="5675"/>
                    </a:lnTo>
                    <a:lnTo>
                      <a:pt x="1154" y="5777"/>
                    </a:lnTo>
                    <a:lnTo>
                      <a:pt x="1179" y="5867"/>
                    </a:lnTo>
                    <a:lnTo>
                      <a:pt x="1218" y="5957"/>
                    </a:lnTo>
                    <a:lnTo>
                      <a:pt x="1282" y="6021"/>
                    </a:lnTo>
                    <a:lnTo>
                      <a:pt x="1359" y="6085"/>
                    </a:lnTo>
                    <a:lnTo>
                      <a:pt x="1435" y="6123"/>
                    </a:lnTo>
                    <a:lnTo>
                      <a:pt x="1525" y="6162"/>
                    </a:lnTo>
                    <a:lnTo>
                      <a:pt x="5982" y="6162"/>
                    </a:lnTo>
                    <a:lnTo>
                      <a:pt x="6072" y="6123"/>
                    </a:lnTo>
                    <a:lnTo>
                      <a:pt x="6162" y="6085"/>
                    </a:lnTo>
                    <a:lnTo>
                      <a:pt x="6226" y="6021"/>
                    </a:lnTo>
                    <a:lnTo>
                      <a:pt x="6290" y="5957"/>
                    </a:lnTo>
                    <a:lnTo>
                      <a:pt x="6328" y="5867"/>
                    </a:lnTo>
                    <a:lnTo>
                      <a:pt x="6354" y="5777"/>
                    </a:lnTo>
                    <a:lnTo>
                      <a:pt x="6366" y="5675"/>
                    </a:lnTo>
                    <a:lnTo>
                      <a:pt x="6354" y="5585"/>
                    </a:lnTo>
                    <a:lnTo>
                      <a:pt x="6328" y="5496"/>
                    </a:lnTo>
                    <a:lnTo>
                      <a:pt x="6290" y="5406"/>
                    </a:lnTo>
                    <a:lnTo>
                      <a:pt x="6226" y="5342"/>
                    </a:lnTo>
                    <a:lnTo>
                      <a:pt x="6162" y="5278"/>
                    </a:lnTo>
                    <a:lnTo>
                      <a:pt x="6072" y="5239"/>
                    </a:lnTo>
                    <a:lnTo>
                      <a:pt x="5982" y="5201"/>
                    </a:lnTo>
                    <a:lnTo>
                      <a:pt x="2114" y="5201"/>
                    </a:lnTo>
                    <a:lnTo>
                      <a:pt x="2114" y="4163"/>
                    </a:lnTo>
                    <a:lnTo>
                      <a:pt x="2101" y="4061"/>
                    </a:lnTo>
                    <a:lnTo>
                      <a:pt x="2076" y="3971"/>
                    </a:lnTo>
                    <a:lnTo>
                      <a:pt x="2025" y="3882"/>
                    </a:lnTo>
                    <a:lnTo>
                      <a:pt x="1973" y="3818"/>
                    </a:lnTo>
                    <a:lnTo>
                      <a:pt x="1896" y="3754"/>
                    </a:lnTo>
                    <a:lnTo>
                      <a:pt x="1820" y="3715"/>
                    </a:lnTo>
                    <a:lnTo>
                      <a:pt x="1717" y="3677"/>
                    </a:lnTo>
                    <a:lnTo>
                      <a:pt x="962" y="3677"/>
                    </a:lnTo>
                    <a:lnTo>
                      <a:pt x="962" y="2294"/>
                    </a:lnTo>
                    <a:lnTo>
                      <a:pt x="3088" y="2294"/>
                    </a:lnTo>
                    <a:lnTo>
                      <a:pt x="3177" y="2281"/>
                    </a:lnTo>
                    <a:lnTo>
                      <a:pt x="3280" y="2255"/>
                    </a:lnTo>
                    <a:lnTo>
                      <a:pt x="3357" y="2217"/>
                    </a:lnTo>
                    <a:lnTo>
                      <a:pt x="3433" y="2153"/>
                    </a:lnTo>
                    <a:lnTo>
                      <a:pt x="3485" y="2076"/>
                    </a:lnTo>
                    <a:lnTo>
                      <a:pt x="3536" y="1999"/>
                    </a:lnTo>
                    <a:lnTo>
                      <a:pt x="3562" y="1909"/>
                    </a:lnTo>
                    <a:lnTo>
                      <a:pt x="3574" y="1807"/>
                    </a:lnTo>
                    <a:lnTo>
                      <a:pt x="3574" y="488"/>
                    </a:lnTo>
                    <a:lnTo>
                      <a:pt x="3562" y="398"/>
                    </a:lnTo>
                    <a:lnTo>
                      <a:pt x="3536" y="308"/>
                    </a:lnTo>
                    <a:lnTo>
                      <a:pt x="3485" y="219"/>
                    </a:lnTo>
                    <a:lnTo>
                      <a:pt x="3433" y="155"/>
                    </a:lnTo>
                    <a:lnTo>
                      <a:pt x="3357" y="91"/>
                    </a:lnTo>
                    <a:lnTo>
                      <a:pt x="3280" y="39"/>
                    </a:lnTo>
                    <a:lnTo>
                      <a:pt x="3177" y="14"/>
                    </a:lnTo>
                    <a:lnTo>
                      <a:pt x="308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1807;p36">
                <a:extLst>
                  <a:ext uri="{FF2B5EF4-FFF2-40B4-BE49-F238E27FC236}">
                    <a16:creationId xmlns:a16="http://schemas.microsoft.com/office/drawing/2014/main" id="{56FC64CD-EE33-C3A6-13D0-1BBC889DC8F4}"/>
                  </a:ext>
                </a:extLst>
              </p:cNvPr>
              <p:cNvSpPr/>
              <p:nvPr/>
            </p:nvSpPr>
            <p:spPr>
              <a:xfrm>
                <a:off x="4130322" y="1079085"/>
                <a:ext cx="142045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806" extrusionOk="0">
                    <a:moveTo>
                      <a:pt x="1397" y="0"/>
                    </a:moveTo>
                    <a:lnTo>
                      <a:pt x="1256" y="13"/>
                    </a:lnTo>
                    <a:lnTo>
                      <a:pt x="1115" y="26"/>
                    </a:lnTo>
                    <a:lnTo>
                      <a:pt x="987" y="64"/>
                    </a:lnTo>
                    <a:lnTo>
                      <a:pt x="859" y="115"/>
                    </a:lnTo>
                    <a:lnTo>
                      <a:pt x="731" y="167"/>
                    </a:lnTo>
                    <a:lnTo>
                      <a:pt x="615" y="243"/>
                    </a:lnTo>
                    <a:lnTo>
                      <a:pt x="513" y="320"/>
                    </a:lnTo>
                    <a:lnTo>
                      <a:pt x="410" y="410"/>
                    </a:lnTo>
                    <a:lnTo>
                      <a:pt x="321" y="512"/>
                    </a:lnTo>
                    <a:lnTo>
                      <a:pt x="231" y="615"/>
                    </a:lnTo>
                    <a:lnTo>
                      <a:pt x="167" y="730"/>
                    </a:lnTo>
                    <a:lnTo>
                      <a:pt x="103" y="858"/>
                    </a:lnTo>
                    <a:lnTo>
                      <a:pt x="65" y="986"/>
                    </a:lnTo>
                    <a:lnTo>
                      <a:pt x="26" y="1114"/>
                    </a:lnTo>
                    <a:lnTo>
                      <a:pt x="1" y="1255"/>
                    </a:lnTo>
                    <a:lnTo>
                      <a:pt x="1" y="1409"/>
                    </a:lnTo>
                    <a:lnTo>
                      <a:pt x="1" y="1550"/>
                    </a:lnTo>
                    <a:lnTo>
                      <a:pt x="26" y="1691"/>
                    </a:lnTo>
                    <a:lnTo>
                      <a:pt x="65" y="1819"/>
                    </a:lnTo>
                    <a:lnTo>
                      <a:pt x="103" y="1947"/>
                    </a:lnTo>
                    <a:lnTo>
                      <a:pt x="167" y="2075"/>
                    </a:lnTo>
                    <a:lnTo>
                      <a:pt x="231" y="2190"/>
                    </a:lnTo>
                    <a:lnTo>
                      <a:pt x="321" y="2293"/>
                    </a:lnTo>
                    <a:lnTo>
                      <a:pt x="410" y="2395"/>
                    </a:lnTo>
                    <a:lnTo>
                      <a:pt x="513" y="2485"/>
                    </a:lnTo>
                    <a:lnTo>
                      <a:pt x="615" y="2562"/>
                    </a:lnTo>
                    <a:lnTo>
                      <a:pt x="731" y="2639"/>
                    </a:lnTo>
                    <a:lnTo>
                      <a:pt x="859" y="2690"/>
                    </a:lnTo>
                    <a:lnTo>
                      <a:pt x="987" y="2741"/>
                    </a:lnTo>
                    <a:lnTo>
                      <a:pt x="1115" y="2779"/>
                    </a:lnTo>
                    <a:lnTo>
                      <a:pt x="1256" y="2792"/>
                    </a:lnTo>
                    <a:lnTo>
                      <a:pt x="1397" y="2805"/>
                    </a:lnTo>
                    <a:lnTo>
                      <a:pt x="1538" y="2792"/>
                    </a:lnTo>
                    <a:lnTo>
                      <a:pt x="1678" y="2779"/>
                    </a:lnTo>
                    <a:lnTo>
                      <a:pt x="1819" y="2741"/>
                    </a:lnTo>
                    <a:lnTo>
                      <a:pt x="1947" y="2690"/>
                    </a:lnTo>
                    <a:lnTo>
                      <a:pt x="2063" y="2639"/>
                    </a:lnTo>
                    <a:lnTo>
                      <a:pt x="2178" y="2562"/>
                    </a:lnTo>
                    <a:lnTo>
                      <a:pt x="2293" y="2485"/>
                    </a:lnTo>
                    <a:lnTo>
                      <a:pt x="2383" y="2395"/>
                    </a:lnTo>
                    <a:lnTo>
                      <a:pt x="2472" y="2293"/>
                    </a:lnTo>
                    <a:lnTo>
                      <a:pt x="2562" y="2190"/>
                    </a:lnTo>
                    <a:lnTo>
                      <a:pt x="2626" y="2075"/>
                    </a:lnTo>
                    <a:lnTo>
                      <a:pt x="2690" y="1947"/>
                    </a:lnTo>
                    <a:lnTo>
                      <a:pt x="2741" y="1819"/>
                    </a:lnTo>
                    <a:lnTo>
                      <a:pt x="2767" y="1691"/>
                    </a:lnTo>
                    <a:lnTo>
                      <a:pt x="2793" y="1550"/>
                    </a:lnTo>
                    <a:lnTo>
                      <a:pt x="2793" y="1409"/>
                    </a:lnTo>
                    <a:lnTo>
                      <a:pt x="2793" y="1255"/>
                    </a:lnTo>
                    <a:lnTo>
                      <a:pt x="2767" y="1114"/>
                    </a:lnTo>
                    <a:lnTo>
                      <a:pt x="2741" y="986"/>
                    </a:lnTo>
                    <a:lnTo>
                      <a:pt x="2690" y="858"/>
                    </a:lnTo>
                    <a:lnTo>
                      <a:pt x="2626" y="730"/>
                    </a:lnTo>
                    <a:lnTo>
                      <a:pt x="2562" y="615"/>
                    </a:lnTo>
                    <a:lnTo>
                      <a:pt x="2472" y="512"/>
                    </a:lnTo>
                    <a:lnTo>
                      <a:pt x="2383" y="410"/>
                    </a:lnTo>
                    <a:lnTo>
                      <a:pt x="2293" y="320"/>
                    </a:lnTo>
                    <a:lnTo>
                      <a:pt x="2178" y="243"/>
                    </a:lnTo>
                    <a:lnTo>
                      <a:pt x="2063" y="167"/>
                    </a:lnTo>
                    <a:lnTo>
                      <a:pt x="1947" y="115"/>
                    </a:lnTo>
                    <a:lnTo>
                      <a:pt x="1819" y="64"/>
                    </a:lnTo>
                    <a:lnTo>
                      <a:pt x="1678" y="26"/>
                    </a:lnTo>
                    <a:lnTo>
                      <a:pt x="1538" y="13"/>
                    </a:lnTo>
                    <a:lnTo>
                      <a:pt x="13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1808;p36">
                <a:extLst>
                  <a:ext uri="{FF2B5EF4-FFF2-40B4-BE49-F238E27FC236}">
                    <a16:creationId xmlns:a16="http://schemas.microsoft.com/office/drawing/2014/main" id="{34E6415A-BF01-3660-E65C-C67CA46E2F77}"/>
                  </a:ext>
                </a:extLst>
              </p:cNvPr>
              <p:cNvSpPr/>
              <p:nvPr/>
            </p:nvSpPr>
            <p:spPr>
              <a:xfrm>
                <a:off x="4500965" y="1190461"/>
                <a:ext cx="142706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806" extrusionOk="0">
                    <a:moveTo>
                      <a:pt x="1396" y="0"/>
                    </a:moveTo>
                    <a:lnTo>
                      <a:pt x="1255" y="13"/>
                    </a:lnTo>
                    <a:lnTo>
                      <a:pt x="1115" y="26"/>
                    </a:lnTo>
                    <a:lnTo>
                      <a:pt x="986" y="64"/>
                    </a:lnTo>
                    <a:lnTo>
                      <a:pt x="858" y="116"/>
                    </a:lnTo>
                    <a:lnTo>
                      <a:pt x="730" y="167"/>
                    </a:lnTo>
                    <a:lnTo>
                      <a:pt x="615" y="244"/>
                    </a:lnTo>
                    <a:lnTo>
                      <a:pt x="513" y="320"/>
                    </a:lnTo>
                    <a:lnTo>
                      <a:pt x="410" y="410"/>
                    </a:lnTo>
                    <a:lnTo>
                      <a:pt x="320" y="513"/>
                    </a:lnTo>
                    <a:lnTo>
                      <a:pt x="244" y="615"/>
                    </a:lnTo>
                    <a:lnTo>
                      <a:pt x="167" y="730"/>
                    </a:lnTo>
                    <a:lnTo>
                      <a:pt x="116" y="858"/>
                    </a:lnTo>
                    <a:lnTo>
                      <a:pt x="64" y="986"/>
                    </a:lnTo>
                    <a:lnTo>
                      <a:pt x="26" y="1115"/>
                    </a:lnTo>
                    <a:lnTo>
                      <a:pt x="13" y="1255"/>
                    </a:lnTo>
                    <a:lnTo>
                      <a:pt x="0" y="1396"/>
                    </a:lnTo>
                    <a:lnTo>
                      <a:pt x="13" y="1550"/>
                    </a:lnTo>
                    <a:lnTo>
                      <a:pt x="26" y="1691"/>
                    </a:lnTo>
                    <a:lnTo>
                      <a:pt x="64" y="1819"/>
                    </a:lnTo>
                    <a:lnTo>
                      <a:pt x="116" y="1947"/>
                    </a:lnTo>
                    <a:lnTo>
                      <a:pt x="167" y="2075"/>
                    </a:lnTo>
                    <a:lnTo>
                      <a:pt x="244" y="2190"/>
                    </a:lnTo>
                    <a:lnTo>
                      <a:pt x="320" y="2293"/>
                    </a:lnTo>
                    <a:lnTo>
                      <a:pt x="410" y="2395"/>
                    </a:lnTo>
                    <a:lnTo>
                      <a:pt x="513" y="2485"/>
                    </a:lnTo>
                    <a:lnTo>
                      <a:pt x="615" y="2562"/>
                    </a:lnTo>
                    <a:lnTo>
                      <a:pt x="730" y="2639"/>
                    </a:lnTo>
                    <a:lnTo>
                      <a:pt x="858" y="2690"/>
                    </a:lnTo>
                    <a:lnTo>
                      <a:pt x="986" y="2741"/>
                    </a:lnTo>
                    <a:lnTo>
                      <a:pt x="1115" y="2780"/>
                    </a:lnTo>
                    <a:lnTo>
                      <a:pt x="1255" y="2792"/>
                    </a:lnTo>
                    <a:lnTo>
                      <a:pt x="1396" y="2805"/>
                    </a:lnTo>
                    <a:lnTo>
                      <a:pt x="1550" y="2792"/>
                    </a:lnTo>
                    <a:lnTo>
                      <a:pt x="1678" y="2780"/>
                    </a:lnTo>
                    <a:lnTo>
                      <a:pt x="1819" y="2741"/>
                    </a:lnTo>
                    <a:lnTo>
                      <a:pt x="1947" y="2690"/>
                    </a:lnTo>
                    <a:lnTo>
                      <a:pt x="2075" y="2639"/>
                    </a:lnTo>
                    <a:lnTo>
                      <a:pt x="2190" y="2562"/>
                    </a:lnTo>
                    <a:lnTo>
                      <a:pt x="2293" y="2485"/>
                    </a:lnTo>
                    <a:lnTo>
                      <a:pt x="2395" y="2395"/>
                    </a:lnTo>
                    <a:lnTo>
                      <a:pt x="2485" y="2293"/>
                    </a:lnTo>
                    <a:lnTo>
                      <a:pt x="2562" y="2190"/>
                    </a:lnTo>
                    <a:lnTo>
                      <a:pt x="2639" y="2075"/>
                    </a:lnTo>
                    <a:lnTo>
                      <a:pt x="2690" y="1947"/>
                    </a:lnTo>
                    <a:lnTo>
                      <a:pt x="2741" y="1819"/>
                    </a:lnTo>
                    <a:lnTo>
                      <a:pt x="2780" y="1691"/>
                    </a:lnTo>
                    <a:lnTo>
                      <a:pt x="2792" y="1550"/>
                    </a:lnTo>
                    <a:lnTo>
                      <a:pt x="2805" y="1396"/>
                    </a:lnTo>
                    <a:lnTo>
                      <a:pt x="2792" y="1255"/>
                    </a:lnTo>
                    <a:lnTo>
                      <a:pt x="2780" y="1115"/>
                    </a:lnTo>
                    <a:lnTo>
                      <a:pt x="2741" y="986"/>
                    </a:lnTo>
                    <a:lnTo>
                      <a:pt x="2690" y="858"/>
                    </a:lnTo>
                    <a:lnTo>
                      <a:pt x="2639" y="730"/>
                    </a:lnTo>
                    <a:lnTo>
                      <a:pt x="2562" y="615"/>
                    </a:lnTo>
                    <a:lnTo>
                      <a:pt x="2485" y="513"/>
                    </a:lnTo>
                    <a:lnTo>
                      <a:pt x="2395" y="410"/>
                    </a:lnTo>
                    <a:lnTo>
                      <a:pt x="2293" y="320"/>
                    </a:lnTo>
                    <a:lnTo>
                      <a:pt x="2190" y="244"/>
                    </a:lnTo>
                    <a:lnTo>
                      <a:pt x="2075" y="167"/>
                    </a:lnTo>
                    <a:lnTo>
                      <a:pt x="1947" y="116"/>
                    </a:lnTo>
                    <a:lnTo>
                      <a:pt x="1819" y="64"/>
                    </a:lnTo>
                    <a:lnTo>
                      <a:pt x="1678" y="26"/>
                    </a:lnTo>
                    <a:lnTo>
                      <a:pt x="1550" y="13"/>
                    </a:lnTo>
                    <a:lnTo>
                      <a:pt x="13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1809;p36">
                <a:extLst>
                  <a:ext uri="{FF2B5EF4-FFF2-40B4-BE49-F238E27FC236}">
                    <a16:creationId xmlns:a16="http://schemas.microsoft.com/office/drawing/2014/main" id="{5EE52F4C-9B06-4F3F-EE9C-2D1676650E00}"/>
                  </a:ext>
                </a:extLst>
              </p:cNvPr>
              <p:cNvSpPr/>
              <p:nvPr/>
            </p:nvSpPr>
            <p:spPr>
              <a:xfrm>
                <a:off x="4818158" y="1035450"/>
                <a:ext cx="142045" cy="142655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805" extrusionOk="0">
                    <a:moveTo>
                      <a:pt x="1397" y="0"/>
                    </a:moveTo>
                    <a:lnTo>
                      <a:pt x="1256" y="13"/>
                    </a:lnTo>
                    <a:lnTo>
                      <a:pt x="1115" y="26"/>
                    </a:lnTo>
                    <a:lnTo>
                      <a:pt x="974" y="64"/>
                    </a:lnTo>
                    <a:lnTo>
                      <a:pt x="846" y="115"/>
                    </a:lnTo>
                    <a:lnTo>
                      <a:pt x="731" y="167"/>
                    </a:lnTo>
                    <a:lnTo>
                      <a:pt x="615" y="243"/>
                    </a:lnTo>
                    <a:lnTo>
                      <a:pt x="500" y="320"/>
                    </a:lnTo>
                    <a:lnTo>
                      <a:pt x="411" y="410"/>
                    </a:lnTo>
                    <a:lnTo>
                      <a:pt x="321" y="512"/>
                    </a:lnTo>
                    <a:lnTo>
                      <a:pt x="231" y="615"/>
                    </a:lnTo>
                    <a:lnTo>
                      <a:pt x="167" y="730"/>
                    </a:lnTo>
                    <a:lnTo>
                      <a:pt x="103" y="858"/>
                    </a:lnTo>
                    <a:lnTo>
                      <a:pt x="65" y="986"/>
                    </a:lnTo>
                    <a:lnTo>
                      <a:pt x="26" y="1127"/>
                    </a:lnTo>
                    <a:lnTo>
                      <a:pt x="1" y="1255"/>
                    </a:lnTo>
                    <a:lnTo>
                      <a:pt x="1" y="1409"/>
                    </a:lnTo>
                    <a:lnTo>
                      <a:pt x="1" y="1550"/>
                    </a:lnTo>
                    <a:lnTo>
                      <a:pt x="26" y="1691"/>
                    </a:lnTo>
                    <a:lnTo>
                      <a:pt x="65" y="1819"/>
                    </a:lnTo>
                    <a:lnTo>
                      <a:pt x="103" y="1947"/>
                    </a:lnTo>
                    <a:lnTo>
                      <a:pt x="167" y="2075"/>
                    </a:lnTo>
                    <a:lnTo>
                      <a:pt x="231" y="2190"/>
                    </a:lnTo>
                    <a:lnTo>
                      <a:pt x="321" y="2293"/>
                    </a:lnTo>
                    <a:lnTo>
                      <a:pt x="411" y="2395"/>
                    </a:lnTo>
                    <a:lnTo>
                      <a:pt x="500" y="2485"/>
                    </a:lnTo>
                    <a:lnTo>
                      <a:pt x="615" y="2562"/>
                    </a:lnTo>
                    <a:lnTo>
                      <a:pt x="731" y="2638"/>
                    </a:lnTo>
                    <a:lnTo>
                      <a:pt x="846" y="2690"/>
                    </a:lnTo>
                    <a:lnTo>
                      <a:pt x="974" y="2741"/>
                    </a:lnTo>
                    <a:lnTo>
                      <a:pt x="1115" y="2779"/>
                    </a:lnTo>
                    <a:lnTo>
                      <a:pt x="1256" y="2792"/>
                    </a:lnTo>
                    <a:lnTo>
                      <a:pt x="1397" y="2805"/>
                    </a:lnTo>
                    <a:lnTo>
                      <a:pt x="1538" y="2792"/>
                    </a:lnTo>
                    <a:lnTo>
                      <a:pt x="1678" y="2779"/>
                    </a:lnTo>
                    <a:lnTo>
                      <a:pt x="1807" y="2741"/>
                    </a:lnTo>
                    <a:lnTo>
                      <a:pt x="1947" y="2690"/>
                    </a:lnTo>
                    <a:lnTo>
                      <a:pt x="2063" y="2638"/>
                    </a:lnTo>
                    <a:lnTo>
                      <a:pt x="2178" y="2562"/>
                    </a:lnTo>
                    <a:lnTo>
                      <a:pt x="2293" y="2485"/>
                    </a:lnTo>
                    <a:lnTo>
                      <a:pt x="2383" y="2395"/>
                    </a:lnTo>
                    <a:lnTo>
                      <a:pt x="2473" y="2293"/>
                    </a:lnTo>
                    <a:lnTo>
                      <a:pt x="2562" y="2190"/>
                    </a:lnTo>
                    <a:lnTo>
                      <a:pt x="2626" y="2075"/>
                    </a:lnTo>
                    <a:lnTo>
                      <a:pt x="2690" y="1947"/>
                    </a:lnTo>
                    <a:lnTo>
                      <a:pt x="2729" y="1819"/>
                    </a:lnTo>
                    <a:lnTo>
                      <a:pt x="2767" y="1691"/>
                    </a:lnTo>
                    <a:lnTo>
                      <a:pt x="2793" y="1550"/>
                    </a:lnTo>
                    <a:lnTo>
                      <a:pt x="2793" y="1409"/>
                    </a:lnTo>
                    <a:lnTo>
                      <a:pt x="2793" y="1255"/>
                    </a:lnTo>
                    <a:lnTo>
                      <a:pt x="2767" y="1127"/>
                    </a:lnTo>
                    <a:lnTo>
                      <a:pt x="2729" y="986"/>
                    </a:lnTo>
                    <a:lnTo>
                      <a:pt x="2690" y="858"/>
                    </a:lnTo>
                    <a:lnTo>
                      <a:pt x="2626" y="730"/>
                    </a:lnTo>
                    <a:lnTo>
                      <a:pt x="2562" y="615"/>
                    </a:lnTo>
                    <a:lnTo>
                      <a:pt x="2473" y="512"/>
                    </a:lnTo>
                    <a:lnTo>
                      <a:pt x="2383" y="410"/>
                    </a:lnTo>
                    <a:lnTo>
                      <a:pt x="2293" y="320"/>
                    </a:lnTo>
                    <a:lnTo>
                      <a:pt x="2178" y="243"/>
                    </a:lnTo>
                    <a:lnTo>
                      <a:pt x="2063" y="167"/>
                    </a:lnTo>
                    <a:lnTo>
                      <a:pt x="1947" y="115"/>
                    </a:lnTo>
                    <a:lnTo>
                      <a:pt x="1807" y="64"/>
                    </a:lnTo>
                    <a:lnTo>
                      <a:pt x="1678" y="26"/>
                    </a:lnTo>
                    <a:lnTo>
                      <a:pt x="1538" y="13"/>
                    </a:lnTo>
                    <a:lnTo>
                      <a:pt x="13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1810;p36">
                <a:extLst>
                  <a:ext uri="{FF2B5EF4-FFF2-40B4-BE49-F238E27FC236}">
                    <a16:creationId xmlns:a16="http://schemas.microsoft.com/office/drawing/2014/main" id="{B5A45157-15A4-0EA4-0143-67DFFD0F1D62}"/>
                  </a:ext>
                </a:extLst>
              </p:cNvPr>
              <p:cNvSpPr/>
              <p:nvPr/>
            </p:nvSpPr>
            <p:spPr>
              <a:xfrm>
                <a:off x="5542510" y="3991348"/>
                <a:ext cx="142655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806" extrusionOk="0">
                    <a:moveTo>
                      <a:pt x="1409" y="0"/>
                    </a:moveTo>
                    <a:lnTo>
                      <a:pt x="1268" y="13"/>
                    </a:lnTo>
                    <a:lnTo>
                      <a:pt x="1127" y="39"/>
                    </a:lnTo>
                    <a:lnTo>
                      <a:pt x="986" y="64"/>
                    </a:lnTo>
                    <a:lnTo>
                      <a:pt x="858" y="116"/>
                    </a:lnTo>
                    <a:lnTo>
                      <a:pt x="743" y="180"/>
                    </a:lnTo>
                    <a:lnTo>
                      <a:pt x="628" y="244"/>
                    </a:lnTo>
                    <a:lnTo>
                      <a:pt x="512" y="320"/>
                    </a:lnTo>
                    <a:lnTo>
                      <a:pt x="410" y="423"/>
                    </a:lnTo>
                    <a:lnTo>
                      <a:pt x="320" y="513"/>
                    </a:lnTo>
                    <a:lnTo>
                      <a:pt x="243" y="628"/>
                    </a:lnTo>
                    <a:lnTo>
                      <a:pt x="179" y="743"/>
                    </a:lnTo>
                    <a:lnTo>
                      <a:pt x="115" y="858"/>
                    </a:lnTo>
                    <a:lnTo>
                      <a:pt x="64" y="986"/>
                    </a:lnTo>
                    <a:lnTo>
                      <a:pt x="38" y="1127"/>
                    </a:lnTo>
                    <a:lnTo>
                      <a:pt x="13" y="1268"/>
                    </a:lnTo>
                    <a:lnTo>
                      <a:pt x="0" y="1409"/>
                    </a:lnTo>
                    <a:lnTo>
                      <a:pt x="13" y="1550"/>
                    </a:lnTo>
                    <a:lnTo>
                      <a:pt x="38" y="1691"/>
                    </a:lnTo>
                    <a:lnTo>
                      <a:pt x="64" y="1819"/>
                    </a:lnTo>
                    <a:lnTo>
                      <a:pt x="115" y="1947"/>
                    </a:lnTo>
                    <a:lnTo>
                      <a:pt x="179" y="2075"/>
                    </a:lnTo>
                    <a:lnTo>
                      <a:pt x="243" y="2190"/>
                    </a:lnTo>
                    <a:lnTo>
                      <a:pt x="320" y="2293"/>
                    </a:lnTo>
                    <a:lnTo>
                      <a:pt x="410" y="2395"/>
                    </a:lnTo>
                    <a:lnTo>
                      <a:pt x="512" y="2485"/>
                    </a:lnTo>
                    <a:lnTo>
                      <a:pt x="628" y="2575"/>
                    </a:lnTo>
                    <a:lnTo>
                      <a:pt x="743" y="2639"/>
                    </a:lnTo>
                    <a:lnTo>
                      <a:pt x="858" y="2703"/>
                    </a:lnTo>
                    <a:lnTo>
                      <a:pt x="986" y="2741"/>
                    </a:lnTo>
                    <a:lnTo>
                      <a:pt x="1127" y="2780"/>
                    </a:lnTo>
                    <a:lnTo>
                      <a:pt x="1268" y="2805"/>
                    </a:lnTo>
                    <a:lnTo>
                      <a:pt x="1550" y="2805"/>
                    </a:lnTo>
                    <a:lnTo>
                      <a:pt x="1691" y="2780"/>
                    </a:lnTo>
                    <a:lnTo>
                      <a:pt x="1819" y="2741"/>
                    </a:lnTo>
                    <a:lnTo>
                      <a:pt x="1947" y="2703"/>
                    </a:lnTo>
                    <a:lnTo>
                      <a:pt x="2075" y="2639"/>
                    </a:lnTo>
                    <a:lnTo>
                      <a:pt x="2190" y="2575"/>
                    </a:lnTo>
                    <a:lnTo>
                      <a:pt x="2293" y="2485"/>
                    </a:lnTo>
                    <a:lnTo>
                      <a:pt x="2395" y="2395"/>
                    </a:lnTo>
                    <a:lnTo>
                      <a:pt x="2485" y="2293"/>
                    </a:lnTo>
                    <a:lnTo>
                      <a:pt x="2562" y="2190"/>
                    </a:lnTo>
                    <a:lnTo>
                      <a:pt x="2638" y="2075"/>
                    </a:lnTo>
                    <a:lnTo>
                      <a:pt x="2702" y="1947"/>
                    </a:lnTo>
                    <a:lnTo>
                      <a:pt x="2741" y="1819"/>
                    </a:lnTo>
                    <a:lnTo>
                      <a:pt x="2779" y="1691"/>
                    </a:lnTo>
                    <a:lnTo>
                      <a:pt x="2805" y="1550"/>
                    </a:lnTo>
                    <a:lnTo>
                      <a:pt x="2805" y="1409"/>
                    </a:lnTo>
                    <a:lnTo>
                      <a:pt x="2805" y="1268"/>
                    </a:lnTo>
                    <a:lnTo>
                      <a:pt x="2779" y="1127"/>
                    </a:lnTo>
                    <a:lnTo>
                      <a:pt x="2741" y="986"/>
                    </a:lnTo>
                    <a:lnTo>
                      <a:pt x="2702" y="858"/>
                    </a:lnTo>
                    <a:lnTo>
                      <a:pt x="2638" y="743"/>
                    </a:lnTo>
                    <a:lnTo>
                      <a:pt x="2562" y="628"/>
                    </a:lnTo>
                    <a:lnTo>
                      <a:pt x="2485" y="513"/>
                    </a:lnTo>
                    <a:lnTo>
                      <a:pt x="2395" y="423"/>
                    </a:lnTo>
                    <a:lnTo>
                      <a:pt x="2293" y="320"/>
                    </a:lnTo>
                    <a:lnTo>
                      <a:pt x="2190" y="244"/>
                    </a:lnTo>
                    <a:lnTo>
                      <a:pt x="2075" y="180"/>
                    </a:lnTo>
                    <a:lnTo>
                      <a:pt x="1947" y="116"/>
                    </a:lnTo>
                    <a:lnTo>
                      <a:pt x="1819" y="64"/>
                    </a:lnTo>
                    <a:lnTo>
                      <a:pt x="1691" y="39"/>
                    </a:lnTo>
                    <a:lnTo>
                      <a:pt x="1550" y="13"/>
                    </a:lnTo>
                    <a:lnTo>
                      <a:pt x="14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1811;p36">
                <a:extLst>
                  <a:ext uri="{FF2B5EF4-FFF2-40B4-BE49-F238E27FC236}">
                    <a16:creationId xmlns:a16="http://schemas.microsoft.com/office/drawing/2014/main" id="{3D0697B6-AFF4-92DC-13FD-42F1B7EE2AB5}"/>
                  </a:ext>
                </a:extLst>
              </p:cNvPr>
              <p:cNvSpPr/>
              <p:nvPr/>
            </p:nvSpPr>
            <p:spPr>
              <a:xfrm>
                <a:off x="5542510" y="4191317"/>
                <a:ext cx="142655" cy="14204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793" extrusionOk="0">
                    <a:moveTo>
                      <a:pt x="1268" y="0"/>
                    </a:moveTo>
                    <a:lnTo>
                      <a:pt x="1127" y="26"/>
                    </a:lnTo>
                    <a:lnTo>
                      <a:pt x="986" y="51"/>
                    </a:lnTo>
                    <a:lnTo>
                      <a:pt x="858" y="103"/>
                    </a:lnTo>
                    <a:lnTo>
                      <a:pt x="743" y="167"/>
                    </a:lnTo>
                    <a:lnTo>
                      <a:pt x="628" y="231"/>
                    </a:lnTo>
                    <a:lnTo>
                      <a:pt x="512" y="308"/>
                    </a:lnTo>
                    <a:lnTo>
                      <a:pt x="410" y="410"/>
                    </a:lnTo>
                    <a:lnTo>
                      <a:pt x="320" y="500"/>
                    </a:lnTo>
                    <a:lnTo>
                      <a:pt x="243" y="615"/>
                    </a:lnTo>
                    <a:lnTo>
                      <a:pt x="179" y="730"/>
                    </a:lnTo>
                    <a:lnTo>
                      <a:pt x="115" y="846"/>
                    </a:lnTo>
                    <a:lnTo>
                      <a:pt x="64" y="974"/>
                    </a:lnTo>
                    <a:lnTo>
                      <a:pt x="38" y="1115"/>
                    </a:lnTo>
                    <a:lnTo>
                      <a:pt x="13" y="1255"/>
                    </a:lnTo>
                    <a:lnTo>
                      <a:pt x="0" y="1396"/>
                    </a:lnTo>
                    <a:lnTo>
                      <a:pt x="13" y="1537"/>
                    </a:lnTo>
                    <a:lnTo>
                      <a:pt x="38" y="1678"/>
                    </a:lnTo>
                    <a:lnTo>
                      <a:pt x="64" y="1806"/>
                    </a:lnTo>
                    <a:lnTo>
                      <a:pt x="115" y="1934"/>
                    </a:lnTo>
                    <a:lnTo>
                      <a:pt x="179" y="2062"/>
                    </a:lnTo>
                    <a:lnTo>
                      <a:pt x="243" y="2178"/>
                    </a:lnTo>
                    <a:lnTo>
                      <a:pt x="320" y="2280"/>
                    </a:lnTo>
                    <a:lnTo>
                      <a:pt x="410" y="2383"/>
                    </a:lnTo>
                    <a:lnTo>
                      <a:pt x="512" y="2472"/>
                    </a:lnTo>
                    <a:lnTo>
                      <a:pt x="628" y="2562"/>
                    </a:lnTo>
                    <a:lnTo>
                      <a:pt x="743" y="2626"/>
                    </a:lnTo>
                    <a:lnTo>
                      <a:pt x="858" y="2690"/>
                    </a:lnTo>
                    <a:lnTo>
                      <a:pt x="986" y="2728"/>
                    </a:lnTo>
                    <a:lnTo>
                      <a:pt x="1127" y="2767"/>
                    </a:lnTo>
                    <a:lnTo>
                      <a:pt x="1268" y="2792"/>
                    </a:lnTo>
                    <a:lnTo>
                      <a:pt x="1550" y="2792"/>
                    </a:lnTo>
                    <a:lnTo>
                      <a:pt x="1691" y="2767"/>
                    </a:lnTo>
                    <a:lnTo>
                      <a:pt x="1819" y="2728"/>
                    </a:lnTo>
                    <a:lnTo>
                      <a:pt x="1947" y="2690"/>
                    </a:lnTo>
                    <a:lnTo>
                      <a:pt x="2075" y="2626"/>
                    </a:lnTo>
                    <a:lnTo>
                      <a:pt x="2190" y="2562"/>
                    </a:lnTo>
                    <a:lnTo>
                      <a:pt x="2293" y="2472"/>
                    </a:lnTo>
                    <a:lnTo>
                      <a:pt x="2395" y="2383"/>
                    </a:lnTo>
                    <a:lnTo>
                      <a:pt x="2485" y="2280"/>
                    </a:lnTo>
                    <a:lnTo>
                      <a:pt x="2562" y="2178"/>
                    </a:lnTo>
                    <a:lnTo>
                      <a:pt x="2638" y="2062"/>
                    </a:lnTo>
                    <a:lnTo>
                      <a:pt x="2702" y="1934"/>
                    </a:lnTo>
                    <a:lnTo>
                      <a:pt x="2741" y="1806"/>
                    </a:lnTo>
                    <a:lnTo>
                      <a:pt x="2779" y="1678"/>
                    </a:lnTo>
                    <a:lnTo>
                      <a:pt x="2805" y="1537"/>
                    </a:lnTo>
                    <a:lnTo>
                      <a:pt x="2805" y="1396"/>
                    </a:lnTo>
                    <a:lnTo>
                      <a:pt x="2805" y="1255"/>
                    </a:lnTo>
                    <a:lnTo>
                      <a:pt x="2779" y="1115"/>
                    </a:lnTo>
                    <a:lnTo>
                      <a:pt x="2741" y="974"/>
                    </a:lnTo>
                    <a:lnTo>
                      <a:pt x="2702" y="846"/>
                    </a:lnTo>
                    <a:lnTo>
                      <a:pt x="2638" y="730"/>
                    </a:lnTo>
                    <a:lnTo>
                      <a:pt x="2562" y="615"/>
                    </a:lnTo>
                    <a:lnTo>
                      <a:pt x="2485" y="500"/>
                    </a:lnTo>
                    <a:lnTo>
                      <a:pt x="2395" y="410"/>
                    </a:lnTo>
                    <a:lnTo>
                      <a:pt x="2293" y="308"/>
                    </a:lnTo>
                    <a:lnTo>
                      <a:pt x="2190" y="231"/>
                    </a:lnTo>
                    <a:lnTo>
                      <a:pt x="2075" y="167"/>
                    </a:lnTo>
                    <a:lnTo>
                      <a:pt x="1947" y="103"/>
                    </a:lnTo>
                    <a:lnTo>
                      <a:pt x="1819" y="51"/>
                    </a:lnTo>
                    <a:lnTo>
                      <a:pt x="1691" y="26"/>
                    </a:lnTo>
                    <a:lnTo>
                      <a:pt x="15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1812;p36">
                <a:extLst>
                  <a:ext uri="{FF2B5EF4-FFF2-40B4-BE49-F238E27FC236}">
                    <a16:creationId xmlns:a16="http://schemas.microsoft.com/office/drawing/2014/main" id="{D5CCE2F6-B38A-2C2D-48E5-1894C807C2CC}"/>
                  </a:ext>
                </a:extLst>
              </p:cNvPr>
              <p:cNvSpPr/>
              <p:nvPr/>
            </p:nvSpPr>
            <p:spPr>
              <a:xfrm>
                <a:off x="5542510" y="4390624"/>
                <a:ext cx="142655" cy="14204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793" extrusionOk="0">
                    <a:moveTo>
                      <a:pt x="1268" y="0"/>
                    </a:moveTo>
                    <a:lnTo>
                      <a:pt x="1127" y="26"/>
                    </a:lnTo>
                    <a:lnTo>
                      <a:pt x="986" y="52"/>
                    </a:lnTo>
                    <a:lnTo>
                      <a:pt x="858" y="103"/>
                    </a:lnTo>
                    <a:lnTo>
                      <a:pt x="743" y="167"/>
                    </a:lnTo>
                    <a:lnTo>
                      <a:pt x="628" y="231"/>
                    </a:lnTo>
                    <a:lnTo>
                      <a:pt x="512" y="308"/>
                    </a:lnTo>
                    <a:lnTo>
                      <a:pt x="410" y="410"/>
                    </a:lnTo>
                    <a:lnTo>
                      <a:pt x="320" y="500"/>
                    </a:lnTo>
                    <a:lnTo>
                      <a:pt x="243" y="615"/>
                    </a:lnTo>
                    <a:lnTo>
                      <a:pt x="179" y="731"/>
                    </a:lnTo>
                    <a:lnTo>
                      <a:pt x="115" y="846"/>
                    </a:lnTo>
                    <a:lnTo>
                      <a:pt x="64" y="974"/>
                    </a:lnTo>
                    <a:lnTo>
                      <a:pt x="38" y="1115"/>
                    </a:lnTo>
                    <a:lnTo>
                      <a:pt x="13" y="1256"/>
                    </a:lnTo>
                    <a:lnTo>
                      <a:pt x="0" y="1397"/>
                    </a:lnTo>
                    <a:lnTo>
                      <a:pt x="13" y="1537"/>
                    </a:lnTo>
                    <a:lnTo>
                      <a:pt x="38" y="1678"/>
                    </a:lnTo>
                    <a:lnTo>
                      <a:pt x="64" y="1806"/>
                    </a:lnTo>
                    <a:lnTo>
                      <a:pt x="115" y="1934"/>
                    </a:lnTo>
                    <a:lnTo>
                      <a:pt x="179" y="2063"/>
                    </a:lnTo>
                    <a:lnTo>
                      <a:pt x="243" y="2178"/>
                    </a:lnTo>
                    <a:lnTo>
                      <a:pt x="320" y="2280"/>
                    </a:lnTo>
                    <a:lnTo>
                      <a:pt x="410" y="2383"/>
                    </a:lnTo>
                    <a:lnTo>
                      <a:pt x="512" y="2472"/>
                    </a:lnTo>
                    <a:lnTo>
                      <a:pt x="628" y="2562"/>
                    </a:lnTo>
                    <a:lnTo>
                      <a:pt x="743" y="2626"/>
                    </a:lnTo>
                    <a:lnTo>
                      <a:pt x="858" y="2690"/>
                    </a:lnTo>
                    <a:lnTo>
                      <a:pt x="986" y="2729"/>
                    </a:lnTo>
                    <a:lnTo>
                      <a:pt x="1127" y="2767"/>
                    </a:lnTo>
                    <a:lnTo>
                      <a:pt x="1268" y="2793"/>
                    </a:lnTo>
                    <a:lnTo>
                      <a:pt x="1550" y="2793"/>
                    </a:lnTo>
                    <a:lnTo>
                      <a:pt x="1691" y="2767"/>
                    </a:lnTo>
                    <a:lnTo>
                      <a:pt x="1819" y="2729"/>
                    </a:lnTo>
                    <a:lnTo>
                      <a:pt x="1947" y="2690"/>
                    </a:lnTo>
                    <a:lnTo>
                      <a:pt x="2075" y="2626"/>
                    </a:lnTo>
                    <a:lnTo>
                      <a:pt x="2190" y="2562"/>
                    </a:lnTo>
                    <a:lnTo>
                      <a:pt x="2293" y="2472"/>
                    </a:lnTo>
                    <a:lnTo>
                      <a:pt x="2395" y="2383"/>
                    </a:lnTo>
                    <a:lnTo>
                      <a:pt x="2485" y="2280"/>
                    </a:lnTo>
                    <a:lnTo>
                      <a:pt x="2562" y="2178"/>
                    </a:lnTo>
                    <a:lnTo>
                      <a:pt x="2638" y="2063"/>
                    </a:lnTo>
                    <a:lnTo>
                      <a:pt x="2702" y="1934"/>
                    </a:lnTo>
                    <a:lnTo>
                      <a:pt x="2741" y="1806"/>
                    </a:lnTo>
                    <a:lnTo>
                      <a:pt x="2779" y="1678"/>
                    </a:lnTo>
                    <a:lnTo>
                      <a:pt x="2805" y="1537"/>
                    </a:lnTo>
                    <a:lnTo>
                      <a:pt x="2805" y="1397"/>
                    </a:lnTo>
                    <a:lnTo>
                      <a:pt x="2805" y="1256"/>
                    </a:lnTo>
                    <a:lnTo>
                      <a:pt x="2779" y="1115"/>
                    </a:lnTo>
                    <a:lnTo>
                      <a:pt x="2741" y="974"/>
                    </a:lnTo>
                    <a:lnTo>
                      <a:pt x="2702" y="846"/>
                    </a:lnTo>
                    <a:lnTo>
                      <a:pt x="2638" y="731"/>
                    </a:lnTo>
                    <a:lnTo>
                      <a:pt x="2562" y="615"/>
                    </a:lnTo>
                    <a:lnTo>
                      <a:pt x="2485" y="500"/>
                    </a:lnTo>
                    <a:lnTo>
                      <a:pt x="2395" y="410"/>
                    </a:lnTo>
                    <a:lnTo>
                      <a:pt x="2293" y="308"/>
                    </a:lnTo>
                    <a:lnTo>
                      <a:pt x="2190" y="231"/>
                    </a:lnTo>
                    <a:lnTo>
                      <a:pt x="2075" y="167"/>
                    </a:lnTo>
                    <a:lnTo>
                      <a:pt x="1947" y="103"/>
                    </a:lnTo>
                    <a:lnTo>
                      <a:pt x="1819" y="52"/>
                    </a:lnTo>
                    <a:lnTo>
                      <a:pt x="1691" y="26"/>
                    </a:lnTo>
                    <a:lnTo>
                      <a:pt x="15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1813;p36">
                <a:extLst>
                  <a:ext uri="{FF2B5EF4-FFF2-40B4-BE49-F238E27FC236}">
                    <a16:creationId xmlns:a16="http://schemas.microsoft.com/office/drawing/2014/main" id="{06273E14-7EAA-E0E9-0351-FCD0392CA5CE}"/>
                  </a:ext>
                </a:extLst>
              </p:cNvPr>
              <p:cNvSpPr/>
              <p:nvPr/>
            </p:nvSpPr>
            <p:spPr>
              <a:xfrm>
                <a:off x="3805297" y="2157096"/>
                <a:ext cx="282768" cy="215636"/>
              </a:xfrm>
              <a:custGeom>
                <a:avLst/>
                <a:gdLst/>
                <a:ahLst/>
                <a:cxnLst/>
                <a:rect l="l" t="t" r="r" b="b"/>
                <a:pathLst>
                  <a:path w="5560" h="4240" extrusionOk="0">
                    <a:moveTo>
                      <a:pt x="0" y="0"/>
                    </a:moveTo>
                    <a:lnTo>
                      <a:pt x="0" y="4240"/>
                    </a:lnTo>
                    <a:lnTo>
                      <a:pt x="5559" y="4240"/>
                    </a:lnTo>
                    <a:lnTo>
                      <a:pt x="5559" y="0"/>
                    </a:lnTo>
                    <a:close/>
                  </a:path>
                </a:pathLst>
              </a:custGeom>
              <a:solidFill>
                <a:srgbClr val="70F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1814;p36">
                <a:extLst>
                  <a:ext uri="{FF2B5EF4-FFF2-40B4-BE49-F238E27FC236}">
                    <a16:creationId xmlns:a16="http://schemas.microsoft.com/office/drawing/2014/main" id="{2844BBD0-557B-C45A-D3FA-1E0C28FB735C}"/>
                  </a:ext>
                </a:extLst>
              </p:cNvPr>
              <p:cNvSpPr/>
              <p:nvPr/>
            </p:nvSpPr>
            <p:spPr>
              <a:xfrm>
                <a:off x="4126406" y="2230686"/>
                <a:ext cx="891125" cy="756963"/>
              </a:xfrm>
              <a:custGeom>
                <a:avLst/>
                <a:gdLst/>
                <a:ahLst/>
                <a:cxnLst/>
                <a:rect l="l" t="t" r="r" b="b"/>
                <a:pathLst>
                  <a:path w="17522" h="14884" extrusionOk="0">
                    <a:moveTo>
                      <a:pt x="8684" y="0"/>
                    </a:moveTo>
                    <a:lnTo>
                      <a:pt x="8377" y="13"/>
                    </a:lnTo>
                    <a:lnTo>
                      <a:pt x="8082" y="52"/>
                    </a:lnTo>
                    <a:lnTo>
                      <a:pt x="7788" y="103"/>
                    </a:lnTo>
                    <a:lnTo>
                      <a:pt x="7506" y="180"/>
                    </a:lnTo>
                    <a:lnTo>
                      <a:pt x="7224" y="282"/>
                    </a:lnTo>
                    <a:lnTo>
                      <a:pt x="6955" y="398"/>
                    </a:lnTo>
                    <a:lnTo>
                      <a:pt x="6712" y="538"/>
                    </a:lnTo>
                    <a:lnTo>
                      <a:pt x="6469" y="692"/>
                    </a:lnTo>
                    <a:lnTo>
                      <a:pt x="6238" y="859"/>
                    </a:lnTo>
                    <a:lnTo>
                      <a:pt x="6020" y="1038"/>
                    </a:lnTo>
                    <a:lnTo>
                      <a:pt x="5815" y="1243"/>
                    </a:lnTo>
                    <a:lnTo>
                      <a:pt x="5623" y="1461"/>
                    </a:lnTo>
                    <a:lnTo>
                      <a:pt x="5444" y="1691"/>
                    </a:lnTo>
                    <a:lnTo>
                      <a:pt x="5290" y="1934"/>
                    </a:lnTo>
                    <a:lnTo>
                      <a:pt x="5149" y="2178"/>
                    </a:lnTo>
                    <a:lnTo>
                      <a:pt x="5034" y="2447"/>
                    </a:lnTo>
                    <a:lnTo>
                      <a:pt x="4906" y="2370"/>
                    </a:lnTo>
                    <a:lnTo>
                      <a:pt x="4778" y="2293"/>
                    </a:lnTo>
                    <a:lnTo>
                      <a:pt x="4637" y="2229"/>
                    </a:lnTo>
                    <a:lnTo>
                      <a:pt x="4483" y="2178"/>
                    </a:lnTo>
                    <a:lnTo>
                      <a:pt x="4343" y="2139"/>
                    </a:lnTo>
                    <a:lnTo>
                      <a:pt x="4189" y="2101"/>
                    </a:lnTo>
                    <a:lnTo>
                      <a:pt x="4022" y="2088"/>
                    </a:lnTo>
                    <a:lnTo>
                      <a:pt x="3869" y="2075"/>
                    </a:lnTo>
                    <a:lnTo>
                      <a:pt x="3651" y="2088"/>
                    </a:lnTo>
                    <a:lnTo>
                      <a:pt x="3446" y="2127"/>
                    </a:lnTo>
                    <a:lnTo>
                      <a:pt x="3254" y="2178"/>
                    </a:lnTo>
                    <a:lnTo>
                      <a:pt x="3062" y="2242"/>
                    </a:lnTo>
                    <a:lnTo>
                      <a:pt x="2882" y="2332"/>
                    </a:lnTo>
                    <a:lnTo>
                      <a:pt x="2716" y="2434"/>
                    </a:lnTo>
                    <a:lnTo>
                      <a:pt x="2562" y="2549"/>
                    </a:lnTo>
                    <a:lnTo>
                      <a:pt x="2409" y="2690"/>
                    </a:lnTo>
                    <a:lnTo>
                      <a:pt x="2281" y="2831"/>
                    </a:lnTo>
                    <a:lnTo>
                      <a:pt x="2165" y="2985"/>
                    </a:lnTo>
                    <a:lnTo>
                      <a:pt x="2050" y="3164"/>
                    </a:lnTo>
                    <a:lnTo>
                      <a:pt x="1973" y="3343"/>
                    </a:lnTo>
                    <a:lnTo>
                      <a:pt x="1896" y="3523"/>
                    </a:lnTo>
                    <a:lnTo>
                      <a:pt x="1845" y="3728"/>
                    </a:lnTo>
                    <a:lnTo>
                      <a:pt x="1819" y="3933"/>
                    </a:lnTo>
                    <a:lnTo>
                      <a:pt x="1807" y="4137"/>
                    </a:lnTo>
                    <a:lnTo>
                      <a:pt x="1819" y="4317"/>
                    </a:lnTo>
                    <a:lnTo>
                      <a:pt x="1845" y="4483"/>
                    </a:lnTo>
                    <a:lnTo>
                      <a:pt x="1883" y="4650"/>
                    </a:lnTo>
                    <a:lnTo>
                      <a:pt x="1922" y="4803"/>
                    </a:lnTo>
                    <a:lnTo>
                      <a:pt x="1717" y="4893"/>
                    </a:lnTo>
                    <a:lnTo>
                      <a:pt x="1525" y="5008"/>
                    </a:lnTo>
                    <a:lnTo>
                      <a:pt x="1333" y="5136"/>
                    </a:lnTo>
                    <a:lnTo>
                      <a:pt x="1153" y="5265"/>
                    </a:lnTo>
                    <a:lnTo>
                      <a:pt x="987" y="5418"/>
                    </a:lnTo>
                    <a:lnTo>
                      <a:pt x="820" y="5572"/>
                    </a:lnTo>
                    <a:lnTo>
                      <a:pt x="680" y="5751"/>
                    </a:lnTo>
                    <a:lnTo>
                      <a:pt x="539" y="5931"/>
                    </a:lnTo>
                    <a:lnTo>
                      <a:pt x="423" y="6123"/>
                    </a:lnTo>
                    <a:lnTo>
                      <a:pt x="321" y="6328"/>
                    </a:lnTo>
                    <a:lnTo>
                      <a:pt x="218" y="6533"/>
                    </a:lnTo>
                    <a:lnTo>
                      <a:pt x="142" y="6750"/>
                    </a:lnTo>
                    <a:lnTo>
                      <a:pt x="90" y="6981"/>
                    </a:lnTo>
                    <a:lnTo>
                      <a:pt x="39" y="7211"/>
                    </a:lnTo>
                    <a:lnTo>
                      <a:pt x="14" y="7442"/>
                    </a:lnTo>
                    <a:lnTo>
                      <a:pt x="1" y="7685"/>
                    </a:lnTo>
                    <a:lnTo>
                      <a:pt x="14" y="7916"/>
                    </a:lnTo>
                    <a:lnTo>
                      <a:pt x="39" y="8159"/>
                    </a:lnTo>
                    <a:lnTo>
                      <a:pt x="78" y="8377"/>
                    </a:lnTo>
                    <a:lnTo>
                      <a:pt x="142" y="8607"/>
                    </a:lnTo>
                    <a:lnTo>
                      <a:pt x="218" y="8812"/>
                    </a:lnTo>
                    <a:lnTo>
                      <a:pt x="308" y="9030"/>
                    </a:lnTo>
                    <a:lnTo>
                      <a:pt x="411" y="9222"/>
                    </a:lnTo>
                    <a:lnTo>
                      <a:pt x="526" y="9414"/>
                    </a:lnTo>
                    <a:lnTo>
                      <a:pt x="667" y="9594"/>
                    </a:lnTo>
                    <a:lnTo>
                      <a:pt x="808" y="9760"/>
                    </a:lnTo>
                    <a:lnTo>
                      <a:pt x="961" y="9927"/>
                    </a:lnTo>
                    <a:lnTo>
                      <a:pt x="1128" y="10080"/>
                    </a:lnTo>
                    <a:lnTo>
                      <a:pt x="1307" y="10208"/>
                    </a:lnTo>
                    <a:lnTo>
                      <a:pt x="1486" y="10336"/>
                    </a:lnTo>
                    <a:lnTo>
                      <a:pt x="1679" y="10452"/>
                    </a:lnTo>
                    <a:lnTo>
                      <a:pt x="1883" y="10541"/>
                    </a:lnTo>
                    <a:lnTo>
                      <a:pt x="1858" y="10669"/>
                    </a:lnTo>
                    <a:lnTo>
                      <a:pt x="1832" y="10810"/>
                    </a:lnTo>
                    <a:lnTo>
                      <a:pt x="1819" y="10938"/>
                    </a:lnTo>
                    <a:lnTo>
                      <a:pt x="1807" y="11079"/>
                    </a:lnTo>
                    <a:lnTo>
                      <a:pt x="1819" y="11284"/>
                    </a:lnTo>
                    <a:lnTo>
                      <a:pt x="1845" y="11489"/>
                    </a:lnTo>
                    <a:lnTo>
                      <a:pt x="1896" y="11694"/>
                    </a:lnTo>
                    <a:lnTo>
                      <a:pt x="1973" y="11873"/>
                    </a:lnTo>
                    <a:lnTo>
                      <a:pt x="2050" y="12066"/>
                    </a:lnTo>
                    <a:lnTo>
                      <a:pt x="2165" y="12232"/>
                    </a:lnTo>
                    <a:lnTo>
                      <a:pt x="2281" y="12386"/>
                    </a:lnTo>
                    <a:lnTo>
                      <a:pt x="2409" y="12539"/>
                    </a:lnTo>
                    <a:lnTo>
                      <a:pt x="2562" y="12668"/>
                    </a:lnTo>
                    <a:lnTo>
                      <a:pt x="2716" y="12783"/>
                    </a:lnTo>
                    <a:lnTo>
                      <a:pt x="2882" y="12885"/>
                    </a:lnTo>
                    <a:lnTo>
                      <a:pt x="3062" y="12975"/>
                    </a:lnTo>
                    <a:lnTo>
                      <a:pt x="3254" y="13039"/>
                    </a:lnTo>
                    <a:lnTo>
                      <a:pt x="3446" y="13090"/>
                    </a:lnTo>
                    <a:lnTo>
                      <a:pt x="3651" y="13129"/>
                    </a:lnTo>
                    <a:lnTo>
                      <a:pt x="3869" y="13141"/>
                    </a:lnTo>
                    <a:lnTo>
                      <a:pt x="4022" y="13129"/>
                    </a:lnTo>
                    <a:lnTo>
                      <a:pt x="4176" y="13103"/>
                    </a:lnTo>
                    <a:lnTo>
                      <a:pt x="4330" y="13077"/>
                    </a:lnTo>
                    <a:lnTo>
                      <a:pt x="4471" y="13039"/>
                    </a:lnTo>
                    <a:lnTo>
                      <a:pt x="4548" y="13231"/>
                    </a:lnTo>
                    <a:lnTo>
                      <a:pt x="4637" y="13423"/>
                    </a:lnTo>
                    <a:lnTo>
                      <a:pt x="4752" y="13602"/>
                    </a:lnTo>
                    <a:lnTo>
                      <a:pt x="4868" y="13782"/>
                    </a:lnTo>
                    <a:lnTo>
                      <a:pt x="4996" y="13935"/>
                    </a:lnTo>
                    <a:lnTo>
                      <a:pt x="5137" y="14089"/>
                    </a:lnTo>
                    <a:lnTo>
                      <a:pt x="5290" y="14230"/>
                    </a:lnTo>
                    <a:lnTo>
                      <a:pt x="5457" y="14358"/>
                    </a:lnTo>
                    <a:lnTo>
                      <a:pt x="5623" y="14473"/>
                    </a:lnTo>
                    <a:lnTo>
                      <a:pt x="5815" y="14576"/>
                    </a:lnTo>
                    <a:lnTo>
                      <a:pt x="6008" y="14666"/>
                    </a:lnTo>
                    <a:lnTo>
                      <a:pt x="6200" y="14742"/>
                    </a:lnTo>
                    <a:lnTo>
                      <a:pt x="6405" y="14806"/>
                    </a:lnTo>
                    <a:lnTo>
                      <a:pt x="6622" y="14845"/>
                    </a:lnTo>
                    <a:lnTo>
                      <a:pt x="6840" y="14870"/>
                    </a:lnTo>
                    <a:lnTo>
                      <a:pt x="7058" y="14883"/>
                    </a:lnTo>
                    <a:lnTo>
                      <a:pt x="7327" y="14870"/>
                    </a:lnTo>
                    <a:lnTo>
                      <a:pt x="7596" y="14832"/>
                    </a:lnTo>
                    <a:lnTo>
                      <a:pt x="7852" y="14768"/>
                    </a:lnTo>
                    <a:lnTo>
                      <a:pt x="8108" y="14678"/>
                    </a:lnTo>
                    <a:lnTo>
                      <a:pt x="8339" y="14563"/>
                    </a:lnTo>
                    <a:lnTo>
                      <a:pt x="8556" y="14435"/>
                    </a:lnTo>
                    <a:lnTo>
                      <a:pt x="8761" y="14281"/>
                    </a:lnTo>
                    <a:lnTo>
                      <a:pt x="8966" y="14102"/>
                    </a:lnTo>
                    <a:lnTo>
                      <a:pt x="9133" y="13923"/>
                    </a:lnTo>
                    <a:lnTo>
                      <a:pt x="9299" y="13718"/>
                    </a:lnTo>
                    <a:lnTo>
                      <a:pt x="9427" y="13500"/>
                    </a:lnTo>
                    <a:lnTo>
                      <a:pt x="9543" y="13269"/>
                    </a:lnTo>
                    <a:lnTo>
                      <a:pt x="9645" y="13026"/>
                    </a:lnTo>
                    <a:lnTo>
                      <a:pt x="9722" y="12770"/>
                    </a:lnTo>
                    <a:lnTo>
                      <a:pt x="9760" y="12501"/>
                    </a:lnTo>
                    <a:lnTo>
                      <a:pt x="9786" y="12232"/>
                    </a:lnTo>
                    <a:lnTo>
                      <a:pt x="9888" y="12296"/>
                    </a:lnTo>
                    <a:lnTo>
                      <a:pt x="9991" y="12347"/>
                    </a:lnTo>
                    <a:lnTo>
                      <a:pt x="10106" y="12386"/>
                    </a:lnTo>
                    <a:lnTo>
                      <a:pt x="10221" y="12424"/>
                    </a:lnTo>
                    <a:lnTo>
                      <a:pt x="10337" y="12463"/>
                    </a:lnTo>
                    <a:lnTo>
                      <a:pt x="10452" y="12488"/>
                    </a:lnTo>
                    <a:lnTo>
                      <a:pt x="10580" y="12501"/>
                    </a:lnTo>
                    <a:lnTo>
                      <a:pt x="10708" y="12501"/>
                    </a:lnTo>
                    <a:lnTo>
                      <a:pt x="10913" y="12488"/>
                    </a:lnTo>
                    <a:lnTo>
                      <a:pt x="11105" y="12450"/>
                    </a:lnTo>
                    <a:lnTo>
                      <a:pt x="11284" y="12399"/>
                    </a:lnTo>
                    <a:lnTo>
                      <a:pt x="11464" y="12322"/>
                    </a:lnTo>
                    <a:lnTo>
                      <a:pt x="11630" y="12232"/>
                    </a:lnTo>
                    <a:lnTo>
                      <a:pt x="11784" y="12117"/>
                    </a:lnTo>
                    <a:lnTo>
                      <a:pt x="11925" y="11989"/>
                    </a:lnTo>
                    <a:lnTo>
                      <a:pt x="12053" y="11848"/>
                    </a:lnTo>
                    <a:lnTo>
                      <a:pt x="12168" y="11950"/>
                    </a:lnTo>
                    <a:lnTo>
                      <a:pt x="12283" y="12027"/>
                    </a:lnTo>
                    <a:lnTo>
                      <a:pt x="12412" y="12104"/>
                    </a:lnTo>
                    <a:lnTo>
                      <a:pt x="12552" y="12168"/>
                    </a:lnTo>
                    <a:lnTo>
                      <a:pt x="12693" y="12206"/>
                    </a:lnTo>
                    <a:lnTo>
                      <a:pt x="12834" y="12245"/>
                    </a:lnTo>
                    <a:lnTo>
                      <a:pt x="12988" y="12270"/>
                    </a:lnTo>
                    <a:lnTo>
                      <a:pt x="13308" y="12270"/>
                    </a:lnTo>
                    <a:lnTo>
                      <a:pt x="13462" y="12245"/>
                    </a:lnTo>
                    <a:lnTo>
                      <a:pt x="13603" y="12206"/>
                    </a:lnTo>
                    <a:lnTo>
                      <a:pt x="13744" y="12155"/>
                    </a:lnTo>
                    <a:lnTo>
                      <a:pt x="13884" y="12104"/>
                    </a:lnTo>
                    <a:lnTo>
                      <a:pt x="14013" y="12027"/>
                    </a:lnTo>
                    <a:lnTo>
                      <a:pt x="14128" y="11937"/>
                    </a:lnTo>
                    <a:lnTo>
                      <a:pt x="14243" y="11848"/>
                    </a:lnTo>
                    <a:lnTo>
                      <a:pt x="14346" y="11733"/>
                    </a:lnTo>
                    <a:lnTo>
                      <a:pt x="14448" y="11617"/>
                    </a:lnTo>
                    <a:lnTo>
                      <a:pt x="14525" y="11502"/>
                    </a:lnTo>
                    <a:lnTo>
                      <a:pt x="14602" y="11361"/>
                    </a:lnTo>
                    <a:lnTo>
                      <a:pt x="14653" y="11233"/>
                    </a:lnTo>
                    <a:lnTo>
                      <a:pt x="14704" y="11079"/>
                    </a:lnTo>
                    <a:lnTo>
                      <a:pt x="14743" y="10938"/>
                    </a:lnTo>
                    <a:lnTo>
                      <a:pt x="14755" y="10785"/>
                    </a:lnTo>
                    <a:lnTo>
                      <a:pt x="15050" y="10734"/>
                    </a:lnTo>
                    <a:lnTo>
                      <a:pt x="15319" y="10657"/>
                    </a:lnTo>
                    <a:lnTo>
                      <a:pt x="15588" y="10567"/>
                    </a:lnTo>
                    <a:lnTo>
                      <a:pt x="15844" y="10452"/>
                    </a:lnTo>
                    <a:lnTo>
                      <a:pt x="16087" y="10311"/>
                    </a:lnTo>
                    <a:lnTo>
                      <a:pt x="16318" y="10144"/>
                    </a:lnTo>
                    <a:lnTo>
                      <a:pt x="16536" y="9965"/>
                    </a:lnTo>
                    <a:lnTo>
                      <a:pt x="16728" y="9773"/>
                    </a:lnTo>
                    <a:lnTo>
                      <a:pt x="16907" y="9555"/>
                    </a:lnTo>
                    <a:lnTo>
                      <a:pt x="17061" y="9325"/>
                    </a:lnTo>
                    <a:lnTo>
                      <a:pt x="17202" y="9081"/>
                    </a:lnTo>
                    <a:lnTo>
                      <a:pt x="17317" y="8812"/>
                    </a:lnTo>
                    <a:lnTo>
                      <a:pt x="17407" y="8543"/>
                    </a:lnTo>
                    <a:lnTo>
                      <a:pt x="17471" y="8274"/>
                    </a:lnTo>
                    <a:lnTo>
                      <a:pt x="17509" y="7980"/>
                    </a:lnTo>
                    <a:lnTo>
                      <a:pt x="17522" y="7685"/>
                    </a:lnTo>
                    <a:lnTo>
                      <a:pt x="17522" y="7429"/>
                    </a:lnTo>
                    <a:lnTo>
                      <a:pt x="17483" y="7186"/>
                    </a:lnTo>
                    <a:lnTo>
                      <a:pt x="17445" y="6955"/>
                    </a:lnTo>
                    <a:lnTo>
                      <a:pt x="17381" y="6725"/>
                    </a:lnTo>
                    <a:lnTo>
                      <a:pt x="17291" y="6494"/>
                    </a:lnTo>
                    <a:lnTo>
                      <a:pt x="17202" y="6289"/>
                    </a:lnTo>
                    <a:lnTo>
                      <a:pt x="17086" y="6084"/>
                    </a:lnTo>
                    <a:lnTo>
                      <a:pt x="16958" y="5879"/>
                    </a:lnTo>
                    <a:lnTo>
                      <a:pt x="16817" y="5700"/>
                    </a:lnTo>
                    <a:lnTo>
                      <a:pt x="16664" y="5521"/>
                    </a:lnTo>
                    <a:lnTo>
                      <a:pt x="16497" y="5367"/>
                    </a:lnTo>
                    <a:lnTo>
                      <a:pt x="16318" y="5213"/>
                    </a:lnTo>
                    <a:lnTo>
                      <a:pt x="16126" y="5085"/>
                    </a:lnTo>
                    <a:lnTo>
                      <a:pt x="15921" y="4957"/>
                    </a:lnTo>
                    <a:lnTo>
                      <a:pt x="15716" y="4855"/>
                    </a:lnTo>
                    <a:lnTo>
                      <a:pt x="15498" y="4765"/>
                    </a:lnTo>
                    <a:lnTo>
                      <a:pt x="15549" y="4509"/>
                    </a:lnTo>
                    <a:lnTo>
                      <a:pt x="15562" y="4368"/>
                    </a:lnTo>
                    <a:lnTo>
                      <a:pt x="15575" y="4240"/>
                    </a:lnTo>
                    <a:lnTo>
                      <a:pt x="15562" y="4022"/>
                    </a:lnTo>
                    <a:lnTo>
                      <a:pt x="15524" y="3817"/>
                    </a:lnTo>
                    <a:lnTo>
                      <a:pt x="15473" y="3625"/>
                    </a:lnTo>
                    <a:lnTo>
                      <a:pt x="15409" y="3433"/>
                    </a:lnTo>
                    <a:lnTo>
                      <a:pt x="15319" y="3254"/>
                    </a:lnTo>
                    <a:lnTo>
                      <a:pt x="15216" y="3087"/>
                    </a:lnTo>
                    <a:lnTo>
                      <a:pt x="15101" y="2921"/>
                    </a:lnTo>
                    <a:lnTo>
                      <a:pt x="14973" y="2780"/>
                    </a:lnTo>
                    <a:lnTo>
                      <a:pt x="14819" y="2652"/>
                    </a:lnTo>
                    <a:lnTo>
                      <a:pt x="14666" y="2524"/>
                    </a:lnTo>
                    <a:lnTo>
                      <a:pt x="14499" y="2421"/>
                    </a:lnTo>
                    <a:lnTo>
                      <a:pt x="14307" y="2332"/>
                    </a:lnTo>
                    <a:lnTo>
                      <a:pt x="14128" y="2267"/>
                    </a:lnTo>
                    <a:lnTo>
                      <a:pt x="13923" y="2216"/>
                    </a:lnTo>
                    <a:lnTo>
                      <a:pt x="13718" y="2191"/>
                    </a:lnTo>
                    <a:lnTo>
                      <a:pt x="13513" y="2178"/>
                    </a:lnTo>
                    <a:lnTo>
                      <a:pt x="13359" y="2178"/>
                    </a:lnTo>
                    <a:lnTo>
                      <a:pt x="13193" y="2203"/>
                    </a:lnTo>
                    <a:lnTo>
                      <a:pt x="13052" y="2229"/>
                    </a:lnTo>
                    <a:lnTo>
                      <a:pt x="12898" y="2267"/>
                    </a:lnTo>
                    <a:lnTo>
                      <a:pt x="12757" y="2319"/>
                    </a:lnTo>
                    <a:lnTo>
                      <a:pt x="12616" y="2383"/>
                    </a:lnTo>
                    <a:lnTo>
                      <a:pt x="12488" y="2447"/>
                    </a:lnTo>
                    <a:lnTo>
                      <a:pt x="12360" y="2524"/>
                    </a:lnTo>
                    <a:lnTo>
                      <a:pt x="12245" y="2255"/>
                    </a:lnTo>
                    <a:lnTo>
                      <a:pt x="12104" y="1999"/>
                    </a:lnTo>
                    <a:lnTo>
                      <a:pt x="11950" y="1742"/>
                    </a:lnTo>
                    <a:lnTo>
                      <a:pt x="11784" y="1512"/>
                    </a:lnTo>
                    <a:lnTo>
                      <a:pt x="11592" y="1281"/>
                    </a:lnTo>
                    <a:lnTo>
                      <a:pt x="11387" y="1076"/>
                    </a:lnTo>
                    <a:lnTo>
                      <a:pt x="11169" y="884"/>
                    </a:lnTo>
                    <a:lnTo>
                      <a:pt x="10939" y="705"/>
                    </a:lnTo>
                    <a:lnTo>
                      <a:pt x="10695" y="551"/>
                    </a:lnTo>
                    <a:lnTo>
                      <a:pt x="10439" y="410"/>
                    </a:lnTo>
                    <a:lnTo>
                      <a:pt x="10170" y="295"/>
                    </a:lnTo>
                    <a:lnTo>
                      <a:pt x="9888" y="193"/>
                    </a:lnTo>
                    <a:lnTo>
                      <a:pt x="9594" y="103"/>
                    </a:lnTo>
                    <a:lnTo>
                      <a:pt x="9299" y="52"/>
                    </a:lnTo>
                    <a:lnTo>
                      <a:pt x="8992" y="13"/>
                    </a:lnTo>
                    <a:lnTo>
                      <a:pt x="8684" y="0"/>
                    </a:lnTo>
                    <a:close/>
                  </a:path>
                </a:pathLst>
              </a:custGeom>
              <a:solidFill>
                <a:srgbClr val="EA4827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1815;p36">
                <a:extLst>
                  <a:ext uri="{FF2B5EF4-FFF2-40B4-BE49-F238E27FC236}">
                    <a16:creationId xmlns:a16="http://schemas.microsoft.com/office/drawing/2014/main" id="{6DEBF45F-6CAD-36D7-7385-796E6D1A4FE5}"/>
                  </a:ext>
                </a:extLst>
              </p:cNvPr>
              <p:cNvSpPr/>
              <p:nvPr/>
            </p:nvSpPr>
            <p:spPr>
              <a:xfrm>
                <a:off x="5022704" y="2108884"/>
                <a:ext cx="341356" cy="237149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663" extrusionOk="0">
                    <a:moveTo>
                      <a:pt x="0" y="0"/>
                    </a:moveTo>
                    <a:lnTo>
                      <a:pt x="0" y="4662"/>
                    </a:lnTo>
                    <a:lnTo>
                      <a:pt x="6712" y="4662"/>
                    </a:lnTo>
                    <a:lnTo>
                      <a:pt x="6712" y="0"/>
                    </a:lnTo>
                    <a:close/>
                  </a:path>
                </a:pathLst>
              </a:custGeom>
              <a:solidFill>
                <a:srgbClr val="FFA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1816;p36">
                <a:extLst>
                  <a:ext uri="{FF2B5EF4-FFF2-40B4-BE49-F238E27FC236}">
                    <a16:creationId xmlns:a16="http://schemas.microsoft.com/office/drawing/2014/main" id="{868F2A5B-38A0-BA15-8552-86FBA6A3F5AC}"/>
                  </a:ext>
                </a:extLst>
              </p:cNvPr>
              <p:cNvSpPr/>
              <p:nvPr/>
            </p:nvSpPr>
            <p:spPr>
              <a:xfrm>
                <a:off x="5022704" y="2108884"/>
                <a:ext cx="341356" cy="58028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1141" extrusionOk="0">
                    <a:moveTo>
                      <a:pt x="0" y="0"/>
                    </a:moveTo>
                    <a:lnTo>
                      <a:pt x="0" y="1140"/>
                    </a:lnTo>
                    <a:lnTo>
                      <a:pt x="6712" y="1140"/>
                    </a:lnTo>
                    <a:lnTo>
                      <a:pt x="671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1817;p36">
                <a:extLst>
                  <a:ext uri="{FF2B5EF4-FFF2-40B4-BE49-F238E27FC236}">
                    <a16:creationId xmlns:a16="http://schemas.microsoft.com/office/drawing/2014/main" id="{E97131B2-86FA-3FAF-5C9E-017FBEDEDE82}"/>
                  </a:ext>
                </a:extLst>
              </p:cNvPr>
              <p:cNvSpPr/>
              <p:nvPr/>
            </p:nvSpPr>
            <p:spPr>
              <a:xfrm>
                <a:off x="5013601" y="2917863"/>
                <a:ext cx="308146" cy="198090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3895" extrusionOk="0">
                    <a:moveTo>
                      <a:pt x="0" y="1"/>
                    </a:moveTo>
                    <a:lnTo>
                      <a:pt x="0" y="3894"/>
                    </a:lnTo>
                    <a:lnTo>
                      <a:pt x="6058" y="3894"/>
                    </a:lnTo>
                    <a:lnTo>
                      <a:pt x="6058" y="1"/>
                    </a:lnTo>
                    <a:close/>
                  </a:path>
                </a:pathLst>
              </a:custGeom>
              <a:solidFill>
                <a:srgbClr val="C99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1818;p36">
                <a:extLst>
                  <a:ext uri="{FF2B5EF4-FFF2-40B4-BE49-F238E27FC236}">
                    <a16:creationId xmlns:a16="http://schemas.microsoft.com/office/drawing/2014/main" id="{A51F56F3-5358-7317-C0F0-F1824FCA578E}"/>
                  </a:ext>
                </a:extLst>
              </p:cNvPr>
              <p:cNvSpPr/>
              <p:nvPr/>
            </p:nvSpPr>
            <p:spPr>
              <a:xfrm>
                <a:off x="5013601" y="2917863"/>
                <a:ext cx="308146" cy="69776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1372" extrusionOk="0">
                    <a:moveTo>
                      <a:pt x="0" y="1"/>
                    </a:moveTo>
                    <a:lnTo>
                      <a:pt x="0" y="1371"/>
                    </a:lnTo>
                    <a:lnTo>
                      <a:pt x="6058" y="1371"/>
                    </a:lnTo>
                    <a:lnTo>
                      <a:pt x="605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1819;p36">
                <a:extLst>
                  <a:ext uri="{FF2B5EF4-FFF2-40B4-BE49-F238E27FC236}">
                    <a16:creationId xmlns:a16="http://schemas.microsoft.com/office/drawing/2014/main" id="{5F15B2C1-E07A-491C-E36B-E240AA638876}"/>
                  </a:ext>
                </a:extLst>
              </p:cNvPr>
              <p:cNvSpPr/>
              <p:nvPr/>
            </p:nvSpPr>
            <p:spPr>
              <a:xfrm>
                <a:off x="4490540" y="2398717"/>
                <a:ext cx="148555" cy="53502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2" extrusionOk="0">
                    <a:moveTo>
                      <a:pt x="1460" y="1"/>
                    </a:moveTo>
                    <a:lnTo>
                      <a:pt x="1268" y="14"/>
                    </a:lnTo>
                    <a:lnTo>
                      <a:pt x="1076" y="52"/>
                    </a:lnTo>
                    <a:lnTo>
                      <a:pt x="884" y="116"/>
                    </a:lnTo>
                    <a:lnTo>
                      <a:pt x="705" y="206"/>
                    </a:lnTo>
                    <a:lnTo>
                      <a:pt x="525" y="308"/>
                    </a:lnTo>
                    <a:lnTo>
                      <a:pt x="359" y="436"/>
                    </a:lnTo>
                    <a:lnTo>
                      <a:pt x="192" y="590"/>
                    </a:lnTo>
                    <a:lnTo>
                      <a:pt x="39" y="757"/>
                    </a:lnTo>
                    <a:lnTo>
                      <a:pt x="13" y="821"/>
                    </a:lnTo>
                    <a:lnTo>
                      <a:pt x="0" y="897"/>
                    </a:lnTo>
                    <a:lnTo>
                      <a:pt x="26" y="962"/>
                    </a:lnTo>
                    <a:lnTo>
                      <a:pt x="77" y="1013"/>
                    </a:lnTo>
                    <a:lnTo>
                      <a:pt x="141" y="1051"/>
                    </a:lnTo>
                    <a:lnTo>
                      <a:pt x="205" y="1051"/>
                    </a:lnTo>
                    <a:lnTo>
                      <a:pt x="269" y="1038"/>
                    </a:lnTo>
                    <a:lnTo>
                      <a:pt x="333" y="987"/>
                    </a:lnTo>
                    <a:lnTo>
                      <a:pt x="449" y="846"/>
                    </a:lnTo>
                    <a:lnTo>
                      <a:pt x="577" y="731"/>
                    </a:lnTo>
                    <a:lnTo>
                      <a:pt x="718" y="629"/>
                    </a:lnTo>
                    <a:lnTo>
                      <a:pt x="858" y="539"/>
                    </a:lnTo>
                    <a:lnTo>
                      <a:pt x="1012" y="475"/>
                    </a:lnTo>
                    <a:lnTo>
                      <a:pt x="1153" y="424"/>
                    </a:lnTo>
                    <a:lnTo>
                      <a:pt x="1307" y="398"/>
                    </a:lnTo>
                    <a:lnTo>
                      <a:pt x="1460" y="385"/>
                    </a:lnTo>
                    <a:lnTo>
                      <a:pt x="1614" y="398"/>
                    </a:lnTo>
                    <a:lnTo>
                      <a:pt x="1768" y="424"/>
                    </a:lnTo>
                    <a:lnTo>
                      <a:pt x="1921" y="475"/>
                    </a:lnTo>
                    <a:lnTo>
                      <a:pt x="2062" y="539"/>
                    </a:lnTo>
                    <a:lnTo>
                      <a:pt x="2203" y="629"/>
                    </a:lnTo>
                    <a:lnTo>
                      <a:pt x="2344" y="731"/>
                    </a:lnTo>
                    <a:lnTo>
                      <a:pt x="2472" y="846"/>
                    </a:lnTo>
                    <a:lnTo>
                      <a:pt x="2588" y="987"/>
                    </a:lnTo>
                    <a:lnTo>
                      <a:pt x="2626" y="1013"/>
                    </a:lnTo>
                    <a:lnTo>
                      <a:pt x="2664" y="1038"/>
                    </a:lnTo>
                    <a:lnTo>
                      <a:pt x="2690" y="1051"/>
                    </a:lnTo>
                    <a:lnTo>
                      <a:pt x="2792" y="1051"/>
                    </a:lnTo>
                    <a:lnTo>
                      <a:pt x="2844" y="1013"/>
                    </a:lnTo>
                    <a:lnTo>
                      <a:pt x="2895" y="962"/>
                    </a:lnTo>
                    <a:lnTo>
                      <a:pt x="2921" y="897"/>
                    </a:lnTo>
                    <a:lnTo>
                      <a:pt x="2908" y="821"/>
                    </a:lnTo>
                    <a:lnTo>
                      <a:pt x="2882" y="757"/>
                    </a:lnTo>
                    <a:lnTo>
                      <a:pt x="2728" y="590"/>
                    </a:lnTo>
                    <a:lnTo>
                      <a:pt x="2575" y="436"/>
                    </a:lnTo>
                    <a:lnTo>
                      <a:pt x="2395" y="308"/>
                    </a:lnTo>
                    <a:lnTo>
                      <a:pt x="2229" y="206"/>
                    </a:lnTo>
                    <a:lnTo>
                      <a:pt x="2037" y="116"/>
                    </a:lnTo>
                    <a:lnTo>
                      <a:pt x="1857" y="52"/>
                    </a:lnTo>
                    <a:lnTo>
                      <a:pt x="1653" y="14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1820;p36">
                <a:extLst>
                  <a:ext uri="{FF2B5EF4-FFF2-40B4-BE49-F238E27FC236}">
                    <a16:creationId xmlns:a16="http://schemas.microsoft.com/office/drawing/2014/main" id="{9029F4A2-2B72-0AFE-6C7B-1F4EA60BA7E4}"/>
                  </a:ext>
                </a:extLst>
              </p:cNvPr>
              <p:cNvSpPr/>
              <p:nvPr/>
            </p:nvSpPr>
            <p:spPr>
              <a:xfrm>
                <a:off x="4670318" y="2510144"/>
                <a:ext cx="147894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08" h="1051" extrusionOk="0">
                    <a:moveTo>
                      <a:pt x="1460" y="0"/>
                    </a:moveTo>
                    <a:lnTo>
                      <a:pt x="1255" y="13"/>
                    </a:lnTo>
                    <a:lnTo>
                      <a:pt x="1063" y="51"/>
                    </a:lnTo>
                    <a:lnTo>
                      <a:pt x="884" y="115"/>
                    </a:lnTo>
                    <a:lnTo>
                      <a:pt x="692" y="192"/>
                    </a:lnTo>
                    <a:lnTo>
                      <a:pt x="513" y="307"/>
                    </a:lnTo>
                    <a:lnTo>
                      <a:pt x="346" y="436"/>
                    </a:lnTo>
                    <a:lnTo>
                      <a:pt x="192" y="589"/>
                    </a:lnTo>
                    <a:lnTo>
                      <a:pt x="39" y="756"/>
                    </a:lnTo>
                    <a:lnTo>
                      <a:pt x="0" y="820"/>
                    </a:lnTo>
                    <a:lnTo>
                      <a:pt x="0" y="884"/>
                    </a:lnTo>
                    <a:lnTo>
                      <a:pt x="26" y="961"/>
                    </a:lnTo>
                    <a:lnTo>
                      <a:pt x="64" y="1012"/>
                    </a:lnTo>
                    <a:lnTo>
                      <a:pt x="128" y="1050"/>
                    </a:lnTo>
                    <a:lnTo>
                      <a:pt x="205" y="1050"/>
                    </a:lnTo>
                    <a:lnTo>
                      <a:pt x="269" y="1025"/>
                    </a:lnTo>
                    <a:lnTo>
                      <a:pt x="320" y="986"/>
                    </a:lnTo>
                    <a:lnTo>
                      <a:pt x="449" y="845"/>
                    </a:lnTo>
                    <a:lnTo>
                      <a:pt x="577" y="717"/>
                    </a:lnTo>
                    <a:lnTo>
                      <a:pt x="718" y="615"/>
                    </a:lnTo>
                    <a:lnTo>
                      <a:pt x="858" y="538"/>
                    </a:lnTo>
                    <a:lnTo>
                      <a:pt x="999" y="474"/>
                    </a:lnTo>
                    <a:lnTo>
                      <a:pt x="1153" y="423"/>
                    </a:lnTo>
                    <a:lnTo>
                      <a:pt x="1307" y="397"/>
                    </a:lnTo>
                    <a:lnTo>
                      <a:pt x="1460" y="384"/>
                    </a:lnTo>
                    <a:lnTo>
                      <a:pt x="1614" y="397"/>
                    </a:lnTo>
                    <a:lnTo>
                      <a:pt x="1768" y="423"/>
                    </a:lnTo>
                    <a:lnTo>
                      <a:pt x="1909" y="474"/>
                    </a:lnTo>
                    <a:lnTo>
                      <a:pt x="2062" y="538"/>
                    </a:lnTo>
                    <a:lnTo>
                      <a:pt x="2203" y="615"/>
                    </a:lnTo>
                    <a:lnTo>
                      <a:pt x="2331" y="717"/>
                    </a:lnTo>
                    <a:lnTo>
                      <a:pt x="2472" y="845"/>
                    </a:lnTo>
                    <a:lnTo>
                      <a:pt x="2587" y="986"/>
                    </a:lnTo>
                    <a:lnTo>
                      <a:pt x="2613" y="1012"/>
                    </a:lnTo>
                    <a:lnTo>
                      <a:pt x="2652" y="1038"/>
                    </a:lnTo>
                    <a:lnTo>
                      <a:pt x="2690" y="1050"/>
                    </a:lnTo>
                    <a:lnTo>
                      <a:pt x="2728" y="1050"/>
                    </a:lnTo>
                    <a:lnTo>
                      <a:pt x="2792" y="1038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08" y="884"/>
                    </a:lnTo>
                    <a:lnTo>
                      <a:pt x="2908" y="820"/>
                    </a:lnTo>
                    <a:lnTo>
                      <a:pt x="2869" y="756"/>
                    </a:lnTo>
                    <a:lnTo>
                      <a:pt x="2728" y="589"/>
                    </a:lnTo>
                    <a:lnTo>
                      <a:pt x="2562" y="436"/>
                    </a:lnTo>
                    <a:lnTo>
                      <a:pt x="2395" y="307"/>
                    </a:lnTo>
                    <a:lnTo>
                      <a:pt x="2216" y="192"/>
                    </a:lnTo>
                    <a:lnTo>
                      <a:pt x="2037" y="115"/>
                    </a:lnTo>
                    <a:lnTo>
                      <a:pt x="1845" y="51"/>
                    </a:lnTo>
                    <a:lnTo>
                      <a:pt x="1653" y="13"/>
                    </a:lnTo>
                    <a:lnTo>
                      <a:pt x="14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1821;p36">
                <a:extLst>
                  <a:ext uri="{FF2B5EF4-FFF2-40B4-BE49-F238E27FC236}">
                    <a16:creationId xmlns:a16="http://schemas.microsoft.com/office/drawing/2014/main" id="{BD84139D-CC95-B9C7-731E-CADBFC8B92C9}"/>
                  </a:ext>
                </a:extLst>
              </p:cNvPr>
              <p:cNvSpPr/>
              <p:nvPr/>
            </p:nvSpPr>
            <p:spPr>
              <a:xfrm>
                <a:off x="4280146" y="2495802"/>
                <a:ext cx="147894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08" h="1051" extrusionOk="0">
                    <a:moveTo>
                      <a:pt x="1448" y="0"/>
                    </a:moveTo>
                    <a:lnTo>
                      <a:pt x="1256" y="13"/>
                    </a:lnTo>
                    <a:lnTo>
                      <a:pt x="1063" y="52"/>
                    </a:lnTo>
                    <a:lnTo>
                      <a:pt x="871" y="116"/>
                    </a:lnTo>
                    <a:lnTo>
                      <a:pt x="692" y="192"/>
                    </a:lnTo>
                    <a:lnTo>
                      <a:pt x="513" y="308"/>
                    </a:lnTo>
                    <a:lnTo>
                      <a:pt x="346" y="436"/>
                    </a:lnTo>
                    <a:lnTo>
                      <a:pt x="180" y="589"/>
                    </a:lnTo>
                    <a:lnTo>
                      <a:pt x="39" y="756"/>
                    </a:lnTo>
                    <a:lnTo>
                      <a:pt x="0" y="820"/>
                    </a:lnTo>
                    <a:lnTo>
                      <a:pt x="0" y="897"/>
                    </a:lnTo>
                    <a:lnTo>
                      <a:pt x="13" y="961"/>
                    </a:lnTo>
                    <a:lnTo>
                      <a:pt x="64" y="1012"/>
                    </a:lnTo>
                    <a:lnTo>
                      <a:pt x="128" y="1051"/>
                    </a:lnTo>
                    <a:lnTo>
                      <a:pt x="193" y="1051"/>
                    </a:lnTo>
                    <a:lnTo>
                      <a:pt x="269" y="1025"/>
                    </a:lnTo>
                    <a:lnTo>
                      <a:pt x="321" y="987"/>
                    </a:lnTo>
                    <a:lnTo>
                      <a:pt x="436" y="846"/>
                    </a:lnTo>
                    <a:lnTo>
                      <a:pt x="577" y="718"/>
                    </a:lnTo>
                    <a:lnTo>
                      <a:pt x="705" y="615"/>
                    </a:lnTo>
                    <a:lnTo>
                      <a:pt x="846" y="538"/>
                    </a:lnTo>
                    <a:lnTo>
                      <a:pt x="999" y="474"/>
                    </a:lnTo>
                    <a:lnTo>
                      <a:pt x="1140" y="423"/>
                    </a:lnTo>
                    <a:lnTo>
                      <a:pt x="1294" y="397"/>
                    </a:lnTo>
                    <a:lnTo>
                      <a:pt x="1448" y="385"/>
                    </a:lnTo>
                    <a:lnTo>
                      <a:pt x="1601" y="397"/>
                    </a:lnTo>
                    <a:lnTo>
                      <a:pt x="1755" y="423"/>
                    </a:lnTo>
                    <a:lnTo>
                      <a:pt x="1909" y="474"/>
                    </a:lnTo>
                    <a:lnTo>
                      <a:pt x="2050" y="538"/>
                    </a:lnTo>
                    <a:lnTo>
                      <a:pt x="2191" y="615"/>
                    </a:lnTo>
                    <a:lnTo>
                      <a:pt x="2331" y="718"/>
                    </a:lnTo>
                    <a:lnTo>
                      <a:pt x="2459" y="846"/>
                    </a:lnTo>
                    <a:lnTo>
                      <a:pt x="2588" y="987"/>
                    </a:lnTo>
                    <a:lnTo>
                      <a:pt x="2613" y="1012"/>
                    </a:lnTo>
                    <a:lnTo>
                      <a:pt x="2652" y="1038"/>
                    </a:lnTo>
                    <a:lnTo>
                      <a:pt x="2690" y="1051"/>
                    </a:lnTo>
                    <a:lnTo>
                      <a:pt x="2728" y="1051"/>
                    </a:lnTo>
                    <a:lnTo>
                      <a:pt x="2780" y="1038"/>
                    </a:lnTo>
                    <a:lnTo>
                      <a:pt x="2844" y="1012"/>
                    </a:lnTo>
                    <a:lnTo>
                      <a:pt x="2882" y="961"/>
                    </a:lnTo>
                    <a:lnTo>
                      <a:pt x="2908" y="897"/>
                    </a:lnTo>
                    <a:lnTo>
                      <a:pt x="2908" y="820"/>
                    </a:lnTo>
                    <a:lnTo>
                      <a:pt x="2869" y="756"/>
                    </a:lnTo>
                    <a:lnTo>
                      <a:pt x="2716" y="589"/>
                    </a:lnTo>
                    <a:lnTo>
                      <a:pt x="2562" y="436"/>
                    </a:lnTo>
                    <a:lnTo>
                      <a:pt x="2395" y="308"/>
                    </a:lnTo>
                    <a:lnTo>
                      <a:pt x="2216" y="192"/>
                    </a:lnTo>
                    <a:lnTo>
                      <a:pt x="2024" y="116"/>
                    </a:lnTo>
                    <a:lnTo>
                      <a:pt x="1845" y="52"/>
                    </a:lnTo>
                    <a:lnTo>
                      <a:pt x="1653" y="13"/>
                    </a:lnTo>
                    <a:lnTo>
                      <a:pt x="144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1822;p36">
                <a:extLst>
                  <a:ext uri="{FF2B5EF4-FFF2-40B4-BE49-F238E27FC236}">
                    <a16:creationId xmlns:a16="http://schemas.microsoft.com/office/drawing/2014/main" id="{502082DB-5FF5-84A8-C172-3C0D147F68D1}"/>
                  </a:ext>
                </a:extLst>
              </p:cNvPr>
              <p:cNvSpPr/>
              <p:nvPr/>
            </p:nvSpPr>
            <p:spPr>
              <a:xfrm>
                <a:off x="4353735" y="2661239"/>
                <a:ext cx="148555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1" extrusionOk="0">
                    <a:moveTo>
                      <a:pt x="1461" y="1"/>
                    </a:moveTo>
                    <a:lnTo>
                      <a:pt x="1269" y="13"/>
                    </a:lnTo>
                    <a:lnTo>
                      <a:pt x="1077" y="52"/>
                    </a:lnTo>
                    <a:lnTo>
                      <a:pt x="884" y="116"/>
                    </a:lnTo>
                    <a:lnTo>
                      <a:pt x="705" y="205"/>
                    </a:lnTo>
                    <a:lnTo>
                      <a:pt x="526" y="308"/>
                    </a:lnTo>
                    <a:lnTo>
                      <a:pt x="359" y="436"/>
                    </a:lnTo>
                    <a:lnTo>
                      <a:pt x="193" y="590"/>
                    </a:lnTo>
                    <a:lnTo>
                      <a:pt x="39" y="756"/>
                    </a:lnTo>
                    <a:lnTo>
                      <a:pt x="13" y="820"/>
                    </a:lnTo>
                    <a:lnTo>
                      <a:pt x="1" y="897"/>
                    </a:lnTo>
                    <a:lnTo>
                      <a:pt x="26" y="961"/>
                    </a:lnTo>
                    <a:lnTo>
                      <a:pt x="78" y="1012"/>
                    </a:lnTo>
                    <a:lnTo>
                      <a:pt x="142" y="1051"/>
                    </a:lnTo>
                    <a:lnTo>
                      <a:pt x="206" y="1051"/>
                    </a:lnTo>
                    <a:lnTo>
                      <a:pt x="270" y="1038"/>
                    </a:lnTo>
                    <a:lnTo>
                      <a:pt x="334" y="987"/>
                    </a:lnTo>
                    <a:lnTo>
                      <a:pt x="449" y="846"/>
                    </a:lnTo>
                    <a:lnTo>
                      <a:pt x="577" y="731"/>
                    </a:lnTo>
                    <a:lnTo>
                      <a:pt x="718" y="628"/>
                    </a:lnTo>
                    <a:lnTo>
                      <a:pt x="859" y="538"/>
                    </a:lnTo>
                    <a:lnTo>
                      <a:pt x="1012" y="474"/>
                    </a:lnTo>
                    <a:lnTo>
                      <a:pt x="1153" y="423"/>
                    </a:lnTo>
                    <a:lnTo>
                      <a:pt x="1307" y="398"/>
                    </a:lnTo>
                    <a:lnTo>
                      <a:pt x="1461" y="385"/>
                    </a:lnTo>
                    <a:lnTo>
                      <a:pt x="1614" y="398"/>
                    </a:lnTo>
                    <a:lnTo>
                      <a:pt x="1768" y="423"/>
                    </a:lnTo>
                    <a:lnTo>
                      <a:pt x="1922" y="474"/>
                    </a:lnTo>
                    <a:lnTo>
                      <a:pt x="2063" y="538"/>
                    </a:lnTo>
                    <a:lnTo>
                      <a:pt x="2204" y="628"/>
                    </a:lnTo>
                    <a:lnTo>
                      <a:pt x="2345" y="731"/>
                    </a:lnTo>
                    <a:lnTo>
                      <a:pt x="2473" y="846"/>
                    </a:lnTo>
                    <a:lnTo>
                      <a:pt x="2588" y="987"/>
                    </a:lnTo>
                    <a:lnTo>
                      <a:pt x="2626" y="1012"/>
                    </a:lnTo>
                    <a:lnTo>
                      <a:pt x="2652" y="1038"/>
                    </a:lnTo>
                    <a:lnTo>
                      <a:pt x="2690" y="1051"/>
                    </a:lnTo>
                    <a:lnTo>
                      <a:pt x="2793" y="1051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21" y="897"/>
                    </a:lnTo>
                    <a:lnTo>
                      <a:pt x="2908" y="820"/>
                    </a:lnTo>
                    <a:lnTo>
                      <a:pt x="2882" y="756"/>
                    </a:lnTo>
                    <a:lnTo>
                      <a:pt x="2729" y="590"/>
                    </a:lnTo>
                    <a:lnTo>
                      <a:pt x="2562" y="436"/>
                    </a:lnTo>
                    <a:lnTo>
                      <a:pt x="2396" y="308"/>
                    </a:lnTo>
                    <a:lnTo>
                      <a:pt x="2229" y="205"/>
                    </a:lnTo>
                    <a:lnTo>
                      <a:pt x="2037" y="116"/>
                    </a:lnTo>
                    <a:lnTo>
                      <a:pt x="1845" y="52"/>
                    </a:lnTo>
                    <a:lnTo>
                      <a:pt x="1653" y="13"/>
                    </a:lnTo>
                    <a:lnTo>
                      <a:pt x="146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1823;p36">
                <a:extLst>
                  <a:ext uri="{FF2B5EF4-FFF2-40B4-BE49-F238E27FC236}">
                    <a16:creationId xmlns:a16="http://schemas.microsoft.com/office/drawing/2014/main" id="{65988AEA-6E7A-3A6E-E468-AC0AE153FE45}"/>
                  </a:ext>
                </a:extLst>
              </p:cNvPr>
              <p:cNvSpPr/>
              <p:nvPr/>
            </p:nvSpPr>
            <p:spPr>
              <a:xfrm>
                <a:off x="4596067" y="2661239"/>
                <a:ext cx="148555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1" extrusionOk="0">
                    <a:moveTo>
                      <a:pt x="1460" y="1"/>
                    </a:moveTo>
                    <a:lnTo>
                      <a:pt x="1268" y="13"/>
                    </a:lnTo>
                    <a:lnTo>
                      <a:pt x="1076" y="52"/>
                    </a:lnTo>
                    <a:lnTo>
                      <a:pt x="884" y="116"/>
                    </a:lnTo>
                    <a:lnTo>
                      <a:pt x="692" y="205"/>
                    </a:lnTo>
                    <a:lnTo>
                      <a:pt x="525" y="308"/>
                    </a:lnTo>
                    <a:lnTo>
                      <a:pt x="346" y="436"/>
                    </a:lnTo>
                    <a:lnTo>
                      <a:pt x="192" y="590"/>
                    </a:lnTo>
                    <a:lnTo>
                      <a:pt x="39" y="756"/>
                    </a:lnTo>
                    <a:lnTo>
                      <a:pt x="13" y="820"/>
                    </a:lnTo>
                    <a:lnTo>
                      <a:pt x="0" y="897"/>
                    </a:lnTo>
                    <a:lnTo>
                      <a:pt x="26" y="961"/>
                    </a:lnTo>
                    <a:lnTo>
                      <a:pt x="77" y="1012"/>
                    </a:lnTo>
                    <a:lnTo>
                      <a:pt x="141" y="1051"/>
                    </a:lnTo>
                    <a:lnTo>
                      <a:pt x="205" y="1051"/>
                    </a:lnTo>
                    <a:lnTo>
                      <a:pt x="269" y="1038"/>
                    </a:lnTo>
                    <a:lnTo>
                      <a:pt x="333" y="987"/>
                    </a:lnTo>
                    <a:lnTo>
                      <a:pt x="448" y="846"/>
                    </a:lnTo>
                    <a:lnTo>
                      <a:pt x="577" y="731"/>
                    </a:lnTo>
                    <a:lnTo>
                      <a:pt x="717" y="628"/>
                    </a:lnTo>
                    <a:lnTo>
                      <a:pt x="858" y="538"/>
                    </a:lnTo>
                    <a:lnTo>
                      <a:pt x="999" y="474"/>
                    </a:lnTo>
                    <a:lnTo>
                      <a:pt x="1153" y="423"/>
                    </a:lnTo>
                    <a:lnTo>
                      <a:pt x="1307" y="398"/>
                    </a:lnTo>
                    <a:lnTo>
                      <a:pt x="1460" y="385"/>
                    </a:lnTo>
                    <a:lnTo>
                      <a:pt x="1614" y="398"/>
                    </a:lnTo>
                    <a:lnTo>
                      <a:pt x="1768" y="423"/>
                    </a:lnTo>
                    <a:lnTo>
                      <a:pt x="1909" y="474"/>
                    </a:lnTo>
                    <a:lnTo>
                      <a:pt x="2062" y="538"/>
                    </a:lnTo>
                    <a:lnTo>
                      <a:pt x="2203" y="628"/>
                    </a:lnTo>
                    <a:lnTo>
                      <a:pt x="2344" y="731"/>
                    </a:lnTo>
                    <a:lnTo>
                      <a:pt x="2472" y="846"/>
                    </a:lnTo>
                    <a:lnTo>
                      <a:pt x="2587" y="987"/>
                    </a:lnTo>
                    <a:lnTo>
                      <a:pt x="2626" y="1012"/>
                    </a:lnTo>
                    <a:lnTo>
                      <a:pt x="2651" y="1038"/>
                    </a:lnTo>
                    <a:lnTo>
                      <a:pt x="2690" y="1051"/>
                    </a:lnTo>
                    <a:lnTo>
                      <a:pt x="2792" y="1051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20" y="897"/>
                    </a:lnTo>
                    <a:lnTo>
                      <a:pt x="2908" y="820"/>
                    </a:lnTo>
                    <a:lnTo>
                      <a:pt x="2882" y="756"/>
                    </a:lnTo>
                    <a:lnTo>
                      <a:pt x="2728" y="590"/>
                    </a:lnTo>
                    <a:lnTo>
                      <a:pt x="2562" y="436"/>
                    </a:lnTo>
                    <a:lnTo>
                      <a:pt x="2395" y="308"/>
                    </a:lnTo>
                    <a:lnTo>
                      <a:pt x="2216" y="205"/>
                    </a:lnTo>
                    <a:lnTo>
                      <a:pt x="2037" y="116"/>
                    </a:lnTo>
                    <a:lnTo>
                      <a:pt x="1845" y="52"/>
                    </a:lnTo>
                    <a:lnTo>
                      <a:pt x="1652" y="13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1824;p36">
                <a:extLst>
                  <a:ext uri="{FF2B5EF4-FFF2-40B4-BE49-F238E27FC236}">
                    <a16:creationId xmlns:a16="http://schemas.microsoft.com/office/drawing/2014/main" id="{48DBEEE2-46C1-8728-DFCC-5B7134EDED1D}"/>
                  </a:ext>
                </a:extLst>
              </p:cNvPr>
              <p:cNvSpPr/>
              <p:nvPr/>
            </p:nvSpPr>
            <p:spPr>
              <a:xfrm>
                <a:off x="3805297" y="2135584"/>
                <a:ext cx="282768" cy="62606"/>
              </a:xfrm>
              <a:custGeom>
                <a:avLst/>
                <a:gdLst/>
                <a:ahLst/>
                <a:cxnLst/>
                <a:rect l="l" t="t" r="r" b="b"/>
                <a:pathLst>
                  <a:path w="5560" h="1231" extrusionOk="0">
                    <a:moveTo>
                      <a:pt x="0" y="1"/>
                    </a:moveTo>
                    <a:lnTo>
                      <a:pt x="0" y="1230"/>
                    </a:lnTo>
                    <a:lnTo>
                      <a:pt x="5559" y="1230"/>
                    </a:lnTo>
                    <a:lnTo>
                      <a:pt x="55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1825;p36">
                <a:extLst>
                  <a:ext uri="{FF2B5EF4-FFF2-40B4-BE49-F238E27FC236}">
                    <a16:creationId xmlns:a16="http://schemas.microsoft.com/office/drawing/2014/main" id="{3AE24975-D2EF-48AD-93EA-B6E6FBA5DEB7}"/>
                  </a:ext>
                </a:extLst>
              </p:cNvPr>
              <p:cNvSpPr/>
              <p:nvPr/>
            </p:nvSpPr>
            <p:spPr>
              <a:xfrm>
                <a:off x="3976582" y="3788734"/>
                <a:ext cx="1190778" cy="100393"/>
              </a:xfrm>
              <a:custGeom>
                <a:avLst/>
                <a:gdLst/>
                <a:ahLst/>
                <a:cxnLst/>
                <a:rect l="l" t="t" r="r" b="b"/>
                <a:pathLst>
                  <a:path w="23414" h="1974" extrusionOk="0">
                    <a:moveTo>
                      <a:pt x="1551" y="1"/>
                    </a:moveTo>
                    <a:lnTo>
                      <a:pt x="1371" y="27"/>
                    </a:lnTo>
                    <a:lnTo>
                      <a:pt x="1218" y="78"/>
                    </a:lnTo>
                    <a:lnTo>
                      <a:pt x="1051" y="129"/>
                    </a:lnTo>
                    <a:lnTo>
                      <a:pt x="910" y="206"/>
                    </a:lnTo>
                    <a:lnTo>
                      <a:pt x="769" y="296"/>
                    </a:lnTo>
                    <a:lnTo>
                      <a:pt x="629" y="385"/>
                    </a:lnTo>
                    <a:lnTo>
                      <a:pt x="513" y="500"/>
                    </a:lnTo>
                    <a:lnTo>
                      <a:pt x="398" y="616"/>
                    </a:lnTo>
                    <a:lnTo>
                      <a:pt x="296" y="757"/>
                    </a:lnTo>
                    <a:lnTo>
                      <a:pt x="219" y="898"/>
                    </a:lnTo>
                    <a:lnTo>
                      <a:pt x="142" y="1038"/>
                    </a:lnTo>
                    <a:lnTo>
                      <a:pt x="78" y="1205"/>
                    </a:lnTo>
                    <a:lnTo>
                      <a:pt x="39" y="1371"/>
                    </a:lnTo>
                    <a:lnTo>
                      <a:pt x="14" y="1538"/>
                    </a:lnTo>
                    <a:lnTo>
                      <a:pt x="1" y="1717"/>
                    </a:lnTo>
                    <a:lnTo>
                      <a:pt x="1" y="1973"/>
                    </a:lnTo>
                    <a:lnTo>
                      <a:pt x="23414" y="1973"/>
                    </a:lnTo>
                    <a:lnTo>
                      <a:pt x="23414" y="1717"/>
                    </a:lnTo>
                    <a:lnTo>
                      <a:pt x="23414" y="1538"/>
                    </a:lnTo>
                    <a:lnTo>
                      <a:pt x="23388" y="1371"/>
                    </a:lnTo>
                    <a:lnTo>
                      <a:pt x="23337" y="1205"/>
                    </a:lnTo>
                    <a:lnTo>
                      <a:pt x="23286" y="1038"/>
                    </a:lnTo>
                    <a:lnTo>
                      <a:pt x="23209" y="898"/>
                    </a:lnTo>
                    <a:lnTo>
                      <a:pt x="23119" y="757"/>
                    </a:lnTo>
                    <a:lnTo>
                      <a:pt x="23029" y="616"/>
                    </a:lnTo>
                    <a:lnTo>
                      <a:pt x="22914" y="500"/>
                    </a:lnTo>
                    <a:lnTo>
                      <a:pt x="22799" y="385"/>
                    </a:lnTo>
                    <a:lnTo>
                      <a:pt x="22658" y="296"/>
                    </a:lnTo>
                    <a:lnTo>
                      <a:pt x="22517" y="206"/>
                    </a:lnTo>
                    <a:lnTo>
                      <a:pt x="22376" y="129"/>
                    </a:lnTo>
                    <a:lnTo>
                      <a:pt x="22210" y="78"/>
                    </a:lnTo>
                    <a:lnTo>
                      <a:pt x="22043" y="27"/>
                    </a:lnTo>
                    <a:lnTo>
                      <a:pt x="218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7" name="Google Shape;1826;p36">
              <a:extLst>
                <a:ext uri="{FF2B5EF4-FFF2-40B4-BE49-F238E27FC236}">
                  <a16:creationId xmlns:a16="http://schemas.microsoft.com/office/drawing/2014/main" id="{055C3067-8252-7A08-C3BC-FE2F72A736DD}"/>
                </a:ext>
              </a:extLst>
            </p:cNvPr>
            <p:cNvSpPr/>
            <p:nvPr/>
          </p:nvSpPr>
          <p:spPr>
            <a:xfrm>
              <a:off x="3954300" y="2808350"/>
              <a:ext cx="142200" cy="142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827;p36">
              <a:extLst>
                <a:ext uri="{FF2B5EF4-FFF2-40B4-BE49-F238E27FC236}">
                  <a16:creationId xmlns:a16="http://schemas.microsoft.com/office/drawing/2014/main" id="{EE97EF3D-4CAE-3396-E71C-07F5AA21D577}"/>
                </a:ext>
              </a:extLst>
            </p:cNvPr>
            <p:cNvSpPr/>
            <p:nvPr/>
          </p:nvSpPr>
          <p:spPr>
            <a:xfrm>
              <a:off x="5754525" y="4370450"/>
              <a:ext cx="142200" cy="142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4" name="CasellaDiTesto 583">
            <a:extLst>
              <a:ext uri="{FF2B5EF4-FFF2-40B4-BE49-F238E27FC236}">
                <a16:creationId xmlns:a16="http://schemas.microsoft.com/office/drawing/2014/main" id="{0EE48FC2-1CA2-574E-78C2-161BE30D2351}"/>
              </a:ext>
            </a:extLst>
          </p:cNvPr>
          <p:cNvSpPr txBox="1"/>
          <p:nvPr/>
        </p:nvSpPr>
        <p:spPr>
          <a:xfrm>
            <a:off x="2469823" y="659876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sp>
        <p:nvSpPr>
          <p:cNvPr id="585" name="CasellaDiTesto 584">
            <a:extLst>
              <a:ext uri="{FF2B5EF4-FFF2-40B4-BE49-F238E27FC236}">
                <a16:creationId xmlns:a16="http://schemas.microsoft.com/office/drawing/2014/main" id="{6706E3D9-D3BA-6AC6-47AA-81754E197C1E}"/>
              </a:ext>
            </a:extLst>
          </p:cNvPr>
          <p:cNvSpPr txBox="1"/>
          <p:nvPr/>
        </p:nvSpPr>
        <p:spPr>
          <a:xfrm>
            <a:off x="2130458" y="49019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grpSp>
        <p:nvGrpSpPr>
          <p:cNvPr id="588" name="Google Shape;1564;p33">
            <a:extLst>
              <a:ext uri="{FF2B5EF4-FFF2-40B4-BE49-F238E27FC236}">
                <a16:creationId xmlns:a16="http://schemas.microsoft.com/office/drawing/2014/main" id="{35870896-50EA-4769-2A26-4A2A3E9F5BE5}"/>
              </a:ext>
            </a:extLst>
          </p:cNvPr>
          <p:cNvGrpSpPr/>
          <p:nvPr/>
        </p:nvGrpSpPr>
        <p:grpSpPr>
          <a:xfrm>
            <a:off x="5788467" y="985873"/>
            <a:ext cx="1678246" cy="3165373"/>
            <a:chOff x="3161760" y="1088175"/>
            <a:chExt cx="1931905" cy="3643804"/>
          </a:xfrm>
        </p:grpSpPr>
        <p:sp>
          <p:nvSpPr>
            <p:cNvPr id="589" name="Google Shape;1565;p33">
              <a:extLst>
                <a:ext uri="{FF2B5EF4-FFF2-40B4-BE49-F238E27FC236}">
                  <a16:creationId xmlns:a16="http://schemas.microsoft.com/office/drawing/2014/main" id="{D38E5B81-6E14-CE7D-6841-03087C7922A0}"/>
                </a:ext>
              </a:extLst>
            </p:cNvPr>
            <p:cNvSpPr/>
            <p:nvPr/>
          </p:nvSpPr>
          <p:spPr>
            <a:xfrm>
              <a:off x="3482626" y="4612138"/>
              <a:ext cx="1422734" cy="119841"/>
            </a:xfrm>
            <a:custGeom>
              <a:avLst/>
              <a:gdLst/>
              <a:ahLst/>
              <a:cxnLst/>
              <a:rect l="l" t="t" r="r" b="b"/>
              <a:pathLst>
                <a:path w="51797" h="4363" extrusionOk="0">
                  <a:moveTo>
                    <a:pt x="25891" y="1"/>
                  </a:moveTo>
                  <a:lnTo>
                    <a:pt x="23247" y="16"/>
                  </a:lnTo>
                  <a:lnTo>
                    <a:pt x="20677" y="45"/>
                  </a:lnTo>
                  <a:lnTo>
                    <a:pt x="18197" y="105"/>
                  </a:lnTo>
                  <a:lnTo>
                    <a:pt x="15822" y="180"/>
                  </a:lnTo>
                  <a:lnTo>
                    <a:pt x="13551" y="270"/>
                  </a:lnTo>
                  <a:lnTo>
                    <a:pt x="11415" y="374"/>
                  </a:lnTo>
                  <a:lnTo>
                    <a:pt x="9428" y="509"/>
                  </a:lnTo>
                  <a:lnTo>
                    <a:pt x="7590" y="643"/>
                  </a:lnTo>
                  <a:lnTo>
                    <a:pt x="5917" y="792"/>
                  </a:lnTo>
                  <a:lnTo>
                    <a:pt x="4423" y="972"/>
                  </a:lnTo>
                  <a:lnTo>
                    <a:pt x="3751" y="1061"/>
                  </a:lnTo>
                  <a:lnTo>
                    <a:pt x="3123" y="1151"/>
                  </a:lnTo>
                  <a:lnTo>
                    <a:pt x="2555" y="1241"/>
                  </a:lnTo>
                  <a:lnTo>
                    <a:pt x="2033" y="1330"/>
                  </a:lnTo>
                  <a:lnTo>
                    <a:pt x="1569" y="1435"/>
                  </a:lnTo>
                  <a:lnTo>
                    <a:pt x="1166" y="1539"/>
                  </a:lnTo>
                  <a:lnTo>
                    <a:pt x="808" y="1644"/>
                  </a:lnTo>
                  <a:lnTo>
                    <a:pt x="524" y="1749"/>
                  </a:lnTo>
                  <a:lnTo>
                    <a:pt x="300" y="1853"/>
                  </a:lnTo>
                  <a:lnTo>
                    <a:pt x="210" y="1913"/>
                  </a:lnTo>
                  <a:lnTo>
                    <a:pt x="135" y="1958"/>
                  </a:lnTo>
                  <a:lnTo>
                    <a:pt x="75" y="2018"/>
                  </a:lnTo>
                  <a:lnTo>
                    <a:pt x="31" y="2077"/>
                  </a:lnTo>
                  <a:lnTo>
                    <a:pt x="1" y="2122"/>
                  </a:lnTo>
                  <a:lnTo>
                    <a:pt x="1" y="2182"/>
                  </a:lnTo>
                  <a:lnTo>
                    <a:pt x="1" y="2242"/>
                  </a:lnTo>
                  <a:lnTo>
                    <a:pt x="31" y="2301"/>
                  </a:lnTo>
                  <a:lnTo>
                    <a:pt x="75" y="2346"/>
                  </a:lnTo>
                  <a:lnTo>
                    <a:pt x="135" y="2406"/>
                  </a:lnTo>
                  <a:lnTo>
                    <a:pt x="210" y="2466"/>
                  </a:lnTo>
                  <a:lnTo>
                    <a:pt x="300" y="2511"/>
                  </a:lnTo>
                  <a:lnTo>
                    <a:pt x="524" y="2630"/>
                  </a:lnTo>
                  <a:lnTo>
                    <a:pt x="808" y="2735"/>
                  </a:lnTo>
                  <a:lnTo>
                    <a:pt x="1166" y="2839"/>
                  </a:lnTo>
                  <a:lnTo>
                    <a:pt x="1569" y="2929"/>
                  </a:lnTo>
                  <a:lnTo>
                    <a:pt x="2033" y="3033"/>
                  </a:lnTo>
                  <a:lnTo>
                    <a:pt x="2555" y="3123"/>
                  </a:lnTo>
                  <a:lnTo>
                    <a:pt x="3123" y="3228"/>
                  </a:lnTo>
                  <a:lnTo>
                    <a:pt x="3751" y="3317"/>
                  </a:lnTo>
                  <a:lnTo>
                    <a:pt x="4423" y="3407"/>
                  </a:lnTo>
                  <a:lnTo>
                    <a:pt x="5917" y="3571"/>
                  </a:lnTo>
                  <a:lnTo>
                    <a:pt x="7590" y="3721"/>
                  </a:lnTo>
                  <a:lnTo>
                    <a:pt x="9428" y="3870"/>
                  </a:lnTo>
                  <a:lnTo>
                    <a:pt x="11415" y="3990"/>
                  </a:lnTo>
                  <a:lnTo>
                    <a:pt x="13551" y="4094"/>
                  </a:lnTo>
                  <a:lnTo>
                    <a:pt x="15822" y="4184"/>
                  </a:lnTo>
                  <a:lnTo>
                    <a:pt x="18197" y="4258"/>
                  </a:lnTo>
                  <a:lnTo>
                    <a:pt x="20677" y="4318"/>
                  </a:lnTo>
                  <a:lnTo>
                    <a:pt x="23247" y="4348"/>
                  </a:lnTo>
                  <a:lnTo>
                    <a:pt x="25891" y="4363"/>
                  </a:lnTo>
                  <a:lnTo>
                    <a:pt x="28550" y="4348"/>
                  </a:lnTo>
                  <a:lnTo>
                    <a:pt x="31120" y="4318"/>
                  </a:lnTo>
                  <a:lnTo>
                    <a:pt x="33600" y="4258"/>
                  </a:lnTo>
                  <a:lnTo>
                    <a:pt x="35975" y="4184"/>
                  </a:lnTo>
                  <a:lnTo>
                    <a:pt x="38246" y="4094"/>
                  </a:lnTo>
                  <a:lnTo>
                    <a:pt x="40383" y="3990"/>
                  </a:lnTo>
                  <a:lnTo>
                    <a:pt x="42370" y="3870"/>
                  </a:lnTo>
                  <a:lnTo>
                    <a:pt x="44207" y="3721"/>
                  </a:lnTo>
                  <a:lnTo>
                    <a:pt x="45880" y="3571"/>
                  </a:lnTo>
                  <a:lnTo>
                    <a:pt x="47374" y="3407"/>
                  </a:lnTo>
                  <a:lnTo>
                    <a:pt x="48047" y="3317"/>
                  </a:lnTo>
                  <a:lnTo>
                    <a:pt x="48674" y="3228"/>
                  </a:lnTo>
                  <a:lnTo>
                    <a:pt x="49242" y="3123"/>
                  </a:lnTo>
                  <a:lnTo>
                    <a:pt x="49765" y="3033"/>
                  </a:lnTo>
                  <a:lnTo>
                    <a:pt x="50228" y="2929"/>
                  </a:lnTo>
                  <a:lnTo>
                    <a:pt x="50631" y="2839"/>
                  </a:lnTo>
                  <a:lnTo>
                    <a:pt x="50975" y="2735"/>
                  </a:lnTo>
                  <a:lnTo>
                    <a:pt x="51274" y="2630"/>
                  </a:lnTo>
                  <a:lnTo>
                    <a:pt x="51498" y="2511"/>
                  </a:lnTo>
                  <a:lnTo>
                    <a:pt x="51587" y="2466"/>
                  </a:lnTo>
                  <a:lnTo>
                    <a:pt x="51662" y="2406"/>
                  </a:lnTo>
                  <a:lnTo>
                    <a:pt x="51722" y="2346"/>
                  </a:lnTo>
                  <a:lnTo>
                    <a:pt x="51767" y="2301"/>
                  </a:lnTo>
                  <a:lnTo>
                    <a:pt x="51781" y="2242"/>
                  </a:lnTo>
                  <a:lnTo>
                    <a:pt x="51796" y="2182"/>
                  </a:lnTo>
                  <a:lnTo>
                    <a:pt x="51781" y="2122"/>
                  </a:lnTo>
                  <a:lnTo>
                    <a:pt x="51767" y="2077"/>
                  </a:lnTo>
                  <a:lnTo>
                    <a:pt x="51722" y="2018"/>
                  </a:lnTo>
                  <a:lnTo>
                    <a:pt x="51662" y="1958"/>
                  </a:lnTo>
                  <a:lnTo>
                    <a:pt x="51587" y="1913"/>
                  </a:lnTo>
                  <a:lnTo>
                    <a:pt x="51498" y="1853"/>
                  </a:lnTo>
                  <a:lnTo>
                    <a:pt x="51274" y="1749"/>
                  </a:lnTo>
                  <a:lnTo>
                    <a:pt x="50975" y="1644"/>
                  </a:lnTo>
                  <a:lnTo>
                    <a:pt x="50631" y="1539"/>
                  </a:lnTo>
                  <a:lnTo>
                    <a:pt x="50228" y="1435"/>
                  </a:lnTo>
                  <a:lnTo>
                    <a:pt x="49765" y="1330"/>
                  </a:lnTo>
                  <a:lnTo>
                    <a:pt x="49242" y="1241"/>
                  </a:lnTo>
                  <a:lnTo>
                    <a:pt x="48674" y="1151"/>
                  </a:lnTo>
                  <a:lnTo>
                    <a:pt x="48047" y="1061"/>
                  </a:lnTo>
                  <a:lnTo>
                    <a:pt x="47374" y="972"/>
                  </a:lnTo>
                  <a:lnTo>
                    <a:pt x="45880" y="792"/>
                  </a:lnTo>
                  <a:lnTo>
                    <a:pt x="44207" y="643"/>
                  </a:lnTo>
                  <a:lnTo>
                    <a:pt x="42370" y="509"/>
                  </a:lnTo>
                  <a:lnTo>
                    <a:pt x="40383" y="374"/>
                  </a:lnTo>
                  <a:lnTo>
                    <a:pt x="38246" y="270"/>
                  </a:lnTo>
                  <a:lnTo>
                    <a:pt x="35975" y="180"/>
                  </a:lnTo>
                  <a:lnTo>
                    <a:pt x="33600" y="105"/>
                  </a:lnTo>
                  <a:lnTo>
                    <a:pt x="31120" y="45"/>
                  </a:lnTo>
                  <a:lnTo>
                    <a:pt x="28550" y="16"/>
                  </a:lnTo>
                  <a:lnTo>
                    <a:pt x="25891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1566;p33">
              <a:extLst>
                <a:ext uri="{FF2B5EF4-FFF2-40B4-BE49-F238E27FC236}">
                  <a16:creationId xmlns:a16="http://schemas.microsoft.com/office/drawing/2014/main" id="{50409614-966B-B354-A065-208C3A36D4FC}"/>
                </a:ext>
              </a:extLst>
            </p:cNvPr>
            <p:cNvSpPr/>
            <p:nvPr/>
          </p:nvSpPr>
          <p:spPr>
            <a:xfrm>
              <a:off x="3811319" y="2050000"/>
              <a:ext cx="695972" cy="569594"/>
            </a:xfrm>
            <a:custGeom>
              <a:avLst/>
              <a:gdLst/>
              <a:ahLst/>
              <a:cxnLst/>
              <a:rect l="l" t="t" r="r" b="b"/>
              <a:pathLst>
                <a:path w="25338" h="20737" extrusionOk="0">
                  <a:moveTo>
                    <a:pt x="2525" y="0"/>
                  </a:moveTo>
                  <a:lnTo>
                    <a:pt x="2256" y="15"/>
                  </a:lnTo>
                  <a:lnTo>
                    <a:pt x="2017" y="45"/>
                  </a:lnTo>
                  <a:lnTo>
                    <a:pt x="1778" y="105"/>
                  </a:lnTo>
                  <a:lnTo>
                    <a:pt x="1539" y="194"/>
                  </a:lnTo>
                  <a:lnTo>
                    <a:pt x="1315" y="299"/>
                  </a:lnTo>
                  <a:lnTo>
                    <a:pt x="1121" y="434"/>
                  </a:lnTo>
                  <a:lnTo>
                    <a:pt x="927" y="568"/>
                  </a:lnTo>
                  <a:lnTo>
                    <a:pt x="747" y="732"/>
                  </a:lnTo>
                  <a:lnTo>
                    <a:pt x="583" y="912"/>
                  </a:lnTo>
                  <a:lnTo>
                    <a:pt x="434" y="1106"/>
                  </a:lnTo>
                  <a:lnTo>
                    <a:pt x="314" y="1315"/>
                  </a:lnTo>
                  <a:lnTo>
                    <a:pt x="210" y="1539"/>
                  </a:lnTo>
                  <a:lnTo>
                    <a:pt x="120" y="1763"/>
                  </a:lnTo>
                  <a:lnTo>
                    <a:pt x="60" y="2002"/>
                  </a:lnTo>
                  <a:lnTo>
                    <a:pt x="15" y="2256"/>
                  </a:lnTo>
                  <a:lnTo>
                    <a:pt x="0" y="2510"/>
                  </a:lnTo>
                  <a:lnTo>
                    <a:pt x="0" y="18226"/>
                  </a:lnTo>
                  <a:lnTo>
                    <a:pt x="15" y="18480"/>
                  </a:lnTo>
                  <a:lnTo>
                    <a:pt x="60" y="18734"/>
                  </a:lnTo>
                  <a:lnTo>
                    <a:pt x="120" y="18973"/>
                  </a:lnTo>
                  <a:lnTo>
                    <a:pt x="210" y="19198"/>
                  </a:lnTo>
                  <a:lnTo>
                    <a:pt x="314" y="19422"/>
                  </a:lnTo>
                  <a:lnTo>
                    <a:pt x="434" y="19631"/>
                  </a:lnTo>
                  <a:lnTo>
                    <a:pt x="583" y="19825"/>
                  </a:lnTo>
                  <a:lnTo>
                    <a:pt x="747" y="20004"/>
                  </a:lnTo>
                  <a:lnTo>
                    <a:pt x="927" y="20154"/>
                  </a:lnTo>
                  <a:lnTo>
                    <a:pt x="1121" y="20303"/>
                  </a:lnTo>
                  <a:lnTo>
                    <a:pt x="1315" y="20438"/>
                  </a:lnTo>
                  <a:lnTo>
                    <a:pt x="1539" y="20542"/>
                  </a:lnTo>
                  <a:lnTo>
                    <a:pt x="1778" y="20617"/>
                  </a:lnTo>
                  <a:lnTo>
                    <a:pt x="2017" y="20677"/>
                  </a:lnTo>
                  <a:lnTo>
                    <a:pt x="2256" y="20721"/>
                  </a:lnTo>
                  <a:lnTo>
                    <a:pt x="2525" y="20736"/>
                  </a:lnTo>
                  <a:lnTo>
                    <a:pt x="22828" y="20736"/>
                  </a:lnTo>
                  <a:lnTo>
                    <a:pt x="23082" y="20721"/>
                  </a:lnTo>
                  <a:lnTo>
                    <a:pt x="23336" y="20677"/>
                  </a:lnTo>
                  <a:lnTo>
                    <a:pt x="23575" y="20617"/>
                  </a:lnTo>
                  <a:lnTo>
                    <a:pt x="23799" y="20542"/>
                  </a:lnTo>
                  <a:lnTo>
                    <a:pt x="24023" y="20438"/>
                  </a:lnTo>
                  <a:lnTo>
                    <a:pt x="24232" y="20303"/>
                  </a:lnTo>
                  <a:lnTo>
                    <a:pt x="24427" y="20154"/>
                  </a:lnTo>
                  <a:lnTo>
                    <a:pt x="24606" y="20004"/>
                  </a:lnTo>
                  <a:lnTo>
                    <a:pt x="24755" y="19825"/>
                  </a:lnTo>
                  <a:lnTo>
                    <a:pt x="24905" y="19631"/>
                  </a:lnTo>
                  <a:lnTo>
                    <a:pt x="25039" y="19422"/>
                  </a:lnTo>
                  <a:lnTo>
                    <a:pt x="25144" y="19198"/>
                  </a:lnTo>
                  <a:lnTo>
                    <a:pt x="25218" y="18973"/>
                  </a:lnTo>
                  <a:lnTo>
                    <a:pt x="25278" y="18734"/>
                  </a:lnTo>
                  <a:lnTo>
                    <a:pt x="25323" y="18480"/>
                  </a:lnTo>
                  <a:lnTo>
                    <a:pt x="25338" y="18226"/>
                  </a:lnTo>
                  <a:lnTo>
                    <a:pt x="25338" y="2510"/>
                  </a:lnTo>
                  <a:lnTo>
                    <a:pt x="25323" y="2256"/>
                  </a:lnTo>
                  <a:lnTo>
                    <a:pt x="25278" y="2002"/>
                  </a:lnTo>
                  <a:lnTo>
                    <a:pt x="25218" y="1763"/>
                  </a:lnTo>
                  <a:lnTo>
                    <a:pt x="25144" y="1539"/>
                  </a:lnTo>
                  <a:lnTo>
                    <a:pt x="25039" y="1315"/>
                  </a:lnTo>
                  <a:lnTo>
                    <a:pt x="24905" y="1106"/>
                  </a:lnTo>
                  <a:lnTo>
                    <a:pt x="24755" y="912"/>
                  </a:lnTo>
                  <a:lnTo>
                    <a:pt x="24606" y="732"/>
                  </a:lnTo>
                  <a:lnTo>
                    <a:pt x="24427" y="568"/>
                  </a:lnTo>
                  <a:lnTo>
                    <a:pt x="24232" y="434"/>
                  </a:lnTo>
                  <a:lnTo>
                    <a:pt x="24023" y="299"/>
                  </a:lnTo>
                  <a:lnTo>
                    <a:pt x="23799" y="194"/>
                  </a:lnTo>
                  <a:lnTo>
                    <a:pt x="23575" y="105"/>
                  </a:lnTo>
                  <a:lnTo>
                    <a:pt x="23336" y="45"/>
                  </a:lnTo>
                  <a:lnTo>
                    <a:pt x="23082" y="15"/>
                  </a:lnTo>
                  <a:lnTo>
                    <a:pt x="228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1567;p33">
              <a:extLst>
                <a:ext uri="{FF2B5EF4-FFF2-40B4-BE49-F238E27FC236}">
                  <a16:creationId xmlns:a16="http://schemas.microsoft.com/office/drawing/2014/main" id="{CACE70FF-BB44-9FE0-A9BC-C4E935022470}"/>
                </a:ext>
              </a:extLst>
            </p:cNvPr>
            <p:cNvSpPr/>
            <p:nvPr/>
          </p:nvSpPr>
          <p:spPr>
            <a:xfrm>
              <a:off x="3686154" y="2309340"/>
              <a:ext cx="73091" cy="73064"/>
            </a:xfrm>
            <a:custGeom>
              <a:avLst/>
              <a:gdLst/>
              <a:ahLst/>
              <a:cxnLst/>
              <a:rect l="l" t="t" r="r" b="b"/>
              <a:pathLst>
                <a:path w="2661" h="2660" extrusionOk="0">
                  <a:moveTo>
                    <a:pt x="359" y="0"/>
                  </a:moveTo>
                  <a:lnTo>
                    <a:pt x="300" y="15"/>
                  </a:lnTo>
                  <a:lnTo>
                    <a:pt x="225" y="30"/>
                  </a:lnTo>
                  <a:lnTo>
                    <a:pt x="165" y="75"/>
                  </a:lnTo>
                  <a:lnTo>
                    <a:pt x="105" y="120"/>
                  </a:lnTo>
                  <a:lnTo>
                    <a:pt x="61" y="164"/>
                  </a:lnTo>
                  <a:lnTo>
                    <a:pt x="31" y="224"/>
                  </a:lnTo>
                  <a:lnTo>
                    <a:pt x="16" y="299"/>
                  </a:lnTo>
                  <a:lnTo>
                    <a:pt x="1" y="374"/>
                  </a:lnTo>
                  <a:lnTo>
                    <a:pt x="1" y="2301"/>
                  </a:lnTo>
                  <a:lnTo>
                    <a:pt x="16" y="2375"/>
                  </a:lnTo>
                  <a:lnTo>
                    <a:pt x="31" y="2435"/>
                  </a:lnTo>
                  <a:lnTo>
                    <a:pt x="61" y="2510"/>
                  </a:lnTo>
                  <a:lnTo>
                    <a:pt x="105" y="2555"/>
                  </a:lnTo>
                  <a:lnTo>
                    <a:pt x="165" y="2600"/>
                  </a:lnTo>
                  <a:lnTo>
                    <a:pt x="225" y="2629"/>
                  </a:lnTo>
                  <a:lnTo>
                    <a:pt x="300" y="2659"/>
                  </a:lnTo>
                  <a:lnTo>
                    <a:pt x="2615" y="2659"/>
                  </a:lnTo>
                  <a:lnTo>
                    <a:pt x="2645" y="2644"/>
                  </a:lnTo>
                  <a:lnTo>
                    <a:pt x="2660" y="2629"/>
                  </a:lnTo>
                  <a:lnTo>
                    <a:pt x="2660" y="2600"/>
                  </a:lnTo>
                  <a:lnTo>
                    <a:pt x="2660" y="75"/>
                  </a:lnTo>
                  <a:lnTo>
                    <a:pt x="2660" y="45"/>
                  </a:lnTo>
                  <a:lnTo>
                    <a:pt x="2645" y="30"/>
                  </a:lnTo>
                  <a:lnTo>
                    <a:pt x="2615" y="15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1568;p33">
              <a:extLst>
                <a:ext uri="{FF2B5EF4-FFF2-40B4-BE49-F238E27FC236}">
                  <a16:creationId xmlns:a16="http://schemas.microsoft.com/office/drawing/2014/main" id="{94733328-E868-840C-37C7-C5D461A0E1FB}"/>
                </a:ext>
              </a:extLst>
            </p:cNvPr>
            <p:cNvSpPr/>
            <p:nvPr/>
          </p:nvSpPr>
          <p:spPr>
            <a:xfrm>
              <a:off x="4559374" y="2309340"/>
              <a:ext cx="73064" cy="73064"/>
            </a:xfrm>
            <a:custGeom>
              <a:avLst/>
              <a:gdLst/>
              <a:ahLst/>
              <a:cxnLst/>
              <a:rect l="l" t="t" r="r" b="b"/>
              <a:pathLst>
                <a:path w="2660" h="2660" extrusionOk="0">
                  <a:moveTo>
                    <a:pt x="75" y="0"/>
                  </a:moveTo>
                  <a:lnTo>
                    <a:pt x="45" y="15"/>
                  </a:lnTo>
                  <a:lnTo>
                    <a:pt x="30" y="30"/>
                  </a:lnTo>
                  <a:lnTo>
                    <a:pt x="15" y="45"/>
                  </a:lnTo>
                  <a:lnTo>
                    <a:pt x="0" y="75"/>
                  </a:lnTo>
                  <a:lnTo>
                    <a:pt x="0" y="2600"/>
                  </a:lnTo>
                  <a:lnTo>
                    <a:pt x="15" y="2629"/>
                  </a:lnTo>
                  <a:lnTo>
                    <a:pt x="30" y="2644"/>
                  </a:lnTo>
                  <a:lnTo>
                    <a:pt x="45" y="2659"/>
                  </a:lnTo>
                  <a:lnTo>
                    <a:pt x="2376" y="2659"/>
                  </a:lnTo>
                  <a:lnTo>
                    <a:pt x="2435" y="2629"/>
                  </a:lnTo>
                  <a:lnTo>
                    <a:pt x="2495" y="2600"/>
                  </a:lnTo>
                  <a:lnTo>
                    <a:pt x="2555" y="2555"/>
                  </a:lnTo>
                  <a:lnTo>
                    <a:pt x="2600" y="2510"/>
                  </a:lnTo>
                  <a:lnTo>
                    <a:pt x="2630" y="2435"/>
                  </a:lnTo>
                  <a:lnTo>
                    <a:pt x="2645" y="2375"/>
                  </a:lnTo>
                  <a:lnTo>
                    <a:pt x="2660" y="2301"/>
                  </a:lnTo>
                  <a:lnTo>
                    <a:pt x="2660" y="374"/>
                  </a:lnTo>
                  <a:lnTo>
                    <a:pt x="2645" y="299"/>
                  </a:lnTo>
                  <a:lnTo>
                    <a:pt x="2630" y="224"/>
                  </a:lnTo>
                  <a:lnTo>
                    <a:pt x="2600" y="164"/>
                  </a:lnTo>
                  <a:lnTo>
                    <a:pt x="2555" y="120"/>
                  </a:lnTo>
                  <a:lnTo>
                    <a:pt x="2495" y="75"/>
                  </a:lnTo>
                  <a:lnTo>
                    <a:pt x="2435" y="30"/>
                  </a:lnTo>
                  <a:lnTo>
                    <a:pt x="2376" y="1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1569;p33">
              <a:extLst>
                <a:ext uri="{FF2B5EF4-FFF2-40B4-BE49-F238E27FC236}">
                  <a16:creationId xmlns:a16="http://schemas.microsoft.com/office/drawing/2014/main" id="{C64E42B8-AF12-028F-185D-382B4A2E5B78}"/>
                </a:ext>
              </a:extLst>
            </p:cNvPr>
            <p:cNvSpPr/>
            <p:nvPr/>
          </p:nvSpPr>
          <p:spPr>
            <a:xfrm>
              <a:off x="4507242" y="2213728"/>
              <a:ext cx="104679" cy="261408"/>
            </a:xfrm>
            <a:custGeom>
              <a:avLst/>
              <a:gdLst/>
              <a:ahLst/>
              <a:cxnLst/>
              <a:rect l="l" t="t" r="r" b="b"/>
              <a:pathLst>
                <a:path w="3811" h="9517" extrusionOk="0">
                  <a:moveTo>
                    <a:pt x="1" y="0"/>
                  </a:moveTo>
                  <a:lnTo>
                    <a:pt x="1" y="9517"/>
                  </a:lnTo>
                  <a:lnTo>
                    <a:pt x="2765" y="9517"/>
                  </a:lnTo>
                  <a:lnTo>
                    <a:pt x="2869" y="9502"/>
                  </a:lnTo>
                  <a:lnTo>
                    <a:pt x="2974" y="9487"/>
                  </a:lnTo>
                  <a:lnTo>
                    <a:pt x="3079" y="9472"/>
                  </a:lnTo>
                  <a:lnTo>
                    <a:pt x="3168" y="9427"/>
                  </a:lnTo>
                  <a:lnTo>
                    <a:pt x="3258" y="9382"/>
                  </a:lnTo>
                  <a:lnTo>
                    <a:pt x="3347" y="9337"/>
                  </a:lnTo>
                  <a:lnTo>
                    <a:pt x="3422" y="9278"/>
                  </a:lnTo>
                  <a:lnTo>
                    <a:pt x="3497" y="9218"/>
                  </a:lnTo>
                  <a:lnTo>
                    <a:pt x="3572" y="9143"/>
                  </a:lnTo>
                  <a:lnTo>
                    <a:pt x="3631" y="9053"/>
                  </a:lnTo>
                  <a:lnTo>
                    <a:pt x="3676" y="8979"/>
                  </a:lnTo>
                  <a:lnTo>
                    <a:pt x="3721" y="8889"/>
                  </a:lnTo>
                  <a:lnTo>
                    <a:pt x="3751" y="8785"/>
                  </a:lnTo>
                  <a:lnTo>
                    <a:pt x="3781" y="8695"/>
                  </a:lnTo>
                  <a:lnTo>
                    <a:pt x="3796" y="8590"/>
                  </a:lnTo>
                  <a:lnTo>
                    <a:pt x="3811" y="8486"/>
                  </a:lnTo>
                  <a:lnTo>
                    <a:pt x="3811" y="1046"/>
                  </a:lnTo>
                  <a:lnTo>
                    <a:pt x="3796" y="926"/>
                  </a:lnTo>
                  <a:lnTo>
                    <a:pt x="3781" y="837"/>
                  </a:lnTo>
                  <a:lnTo>
                    <a:pt x="3751" y="732"/>
                  </a:lnTo>
                  <a:lnTo>
                    <a:pt x="3721" y="643"/>
                  </a:lnTo>
                  <a:lnTo>
                    <a:pt x="3676" y="553"/>
                  </a:lnTo>
                  <a:lnTo>
                    <a:pt x="3631" y="463"/>
                  </a:lnTo>
                  <a:lnTo>
                    <a:pt x="3572" y="389"/>
                  </a:lnTo>
                  <a:lnTo>
                    <a:pt x="3497" y="314"/>
                  </a:lnTo>
                  <a:lnTo>
                    <a:pt x="3422" y="239"/>
                  </a:lnTo>
                  <a:lnTo>
                    <a:pt x="3347" y="179"/>
                  </a:lnTo>
                  <a:lnTo>
                    <a:pt x="3258" y="135"/>
                  </a:lnTo>
                  <a:lnTo>
                    <a:pt x="3168" y="90"/>
                  </a:lnTo>
                  <a:lnTo>
                    <a:pt x="3079" y="45"/>
                  </a:lnTo>
                  <a:lnTo>
                    <a:pt x="2974" y="30"/>
                  </a:lnTo>
                  <a:lnTo>
                    <a:pt x="2869" y="15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1570;p33">
              <a:extLst>
                <a:ext uri="{FF2B5EF4-FFF2-40B4-BE49-F238E27FC236}">
                  <a16:creationId xmlns:a16="http://schemas.microsoft.com/office/drawing/2014/main" id="{03CE37F9-594D-71E5-9653-77666CF03372}"/>
                </a:ext>
              </a:extLst>
            </p:cNvPr>
            <p:cNvSpPr/>
            <p:nvPr/>
          </p:nvSpPr>
          <p:spPr>
            <a:xfrm>
              <a:off x="3707083" y="2213728"/>
              <a:ext cx="104267" cy="261408"/>
            </a:xfrm>
            <a:custGeom>
              <a:avLst/>
              <a:gdLst/>
              <a:ahLst/>
              <a:cxnLst/>
              <a:rect l="l" t="t" r="r" b="b"/>
              <a:pathLst>
                <a:path w="3796" h="9517" extrusionOk="0">
                  <a:moveTo>
                    <a:pt x="3795" y="0"/>
                  </a:moveTo>
                  <a:lnTo>
                    <a:pt x="3556" y="15"/>
                  </a:lnTo>
                  <a:lnTo>
                    <a:pt x="3302" y="45"/>
                  </a:lnTo>
                  <a:lnTo>
                    <a:pt x="3063" y="75"/>
                  </a:lnTo>
                  <a:lnTo>
                    <a:pt x="2824" y="135"/>
                  </a:lnTo>
                  <a:lnTo>
                    <a:pt x="2585" y="209"/>
                  </a:lnTo>
                  <a:lnTo>
                    <a:pt x="2346" y="299"/>
                  </a:lnTo>
                  <a:lnTo>
                    <a:pt x="2122" y="403"/>
                  </a:lnTo>
                  <a:lnTo>
                    <a:pt x="1898" y="523"/>
                  </a:lnTo>
                  <a:lnTo>
                    <a:pt x="1689" y="643"/>
                  </a:lnTo>
                  <a:lnTo>
                    <a:pt x="1480" y="792"/>
                  </a:lnTo>
                  <a:lnTo>
                    <a:pt x="1286" y="956"/>
                  </a:lnTo>
                  <a:lnTo>
                    <a:pt x="1106" y="1121"/>
                  </a:lnTo>
                  <a:lnTo>
                    <a:pt x="867" y="1390"/>
                  </a:lnTo>
                  <a:lnTo>
                    <a:pt x="643" y="1688"/>
                  </a:lnTo>
                  <a:lnTo>
                    <a:pt x="464" y="2002"/>
                  </a:lnTo>
                  <a:lnTo>
                    <a:pt x="374" y="2166"/>
                  </a:lnTo>
                  <a:lnTo>
                    <a:pt x="300" y="2331"/>
                  </a:lnTo>
                  <a:lnTo>
                    <a:pt x="225" y="2495"/>
                  </a:lnTo>
                  <a:lnTo>
                    <a:pt x="165" y="2674"/>
                  </a:lnTo>
                  <a:lnTo>
                    <a:pt x="120" y="2854"/>
                  </a:lnTo>
                  <a:lnTo>
                    <a:pt x="75" y="3048"/>
                  </a:lnTo>
                  <a:lnTo>
                    <a:pt x="46" y="3227"/>
                  </a:lnTo>
                  <a:lnTo>
                    <a:pt x="16" y="3421"/>
                  </a:lnTo>
                  <a:lnTo>
                    <a:pt x="1" y="3615"/>
                  </a:lnTo>
                  <a:lnTo>
                    <a:pt x="1" y="3810"/>
                  </a:lnTo>
                  <a:lnTo>
                    <a:pt x="1" y="5707"/>
                  </a:lnTo>
                  <a:lnTo>
                    <a:pt x="16" y="6036"/>
                  </a:lnTo>
                  <a:lnTo>
                    <a:pt x="46" y="6349"/>
                  </a:lnTo>
                  <a:lnTo>
                    <a:pt x="120" y="6663"/>
                  </a:lnTo>
                  <a:lnTo>
                    <a:pt x="210" y="6962"/>
                  </a:lnTo>
                  <a:lnTo>
                    <a:pt x="329" y="7261"/>
                  </a:lnTo>
                  <a:lnTo>
                    <a:pt x="464" y="7530"/>
                  </a:lnTo>
                  <a:lnTo>
                    <a:pt x="628" y="7799"/>
                  </a:lnTo>
                  <a:lnTo>
                    <a:pt x="807" y="8053"/>
                  </a:lnTo>
                  <a:lnTo>
                    <a:pt x="1002" y="8277"/>
                  </a:lnTo>
                  <a:lnTo>
                    <a:pt x="1211" y="8501"/>
                  </a:lnTo>
                  <a:lnTo>
                    <a:pt x="1450" y="8695"/>
                  </a:lnTo>
                  <a:lnTo>
                    <a:pt x="1704" y="8874"/>
                  </a:lnTo>
                  <a:lnTo>
                    <a:pt x="1958" y="9039"/>
                  </a:lnTo>
                  <a:lnTo>
                    <a:pt x="2242" y="9173"/>
                  </a:lnTo>
                  <a:lnTo>
                    <a:pt x="2526" y="9293"/>
                  </a:lnTo>
                  <a:lnTo>
                    <a:pt x="2824" y="9382"/>
                  </a:lnTo>
                  <a:lnTo>
                    <a:pt x="3063" y="9442"/>
                  </a:lnTo>
                  <a:lnTo>
                    <a:pt x="3302" y="9487"/>
                  </a:lnTo>
                  <a:lnTo>
                    <a:pt x="3556" y="9502"/>
                  </a:lnTo>
                  <a:lnTo>
                    <a:pt x="3795" y="9517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1571;p33">
              <a:extLst>
                <a:ext uri="{FF2B5EF4-FFF2-40B4-BE49-F238E27FC236}">
                  <a16:creationId xmlns:a16="http://schemas.microsoft.com/office/drawing/2014/main" id="{44C41834-93E5-BD10-DEDE-549A3DE29ACF}"/>
                </a:ext>
              </a:extLst>
            </p:cNvPr>
            <p:cNvSpPr/>
            <p:nvPr/>
          </p:nvSpPr>
          <p:spPr>
            <a:xfrm>
              <a:off x="3920472" y="2182938"/>
              <a:ext cx="125169" cy="157197"/>
            </a:xfrm>
            <a:custGeom>
              <a:avLst/>
              <a:gdLst/>
              <a:ahLst/>
              <a:cxnLst/>
              <a:rect l="l" t="t" r="r" b="b"/>
              <a:pathLst>
                <a:path w="4557" h="5723" extrusionOk="0">
                  <a:moveTo>
                    <a:pt x="2271" y="1"/>
                  </a:moveTo>
                  <a:lnTo>
                    <a:pt x="2047" y="16"/>
                  </a:lnTo>
                  <a:lnTo>
                    <a:pt x="1823" y="60"/>
                  </a:lnTo>
                  <a:lnTo>
                    <a:pt x="1599" y="105"/>
                  </a:lnTo>
                  <a:lnTo>
                    <a:pt x="1390" y="180"/>
                  </a:lnTo>
                  <a:lnTo>
                    <a:pt x="1196" y="285"/>
                  </a:lnTo>
                  <a:lnTo>
                    <a:pt x="1001" y="404"/>
                  </a:lnTo>
                  <a:lnTo>
                    <a:pt x="837" y="524"/>
                  </a:lnTo>
                  <a:lnTo>
                    <a:pt x="673" y="673"/>
                  </a:lnTo>
                  <a:lnTo>
                    <a:pt x="523" y="837"/>
                  </a:lnTo>
                  <a:lnTo>
                    <a:pt x="389" y="1017"/>
                  </a:lnTo>
                  <a:lnTo>
                    <a:pt x="284" y="1196"/>
                  </a:lnTo>
                  <a:lnTo>
                    <a:pt x="180" y="1405"/>
                  </a:lnTo>
                  <a:lnTo>
                    <a:pt x="105" y="1614"/>
                  </a:lnTo>
                  <a:lnTo>
                    <a:pt x="45" y="1823"/>
                  </a:lnTo>
                  <a:lnTo>
                    <a:pt x="15" y="2047"/>
                  </a:lnTo>
                  <a:lnTo>
                    <a:pt x="0" y="2286"/>
                  </a:lnTo>
                  <a:lnTo>
                    <a:pt x="0" y="3452"/>
                  </a:lnTo>
                  <a:lnTo>
                    <a:pt x="15" y="3691"/>
                  </a:lnTo>
                  <a:lnTo>
                    <a:pt x="45" y="3915"/>
                  </a:lnTo>
                  <a:lnTo>
                    <a:pt x="105" y="4124"/>
                  </a:lnTo>
                  <a:lnTo>
                    <a:pt x="180" y="4333"/>
                  </a:lnTo>
                  <a:lnTo>
                    <a:pt x="284" y="4542"/>
                  </a:lnTo>
                  <a:lnTo>
                    <a:pt x="389" y="4722"/>
                  </a:lnTo>
                  <a:lnTo>
                    <a:pt x="523" y="4901"/>
                  </a:lnTo>
                  <a:lnTo>
                    <a:pt x="673" y="5065"/>
                  </a:lnTo>
                  <a:lnTo>
                    <a:pt x="837" y="5215"/>
                  </a:lnTo>
                  <a:lnTo>
                    <a:pt x="1001" y="5334"/>
                  </a:lnTo>
                  <a:lnTo>
                    <a:pt x="1196" y="5454"/>
                  </a:lnTo>
                  <a:lnTo>
                    <a:pt x="1390" y="5543"/>
                  </a:lnTo>
                  <a:lnTo>
                    <a:pt x="1599" y="5618"/>
                  </a:lnTo>
                  <a:lnTo>
                    <a:pt x="1823" y="5678"/>
                  </a:lnTo>
                  <a:lnTo>
                    <a:pt x="2047" y="5723"/>
                  </a:lnTo>
                  <a:lnTo>
                    <a:pt x="2510" y="5723"/>
                  </a:lnTo>
                  <a:lnTo>
                    <a:pt x="2734" y="5678"/>
                  </a:lnTo>
                  <a:lnTo>
                    <a:pt x="2958" y="5618"/>
                  </a:lnTo>
                  <a:lnTo>
                    <a:pt x="3168" y="5543"/>
                  </a:lnTo>
                  <a:lnTo>
                    <a:pt x="3362" y="5454"/>
                  </a:lnTo>
                  <a:lnTo>
                    <a:pt x="3541" y="5334"/>
                  </a:lnTo>
                  <a:lnTo>
                    <a:pt x="3720" y="5215"/>
                  </a:lnTo>
                  <a:lnTo>
                    <a:pt x="3885" y="5065"/>
                  </a:lnTo>
                  <a:lnTo>
                    <a:pt x="4034" y="4901"/>
                  </a:lnTo>
                  <a:lnTo>
                    <a:pt x="4169" y="4722"/>
                  </a:lnTo>
                  <a:lnTo>
                    <a:pt x="4273" y="4542"/>
                  </a:lnTo>
                  <a:lnTo>
                    <a:pt x="4378" y="4333"/>
                  </a:lnTo>
                  <a:lnTo>
                    <a:pt x="4452" y="4124"/>
                  </a:lnTo>
                  <a:lnTo>
                    <a:pt x="4512" y="3915"/>
                  </a:lnTo>
                  <a:lnTo>
                    <a:pt x="4542" y="3691"/>
                  </a:lnTo>
                  <a:lnTo>
                    <a:pt x="4557" y="3452"/>
                  </a:lnTo>
                  <a:lnTo>
                    <a:pt x="4557" y="2286"/>
                  </a:lnTo>
                  <a:lnTo>
                    <a:pt x="4542" y="2047"/>
                  </a:lnTo>
                  <a:lnTo>
                    <a:pt x="4512" y="1823"/>
                  </a:lnTo>
                  <a:lnTo>
                    <a:pt x="4452" y="1614"/>
                  </a:lnTo>
                  <a:lnTo>
                    <a:pt x="4378" y="1405"/>
                  </a:lnTo>
                  <a:lnTo>
                    <a:pt x="4273" y="1196"/>
                  </a:lnTo>
                  <a:lnTo>
                    <a:pt x="4169" y="1017"/>
                  </a:lnTo>
                  <a:lnTo>
                    <a:pt x="4034" y="837"/>
                  </a:lnTo>
                  <a:lnTo>
                    <a:pt x="3885" y="673"/>
                  </a:lnTo>
                  <a:lnTo>
                    <a:pt x="3720" y="524"/>
                  </a:lnTo>
                  <a:lnTo>
                    <a:pt x="3541" y="404"/>
                  </a:lnTo>
                  <a:lnTo>
                    <a:pt x="3362" y="285"/>
                  </a:lnTo>
                  <a:lnTo>
                    <a:pt x="3168" y="180"/>
                  </a:lnTo>
                  <a:lnTo>
                    <a:pt x="2958" y="105"/>
                  </a:lnTo>
                  <a:lnTo>
                    <a:pt x="2734" y="60"/>
                  </a:lnTo>
                  <a:lnTo>
                    <a:pt x="2510" y="16"/>
                  </a:lnTo>
                  <a:lnTo>
                    <a:pt x="22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1572;p33">
              <a:extLst>
                <a:ext uri="{FF2B5EF4-FFF2-40B4-BE49-F238E27FC236}">
                  <a16:creationId xmlns:a16="http://schemas.microsoft.com/office/drawing/2014/main" id="{6CA085AF-2705-6F8D-960E-62B46B7932E4}"/>
                </a:ext>
              </a:extLst>
            </p:cNvPr>
            <p:cNvSpPr/>
            <p:nvPr/>
          </p:nvSpPr>
          <p:spPr>
            <a:xfrm>
              <a:off x="3936073" y="2198539"/>
              <a:ext cx="93994" cy="126405"/>
            </a:xfrm>
            <a:custGeom>
              <a:avLst/>
              <a:gdLst/>
              <a:ahLst/>
              <a:cxnLst/>
              <a:rect l="l" t="t" r="r" b="b"/>
              <a:pathLst>
                <a:path w="3422" h="4602" extrusionOk="0">
                  <a:moveTo>
                    <a:pt x="1703" y="0"/>
                  </a:moveTo>
                  <a:lnTo>
                    <a:pt x="1539" y="15"/>
                  </a:lnTo>
                  <a:lnTo>
                    <a:pt x="1360" y="30"/>
                  </a:lnTo>
                  <a:lnTo>
                    <a:pt x="1195" y="75"/>
                  </a:lnTo>
                  <a:lnTo>
                    <a:pt x="1046" y="135"/>
                  </a:lnTo>
                  <a:lnTo>
                    <a:pt x="896" y="210"/>
                  </a:lnTo>
                  <a:lnTo>
                    <a:pt x="747" y="299"/>
                  </a:lnTo>
                  <a:lnTo>
                    <a:pt x="613" y="389"/>
                  </a:lnTo>
                  <a:lnTo>
                    <a:pt x="493" y="508"/>
                  </a:lnTo>
                  <a:lnTo>
                    <a:pt x="388" y="628"/>
                  </a:lnTo>
                  <a:lnTo>
                    <a:pt x="284" y="762"/>
                  </a:lnTo>
                  <a:lnTo>
                    <a:pt x="194" y="897"/>
                  </a:lnTo>
                  <a:lnTo>
                    <a:pt x="135" y="1046"/>
                  </a:lnTo>
                  <a:lnTo>
                    <a:pt x="75" y="1210"/>
                  </a:lnTo>
                  <a:lnTo>
                    <a:pt x="30" y="1375"/>
                  </a:lnTo>
                  <a:lnTo>
                    <a:pt x="0" y="1539"/>
                  </a:lnTo>
                  <a:lnTo>
                    <a:pt x="0" y="1718"/>
                  </a:lnTo>
                  <a:lnTo>
                    <a:pt x="0" y="2884"/>
                  </a:lnTo>
                  <a:lnTo>
                    <a:pt x="0" y="3063"/>
                  </a:lnTo>
                  <a:lnTo>
                    <a:pt x="30" y="3227"/>
                  </a:lnTo>
                  <a:lnTo>
                    <a:pt x="75" y="3392"/>
                  </a:lnTo>
                  <a:lnTo>
                    <a:pt x="135" y="3556"/>
                  </a:lnTo>
                  <a:lnTo>
                    <a:pt x="194" y="3705"/>
                  </a:lnTo>
                  <a:lnTo>
                    <a:pt x="284" y="3840"/>
                  </a:lnTo>
                  <a:lnTo>
                    <a:pt x="388" y="3974"/>
                  </a:lnTo>
                  <a:lnTo>
                    <a:pt x="493" y="4094"/>
                  </a:lnTo>
                  <a:lnTo>
                    <a:pt x="613" y="4213"/>
                  </a:lnTo>
                  <a:lnTo>
                    <a:pt x="747" y="4303"/>
                  </a:lnTo>
                  <a:lnTo>
                    <a:pt x="896" y="4393"/>
                  </a:lnTo>
                  <a:lnTo>
                    <a:pt x="1046" y="4467"/>
                  </a:lnTo>
                  <a:lnTo>
                    <a:pt x="1195" y="4527"/>
                  </a:lnTo>
                  <a:lnTo>
                    <a:pt x="1360" y="4572"/>
                  </a:lnTo>
                  <a:lnTo>
                    <a:pt x="1539" y="4587"/>
                  </a:lnTo>
                  <a:lnTo>
                    <a:pt x="1703" y="4602"/>
                  </a:lnTo>
                  <a:lnTo>
                    <a:pt x="1882" y="4587"/>
                  </a:lnTo>
                  <a:lnTo>
                    <a:pt x="2047" y="4572"/>
                  </a:lnTo>
                  <a:lnTo>
                    <a:pt x="2211" y="4527"/>
                  </a:lnTo>
                  <a:lnTo>
                    <a:pt x="2375" y="4467"/>
                  </a:lnTo>
                  <a:lnTo>
                    <a:pt x="2525" y="4393"/>
                  </a:lnTo>
                  <a:lnTo>
                    <a:pt x="2674" y="4303"/>
                  </a:lnTo>
                  <a:lnTo>
                    <a:pt x="2794" y="4213"/>
                  </a:lnTo>
                  <a:lnTo>
                    <a:pt x="2928" y="4094"/>
                  </a:lnTo>
                  <a:lnTo>
                    <a:pt x="3033" y="3974"/>
                  </a:lnTo>
                  <a:lnTo>
                    <a:pt x="3137" y="3840"/>
                  </a:lnTo>
                  <a:lnTo>
                    <a:pt x="3212" y="3705"/>
                  </a:lnTo>
                  <a:lnTo>
                    <a:pt x="3287" y="3556"/>
                  </a:lnTo>
                  <a:lnTo>
                    <a:pt x="3347" y="3392"/>
                  </a:lnTo>
                  <a:lnTo>
                    <a:pt x="3391" y="3227"/>
                  </a:lnTo>
                  <a:lnTo>
                    <a:pt x="3421" y="3063"/>
                  </a:lnTo>
                  <a:lnTo>
                    <a:pt x="3421" y="2884"/>
                  </a:lnTo>
                  <a:lnTo>
                    <a:pt x="3421" y="1718"/>
                  </a:lnTo>
                  <a:lnTo>
                    <a:pt x="3421" y="1539"/>
                  </a:lnTo>
                  <a:lnTo>
                    <a:pt x="3391" y="1375"/>
                  </a:lnTo>
                  <a:lnTo>
                    <a:pt x="3347" y="1210"/>
                  </a:lnTo>
                  <a:lnTo>
                    <a:pt x="3287" y="1046"/>
                  </a:lnTo>
                  <a:lnTo>
                    <a:pt x="3212" y="897"/>
                  </a:lnTo>
                  <a:lnTo>
                    <a:pt x="3137" y="762"/>
                  </a:lnTo>
                  <a:lnTo>
                    <a:pt x="3033" y="628"/>
                  </a:lnTo>
                  <a:lnTo>
                    <a:pt x="2928" y="508"/>
                  </a:lnTo>
                  <a:lnTo>
                    <a:pt x="2794" y="389"/>
                  </a:lnTo>
                  <a:lnTo>
                    <a:pt x="2674" y="299"/>
                  </a:lnTo>
                  <a:lnTo>
                    <a:pt x="2525" y="210"/>
                  </a:lnTo>
                  <a:lnTo>
                    <a:pt x="2375" y="135"/>
                  </a:lnTo>
                  <a:lnTo>
                    <a:pt x="2211" y="75"/>
                  </a:lnTo>
                  <a:lnTo>
                    <a:pt x="2047" y="30"/>
                  </a:lnTo>
                  <a:lnTo>
                    <a:pt x="1882" y="15"/>
                  </a:lnTo>
                  <a:lnTo>
                    <a:pt x="170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1573;p33">
              <a:extLst>
                <a:ext uri="{FF2B5EF4-FFF2-40B4-BE49-F238E27FC236}">
                  <a16:creationId xmlns:a16="http://schemas.microsoft.com/office/drawing/2014/main" id="{11BCFB22-E20D-BB36-5A83-4EA6EB507E4B}"/>
                </a:ext>
              </a:extLst>
            </p:cNvPr>
            <p:cNvSpPr/>
            <p:nvPr/>
          </p:nvSpPr>
          <p:spPr>
            <a:xfrm>
              <a:off x="3951235" y="2213728"/>
              <a:ext cx="63642" cy="95642"/>
            </a:xfrm>
            <a:custGeom>
              <a:avLst/>
              <a:gdLst/>
              <a:ahLst/>
              <a:cxnLst/>
              <a:rect l="l" t="t" r="r" b="b"/>
              <a:pathLst>
                <a:path w="2317" h="3482" extrusionOk="0">
                  <a:moveTo>
                    <a:pt x="1151" y="0"/>
                  </a:moveTo>
                  <a:lnTo>
                    <a:pt x="1032" y="15"/>
                  </a:lnTo>
                  <a:lnTo>
                    <a:pt x="927" y="30"/>
                  </a:lnTo>
                  <a:lnTo>
                    <a:pt x="808" y="60"/>
                  </a:lnTo>
                  <a:lnTo>
                    <a:pt x="703" y="90"/>
                  </a:lnTo>
                  <a:lnTo>
                    <a:pt x="613" y="150"/>
                  </a:lnTo>
                  <a:lnTo>
                    <a:pt x="509" y="209"/>
                  </a:lnTo>
                  <a:lnTo>
                    <a:pt x="419" y="269"/>
                  </a:lnTo>
                  <a:lnTo>
                    <a:pt x="344" y="344"/>
                  </a:lnTo>
                  <a:lnTo>
                    <a:pt x="270" y="433"/>
                  </a:lnTo>
                  <a:lnTo>
                    <a:pt x="195" y="523"/>
                  </a:lnTo>
                  <a:lnTo>
                    <a:pt x="135" y="613"/>
                  </a:lnTo>
                  <a:lnTo>
                    <a:pt x="90" y="717"/>
                  </a:lnTo>
                  <a:lnTo>
                    <a:pt x="46" y="822"/>
                  </a:lnTo>
                  <a:lnTo>
                    <a:pt x="31" y="926"/>
                  </a:lnTo>
                  <a:lnTo>
                    <a:pt x="1" y="1046"/>
                  </a:lnTo>
                  <a:lnTo>
                    <a:pt x="1" y="1165"/>
                  </a:lnTo>
                  <a:lnTo>
                    <a:pt x="1" y="2331"/>
                  </a:lnTo>
                  <a:lnTo>
                    <a:pt x="16" y="2480"/>
                  </a:lnTo>
                  <a:lnTo>
                    <a:pt x="46" y="2629"/>
                  </a:lnTo>
                  <a:lnTo>
                    <a:pt x="90" y="2779"/>
                  </a:lnTo>
                  <a:lnTo>
                    <a:pt x="150" y="2898"/>
                  </a:lnTo>
                  <a:lnTo>
                    <a:pt x="240" y="3033"/>
                  </a:lnTo>
                  <a:lnTo>
                    <a:pt x="329" y="3137"/>
                  </a:lnTo>
                  <a:lnTo>
                    <a:pt x="449" y="3242"/>
                  </a:lnTo>
                  <a:lnTo>
                    <a:pt x="569" y="3332"/>
                  </a:lnTo>
                  <a:lnTo>
                    <a:pt x="703" y="3391"/>
                  </a:lnTo>
                  <a:lnTo>
                    <a:pt x="852" y="3451"/>
                  </a:lnTo>
                  <a:lnTo>
                    <a:pt x="1002" y="3481"/>
                  </a:lnTo>
                  <a:lnTo>
                    <a:pt x="1271" y="3481"/>
                  </a:lnTo>
                  <a:lnTo>
                    <a:pt x="1390" y="3466"/>
                  </a:lnTo>
                  <a:lnTo>
                    <a:pt x="1495" y="3436"/>
                  </a:lnTo>
                  <a:lnTo>
                    <a:pt x="1599" y="3391"/>
                  </a:lnTo>
                  <a:lnTo>
                    <a:pt x="1704" y="3347"/>
                  </a:lnTo>
                  <a:lnTo>
                    <a:pt x="1809" y="3287"/>
                  </a:lnTo>
                  <a:lnTo>
                    <a:pt x="1898" y="3227"/>
                  </a:lnTo>
                  <a:lnTo>
                    <a:pt x="1973" y="3152"/>
                  </a:lnTo>
                  <a:lnTo>
                    <a:pt x="2048" y="3063"/>
                  </a:lnTo>
                  <a:lnTo>
                    <a:pt x="2107" y="2973"/>
                  </a:lnTo>
                  <a:lnTo>
                    <a:pt x="2167" y="2883"/>
                  </a:lnTo>
                  <a:lnTo>
                    <a:pt x="2227" y="2779"/>
                  </a:lnTo>
                  <a:lnTo>
                    <a:pt x="2257" y="2674"/>
                  </a:lnTo>
                  <a:lnTo>
                    <a:pt x="2287" y="2570"/>
                  </a:lnTo>
                  <a:lnTo>
                    <a:pt x="2302" y="2450"/>
                  </a:lnTo>
                  <a:lnTo>
                    <a:pt x="2316" y="2331"/>
                  </a:lnTo>
                  <a:lnTo>
                    <a:pt x="2316" y="1165"/>
                  </a:lnTo>
                  <a:lnTo>
                    <a:pt x="2302" y="986"/>
                  </a:lnTo>
                  <a:lnTo>
                    <a:pt x="2257" y="822"/>
                  </a:lnTo>
                  <a:lnTo>
                    <a:pt x="2212" y="672"/>
                  </a:lnTo>
                  <a:lnTo>
                    <a:pt x="2122" y="538"/>
                  </a:lnTo>
                  <a:lnTo>
                    <a:pt x="2048" y="433"/>
                  </a:lnTo>
                  <a:lnTo>
                    <a:pt x="1973" y="344"/>
                  </a:lnTo>
                  <a:lnTo>
                    <a:pt x="1898" y="269"/>
                  </a:lnTo>
                  <a:lnTo>
                    <a:pt x="1809" y="209"/>
                  </a:lnTo>
                  <a:lnTo>
                    <a:pt x="1704" y="150"/>
                  </a:lnTo>
                  <a:lnTo>
                    <a:pt x="1599" y="90"/>
                  </a:lnTo>
                  <a:lnTo>
                    <a:pt x="1495" y="60"/>
                  </a:lnTo>
                  <a:lnTo>
                    <a:pt x="1390" y="30"/>
                  </a:lnTo>
                  <a:lnTo>
                    <a:pt x="1271" y="15"/>
                  </a:lnTo>
                  <a:lnTo>
                    <a:pt x="1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1574;p33">
              <a:extLst>
                <a:ext uri="{FF2B5EF4-FFF2-40B4-BE49-F238E27FC236}">
                  <a16:creationId xmlns:a16="http://schemas.microsoft.com/office/drawing/2014/main" id="{96D02174-B8E2-F259-0C65-951E2BE22DFD}"/>
                </a:ext>
              </a:extLst>
            </p:cNvPr>
            <p:cNvSpPr/>
            <p:nvPr/>
          </p:nvSpPr>
          <p:spPr>
            <a:xfrm>
              <a:off x="3955355" y="2228478"/>
              <a:ext cx="59522" cy="80892"/>
            </a:xfrm>
            <a:custGeom>
              <a:avLst/>
              <a:gdLst/>
              <a:ahLst/>
              <a:cxnLst/>
              <a:rect l="l" t="t" r="r" b="b"/>
              <a:pathLst>
                <a:path w="2167" h="2945" extrusionOk="0">
                  <a:moveTo>
                    <a:pt x="1972" y="1"/>
                  </a:moveTo>
                  <a:lnTo>
                    <a:pt x="0" y="2361"/>
                  </a:lnTo>
                  <a:lnTo>
                    <a:pt x="90" y="2496"/>
                  </a:lnTo>
                  <a:lnTo>
                    <a:pt x="179" y="2600"/>
                  </a:lnTo>
                  <a:lnTo>
                    <a:pt x="299" y="2705"/>
                  </a:lnTo>
                  <a:lnTo>
                    <a:pt x="419" y="2795"/>
                  </a:lnTo>
                  <a:lnTo>
                    <a:pt x="553" y="2854"/>
                  </a:lnTo>
                  <a:lnTo>
                    <a:pt x="702" y="2914"/>
                  </a:lnTo>
                  <a:lnTo>
                    <a:pt x="852" y="2944"/>
                  </a:lnTo>
                  <a:lnTo>
                    <a:pt x="1121" y="2944"/>
                  </a:lnTo>
                  <a:lnTo>
                    <a:pt x="1240" y="2929"/>
                  </a:lnTo>
                  <a:lnTo>
                    <a:pt x="1345" y="2899"/>
                  </a:lnTo>
                  <a:lnTo>
                    <a:pt x="1449" y="2854"/>
                  </a:lnTo>
                  <a:lnTo>
                    <a:pt x="1554" y="2810"/>
                  </a:lnTo>
                  <a:lnTo>
                    <a:pt x="1659" y="2750"/>
                  </a:lnTo>
                  <a:lnTo>
                    <a:pt x="1748" y="2690"/>
                  </a:lnTo>
                  <a:lnTo>
                    <a:pt x="1823" y="2615"/>
                  </a:lnTo>
                  <a:lnTo>
                    <a:pt x="1898" y="2526"/>
                  </a:lnTo>
                  <a:lnTo>
                    <a:pt x="1957" y="2436"/>
                  </a:lnTo>
                  <a:lnTo>
                    <a:pt x="2017" y="2346"/>
                  </a:lnTo>
                  <a:lnTo>
                    <a:pt x="2077" y="2242"/>
                  </a:lnTo>
                  <a:lnTo>
                    <a:pt x="2107" y="2137"/>
                  </a:lnTo>
                  <a:lnTo>
                    <a:pt x="2137" y="2033"/>
                  </a:lnTo>
                  <a:lnTo>
                    <a:pt x="2152" y="1913"/>
                  </a:lnTo>
                  <a:lnTo>
                    <a:pt x="2166" y="1794"/>
                  </a:lnTo>
                  <a:lnTo>
                    <a:pt x="2166" y="628"/>
                  </a:lnTo>
                  <a:lnTo>
                    <a:pt x="2152" y="449"/>
                  </a:lnTo>
                  <a:lnTo>
                    <a:pt x="2107" y="285"/>
                  </a:lnTo>
                  <a:lnTo>
                    <a:pt x="2062" y="135"/>
                  </a:lnTo>
                  <a:lnTo>
                    <a:pt x="1972" y="1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1575;p33">
              <a:extLst>
                <a:ext uri="{FF2B5EF4-FFF2-40B4-BE49-F238E27FC236}">
                  <a16:creationId xmlns:a16="http://schemas.microsoft.com/office/drawing/2014/main" id="{A25EE296-F8CC-1FDA-EADC-4DEB57C9A106}"/>
                </a:ext>
              </a:extLst>
            </p:cNvPr>
            <p:cNvSpPr/>
            <p:nvPr/>
          </p:nvSpPr>
          <p:spPr>
            <a:xfrm>
              <a:off x="4275836" y="2182938"/>
              <a:ext cx="124757" cy="157197"/>
            </a:xfrm>
            <a:custGeom>
              <a:avLst/>
              <a:gdLst/>
              <a:ahLst/>
              <a:cxnLst/>
              <a:rect l="l" t="t" r="r" b="b"/>
              <a:pathLst>
                <a:path w="4542" h="5723" extrusionOk="0">
                  <a:moveTo>
                    <a:pt x="2271" y="1"/>
                  </a:moveTo>
                  <a:lnTo>
                    <a:pt x="2032" y="16"/>
                  </a:lnTo>
                  <a:lnTo>
                    <a:pt x="1808" y="60"/>
                  </a:lnTo>
                  <a:lnTo>
                    <a:pt x="1599" y="105"/>
                  </a:lnTo>
                  <a:lnTo>
                    <a:pt x="1389" y="180"/>
                  </a:lnTo>
                  <a:lnTo>
                    <a:pt x="1180" y="285"/>
                  </a:lnTo>
                  <a:lnTo>
                    <a:pt x="1001" y="404"/>
                  </a:lnTo>
                  <a:lnTo>
                    <a:pt x="822" y="524"/>
                  </a:lnTo>
                  <a:lnTo>
                    <a:pt x="657" y="673"/>
                  </a:lnTo>
                  <a:lnTo>
                    <a:pt x="508" y="837"/>
                  </a:lnTo>
                  <a:lnTo>
                    <a:pt x="388" y="1017"/>
                  </a:lnTo>
                  <a:lnTo>
                    <a:pt x="269" y="1196"/>
                  </a:lnTo>
                  <a:lnTo>
                    <a:pt x="164" y="1405"/>
                  </a:lnTo>
                  <a:lnTo>
                    <a:pt x="90" y="1614"/>
                  </a:lnTo>
                  <a:lnTo>
                    <a:pt x="45" y="1823"/>
                  </a:lnTo>
                  <a:lnTo>
                    <a:pt x="0" y="2047"/>
                  </a:lnTo>
                  <a:lnTo>
                    <a:pt x="0" y="2286"/>
                  </a:lnTo>
                  <a:lnTo>
                    <a:pt x="0" y="3452"/>
                  </a:lnTo>
                  <a:lnTo>
                    <a:pt x="0" y="3691"/>
                  </a:lnTo>
                  <a:lnTo>
                    <a:pt x="45" y="3915"/>
                  </a:lnTo>
                  <a:lnTo>
                    <a:pt x="90" y="4124"/>
                  </a:lnTo>
                  <a:lnTo>
                    <a:pt x="164" y="4333"/>
                  </a:lnTo>
                  <a:lnTo>
                    <a:pt x="269" y="4542"/>
                  </a:lnTo>
                  <a:lnTo>
                    <a:pt x="388" y="4722"/>
                  </a:lnTo>
                  <a:lnTo>
                    <a:pt x="508" y="4901"/>
                  </a:lnTo>
                  <a:lnTo>
                    <a:pt x="657" y="5065"/>
                  </a:lnTo>
                  <a:lnTo>
                    <a:pt x="822" y="5215"/>
                  </a:lnTo>
                  <a:lnTo>
                    <a:pt x="1001" y="5334"/>
                  </a:lnTo>
                  <a:lnTo>
                    <a:pt x="1180" y="5454"/>
                  </a:lnTo>
                  <a:lnTo>
                    <a:pt x="1389" y="5543"/>
                  </a:lnTo>
                  <a:lnTo>
                    <a:pt x="1599" y="5618"/>
                  </a:lnTo>
                  <a:lnTo>
                    <a:pt x="1808" y="5678"/>
                  </a:lnTo>
                  <a:lnTo>
                    <a:pt x="2032" y="5723"/>
                  </a:lnTo>
                  <a:lnTo>
                    <a:pt x="2495" y="5723"/>
                  </a:lnTo>
                  <a:lnTo>
                    <a:pt x="2719" y="5678"/>
                  </a:lnTo>
                  <a:lnTo>
                    <a:pt x="2943" y="5618"/>
                  </a:lnTo>
                  <a:lnTo>
                    <a:pt x="3152" y="5543"/>
                  </a:lnTo>
                  <a:lnTo>
                    <a:pt x="3347" y="5454"/>
                  </a:lnTo>
                  <a:lnTo>
                    <a:pt x="3541" y="5334"/>
                  </a:lnTo>
                  <a:lnTo>
                    <a:pt x="3720" y="5215"/>
                  </a:lnTo>
                  <a:lnTo>
                    <a:pt x="3869" y="5065"/>
                  </a:lnTo>
                  <a:lnTo>
                    <a:pt x="4019" y="4901"/>
                  </a:lnTo>
                  <a:lnTo>
                    <a:pt x="4153" y="4722"/>
                  </a:lnTo>
                  <a:lnTo>
                    <a:pt x="4273" y="4542"/>
                  </a:lnTo>
                  <a:lnTo>
                    <a:pt x="4362" y="4333"/>
                  </a:lnTo>
                  <a:lnTo>
                    <a:pt x="4437" y="4124"/>
                  </a:lnTo>
                  <a:lnTo>
                    <a:pt x="4497" y="3915"/>
                  </a:lnTo>
                  <a:lnTo>
                    <a:pt x="4527" y="3691"/>
                  </a:lnTo>
                  <a:lnTo>
                    <a:pt x="4542" y="3452"/>
                  </a:lnTo>
                  <a:lnTo>
                    <a:pt x="4542" y="2286"/>
                  </a:lnTo>
                  <a:lnTo>
                    <a:pt x="4527" y="2047"/>
                  </a:lnTo>
                  <a:lnTo>
                    <a:pt x="4497" y="1823"/>
                  </a:lnTo>
                  <a:lnTo>
                    <a:pt x="4437" y="1614"/>
                  </a:lnTo>
                  <a:lnTo>
                    <a:pt x="4362" y="1405"/>
                  </a:lnTo>
                  <a:lnTo>
                    <a:pt x="4273" y="1196"/>
                  </a:lnTo>
                  <a:lnTo>
                    <a:pt x="4153" y="1017"/>
                  </a:lnTo>
                  <a:lnTo>
                    <a:pt x="4019" y="837"/>
                  </a:lnTo>
                  <a:lnTo>
                    <a:pt x="3869" y="673"/>
                  </a:lnTo>
                  <a:lnTo>
                    <a:pt x="3720" y="524"/>
                  </a:lnTo>
                  <a:lnTo>
                    <a:pt x="3541" y="404"/>
                  </a:lnTo>
                  <a:lnTo>
                    <a:pt x="3347" y="285"/>
                  </a:lnTo>
                  <a:lnTo>
                    <a:pt x="3152" y="180"/>
                  </a:lnTo>
                  <a:lnTo>
                    <a:pt x="2943" y="105"/>
                  </a:lnTo>
                  <a:lnTo>
                    <a:pt x="2719" y="60"/>
                  </a:lnTo>
                  <a:lnTo>
                    <a:pt x="2495" y="16"/>
                  </a:lnTo>
                  <a:lnTo>
                    <a:pt x="22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1576;p33">
              <a:extLst>
                <a:ext uri="{FF2B5EF4-FFF2-40B4-BE49-F238E27FC236}">
                  <a16:creationId xmlns:a16="http://schemas.microsoft.com/office/drawing/2014/main" id="{996F00B1-6225-FCAB-77AE-A084EAAFE1A0}"/>
                </a:ext>
              </a:extLst>
            </p:cNvPr>
            <p:cNvSpPr/>
            <p:nvPr/>
          </p:nvSpPr>
          <p:spPr>
            <a:xfrm>
              <a:off x="4290997" y="2198539"/>
              <a:ext cx="94406" cy="126405"/>
            </a:xfrm>
            <a:custGeom>
              <a:avLst/>
              <a:gdLst/>
              <a:ahLst/>
              <a:cxnLst/>
              <a:rect l="l" t="t" r="r" b="b"/>
              <a:pathLst>
                <a:path w="3437" h="4602" extrusionOk="0">
                  <a:moveTo>
                    <a:pt x="1719" y="0"/>
                  </a:moveTo>
                  <a:lnTo>
                    <a:pt x="1540" y="15"/>
                  </a:lnTo>
                  <a:lnTo>
                    <a:pt x="1375" y="30"/>
                  </a:lnTo>
                  <a:lnTo>
                    <a:pt x="1211" y="75"/>
                  </a:lnTo>
                  <a:lnTo>
                    <a:pt x="1047" y="135"/>
                  </a:lnTo>
                  <a:lnTo>
                    <a:pt x="897" y="210"/>
                  </a:lnTo>
                  <a:lnTo>
                    <a:pt x="763" y="299"/>
                  </a:lnTo>
                  <a:lnTo>
                    <a:pt x="628" y="389"/>
                  </a:lnTo>
                  <a:lnTo>
                    <a:pt x="509" y="508"/>
                  </a:lnTo>
                  <a:lnTo>
                    <a:pt x="389" y="628"/>
                  </a:lnTo>
                  <a:lnTo>
                    <a:pt x="300" y="762"/>
                  </a:lnTo>
                  <a:lnTo>
                    <a:pt x="210" y="897"/>
                  </a:lnTo>
                  <a:lnTo>
                    <a:pt x="135" y="1046"/>
                  </a:lnTo>
                  <a:lnTo>
                    <a:pt x="76" y="1210"/>
                  </a:lnTo>
                  <a:lnTo>
                    <a:pt x="31" y="1375"/>
                  </a:lnTo>
                  <a:lnTo>
                    <a:pt x="16" y="1539"/>
                  </a:lnTo>
                  <a:lnTo>
                    <a:pt x="1" y="1718"/>
                  </a:lnTo>
                  <a:lnTo>
                    <a:pt x="1" y="2884"/>
                  </a:lnTo>
                  <a:lnTo>
                    <a:pt x="16" y="3063"/>
                  </a:lnTo>
                  <a:lnTo>
                    <a:pt x="31" y="3227"/>
                  </a:lnTo>
                  <a:lnTo>
                    <a:pt x="76" y="3392"/>
                  </a:lnTo>
                  <a:lnTo>
                    <a:pt x="135" y="3556"/>
                  </a:lnTo>
                  <a:lnTo>
                    <a:pt x="210" y="3705"/>
                  </a:lnTo>
                  <a:lnTo>
                    <a:pt x="300" y="3840"/>
                  </a:lnTo>
                  <a:lnTo>
                    <a:pt x="389" y="3974"/>
                  </a:lnTo>
                  <a:lnTo>
                    <a:pt x="509" y="4094"/>
                  </a:lnTo>
                  <a:lnTo>
                    <a:pt x="628" y="4213"/>
                  </a:lnTo>
                  <a:lnTo>
                    <a:pt x="763" y="4303"/>
                  </a:lnTo>
                  <a:lnTo>
                    <a:pt x="897" y="4393"/>
                  </a:lnTo>
                  <a:lnTo>
                    <a:pt x="1047" y="4467"/>
                  </a:lnTo>
                  <a:lnTo>
                    <a:pt x="1211" y="4527"/>
                  </a:lnTo>
                  <a:lnTo>
                    <a:pt x="1375" y="4572"/>
                  </a:lnTo>
                  <a:lnTo>
                    <a:pt x="1540" y="4587"/>
                  </a:lnTo>
                  <a:lnTo>
                    <a:pt x="1719" y="4602"/>
                  </a:lnTo>
                  <a:lnTo>
                    <a:pt x="1883" y="4587"/>
                  </a:lnTo>
                  <a:lnTo>
                    <a:pt x="2062" y="4572"/>
                  </a:lnTo>
                  <a:lnTo>
                    <a:pt x="2227" y="4527"/>
                  </a:lnTo>
                  <a:lnTo>
                    <a:pt x="2376" y="4467"/>
                  </a:lnTo>
                  <a:lnTo>
                    <a:pt x="2526" y="4393"/>
                  </a:lnTo>
                  <a:lnTo>
                    <a:pt x="2675" y="4303"/>
                  </a:lnTo>
                  <a:lnTo>
                    <a:pt x="2809" y="4213"/>
                  </a:lnTo>
                  <a:lnTo>
                    <a:pt x="2929" y="4094"/>
                  </a:lnTo>
                  <a:lnTo>
                    <a:pt x="3034" y="3974"/>
                  </a:lnTo>
                  <a:lnTo>
                    <a:pt x="3138" y="3840"/>
                  </a:lnTo>
                  <a:lnTo>
                    <a:pt x="3228" y="3705"/>
                  </a:lnTo>
                  <a:lnTo>
                    <a:pt x="3302" y="3556"/>
                  </a:lnTo>
                  <a:lnTo>
                    <a:pt x="3347" y="3392"/>
                  </a:lnTo>
                  <a:lnTo>
                    <a:pt x="3392" y="3227"/>
                  </a:lnTo>
                  <a:lnTo>
                    <a:pt x="3422" y="3063"/>
                  </a:lnTo>
                  <a:lnTo>
                    <a:pt x="3437" y="2884"/>
                  </a:lnTo>
                  <a:lnTo>
                    <a:pt x="3437" y="1718"/>
                  </a:lnTo>
                  <a:lnTo>
                    <a:pt x="3422" y="1539"/>
                  </a:lnTo>
                  <a:lnTo>
                    <a:pt x="3392" y="1375"/>
                  </a:lnTo>
                  <a:lnTo>
                    <a:pt x="3347" y="1210"/>
                  </a:lnTo>
                  <a:lnTo>
                    <a:pt x="3302" y="1046"/>
                  </a:lnTo>
                  <a:lnTo>
                    <a:pt x="3228" y="897"/>
                  </a:lnTo>
                  <a:lnTo>
                    <a:pt x="3138" y="762"/>
                  </a:lnTo>
                  <a:lnTo>
                    <a:pt x="3034" y="628"/>
                  </a:lnTo>
                  <a:lnTo>
                    <a:pt x="2929" y="508"/>
                  </a:lnTo>
                  <a:lnTo>
                    <a:pt x="2809" y="389"/>
                  </a:lnTo>
                  <a:lnTo>
                    <a:pt x="2675" y="299"/>
                  </a:lnTo>
                  <a:lnTo>
                    <a:pt x="2526" y="210"/>
                  </a:lnTo>
                  <a:lnTo>
                    <a:pt x="2376" y="135"/>
                  </a:lnTo>
                  <a:lnTo>
                    <a:pt x="2227" y="75"/>
                  </a:lnTo>
                  <a:lnTo>
                    <a:pt x="2062" y="30"/>
                  </a:lnTo>
                  <a:lnTo>
                    <a:pt x="1883" y="15"/>
                  </a:lnTo>
                  <a:lnTo>
                    <a:pt x="171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1577;p33">
              <a:extLst>
                <a:ext uri="{FF2B5EF4-FFF2-40B4-BE49-F238E27FC236}">
                  <a16:creationId xmlns:a16="http://schemas.microsoft.com/office/drawing/2014/main" id="{DC73A3E3-065B-64FD-46B9-68976F21A15F}"/>
                </a:ext>
              </a:extLst>
            </p:cNvPr>
            <p:cNvSpPr/>
            <p:nvPr/>
          </p:nvSpPr>
          <p:spPr>
            <a:xfrm>
              <a:off x="4306186" y="2213728"/>
              <a:ext cx="63642" cy="95642"/>
            </a:xfrm>
            <a:custGeom>
              <a:avLst/>
              <a:gdLst/>
              <a:ahLst/>
              <a:cxnLst/>
              <a:rect l="l" t="t" r="r" b="b"/>
              <a:pathLst>
                <a:path w="2317" h="3482" extrusionOk="0">
                  <a:moveTo>
                    <a:pt x="1166" y="0"/>
                  </a:moveTo>
                  <a:lnTo>
                    <a:pt x="1046" y="15"/>
                  </a:lnTo>
                  <a:lnTo>
                    <a:pt x="927" y="30"/>
                  </a:lnTo>
                  <a:lnTo>
                    <a:pt x="822" y="60"/>
                  </a:lnTo>
                  <a:lnTo>
                    <a:pt x="718" y="90"/>
                  </a:lnTo>
                  <a:lnTo>
                    <a:pt x="613" y="150"/>
                  </a:lnTo>
                  <a:lnTo>
                    <a:pt x="523" y="209"/>
                  </a:lnTo>
                  <a:lnTo>
                    <a:pt x="434" y="269"/>
                  </a:lnTo>
                  <a:lnTo>
                    <a:pt x="344" y="344"/>
                  </a:lnTo>
                  <a:lnTo>
                    <a:pt x="270" y="433"/>
                  </a:lnTo>
                  <a:lnTo>
                    <a:pt x="210" y="523"/>
                  </a:lnTo>
                  <a:lnTo>
                    <a:pt x="150" y="613"/>
                  </a:lnTo>
                  <a:lnTo>
                    <a:pt x="90" y="717"/>
                  </a:lnTo>
                  <a:lnTo>
                    <a:pt x="60" y="822"/>
                  </a:lnTo>
                  <a:lnTo>
                    <a:pt x="30" y="926"/>
                  </a:lnTo>
                  <a:lnTo>
                    <a:pt x="16" y="1046"/>
                  </a:lnTo>
                  <a:lnTo>
                    <a:pt x="1" y="1165"/>
                  </a:lnTo>
                  <a:lnTo>
                    <a:pt x="1" y="2331"/>
                  </a:lnTo>
                  <a:lnTo>
                    <a:pt x="16" y="2480"/>
                  </a:lnTo>
                  <a:lnTo>
                    <a:pt x="45" y="2629"/>
                  </a:lnTo>
                  <a:lnTo>
                    <a:pt x="90" y="2779"/>
                  </a:lnTo>
                  <a:lnTo>
                    <a:pt x="165" y="2898"/>
                  </a:lnTo>
                  <a:lnTo>
                    <a:pt x="240" y="3033"/>
                  </a:lnTo>
                  <a:lnTo>
                    <a:pt x="344" y="3137"/>
                  </a:lnTo>
                  <a:lnTo>
                    <a:pt x="449" y="3242"/>
                  </a:lnTo>
                  <a:lnTo>
                    <a:pt x="568" y="3332"/>
                  </a:lnTo>
                  <a:lnTo>
                    <a:pt x="703" y="3391"/>
                  </a:lnTo>
                  <a:lnTo>
                    <a:pt x="852" y="3451"/>
                  </a:lnTo>
                  <a:lnTo>
                    <a:pt x="1002" y="3481"/>
                  </a:lnTo>
                  <a:lnTo>
                    <a:pt x="1285" y="3481"/>
                  </a:lnTo>
                  <a:lnTo>
                    <a:pt x="1390" y="3466"/>
                  </a:lnTo>
                  <a:lnTo>
                    <a:pt x="1509" y="3436"/>
                  </a:lnTo>
                  <a:lnTo>
                    <a:pt x="1614" y="3391"/>
                  </a:lnTo>
                  <a:lnTo>
                    <a:pt x="1719" y="3347"/>
                  </a:lnTo>
                  <a:lnTo>
                    <a:pt x="1808" y="3287"/>
                  </a:lnTo>
                  <a:lnTo>
                    <a:pt x="1898" y="3227"/>
                  </a:lnTo>
                  <a:lnTo>
                    <a:pt x="1973" y="3152"/>
                  </a:lnTo>
                  <a:lnTo>
                    <a:pt x="2047" y="3063"/>
                  </a:lnTo>
                  <a:lnTo>
                    <a:pt x="2122" y="2973"/>
                  </a:lnTo>
                  <a:lnTo>
                    <a:pt x="2182" y="2883"/>
                  </a:lnTo>
                  <a:lnTo>
                    <a:pt x="2227" y="2779"/>
                  </a:lnTo>
                  <a:lnTo>
                    <a:pt x="2271" y="2674"/>
                  </a:lnTo>
                  <a:lnTo>
                    <a:pt x="2301" y="2570"/>
                  </a:lnTo>
                  <a:lnTo>
                    <a:pt x="2316" y="2450"/>
                  </a:lnTo>
                  <a:lnTo>
                    <a:pt x="2316" y="2331"/>
                  </a:lnTo>
                  <a:lnTo>
                    <a:pt x="2316" y="1165"/>
                  </a:lnTo>
                  <a:lnTo>
                    <a:pt x="2301" y="986"/>
                  </a:lnTo>
                  <a:lnTo>
                    <a:pt x="2271" y="822"/>
                  </a:lnTo>
                  <a:lnTo>
                    <a:pt x="2212" y="672"/>
                  </a:lnTo>
                  <a:lnTo>
                    <a:pt x="2137" y="538"/>
                  </a:lnTo>
                  <a:lnTo>
                    <a:pt x="2062" y="433"/>
                  </a:lnTo>
                  <a:lnTo>
                    <a:pt x="1973" y="344"/>
                  </a:lnTo>
                  <a:lnTo>
                    <a:pt x="1898" y="269"/>
                  </a:lnTo>
                  <a:lnTo>
                    <a:pt x="1808" y="209"/>
                  </a:lnTo>
                  <a:lnTo>
                    <a:pt x="1719" y="150"/>
                  </a:lnTo>
                  <a:lnTo>
                    <a:pt x="1614" y="90"/>
                  </a:lnTo>
                  <a:lnTo>
                    <a:pt x="1509" y="60"/>
                  </a:lnTo>
                  <a:lnTo>
                    <a:pt x="1390" y="30"/>
                  </a:lnTo>
                  <a:lnTo>
                    <a:pt x="1285" y="15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1578;p33">
              <a:extLst>
                <a:ext uri="{FF2B5EF4-FFF2-40B4-BE49-F238E27FC236}">
                  <a16:creationId xmlns:a16="http://schemas.microsoft.com/office/drawing/2014/main" id="{B51DD530-D11B-423B-4C6D-0A4D055C72BA}"/>
                </a:ext>
              </a:extLst>
            </p:cNvPr>
            <p:cNvSpPr/>
            <p:nvPr/>
          </p:nvSpPr>
          <p:spPr>
            <a:xfrm>
              <a:off x="4310691" y="2228478"/>
              <a:ext cx="59138" cy="80892"/>
            </a:xfrm>
            <a:custGeom>
              <a:avLst/>
              <a:gdLst/>
              <a:ahLst/>
              <a:cxnLst/>
              <a:rect l="l" t="t" r="r" b="b"/>
              <a:pathLst>
                <a:path w="2153" h="2945" extrusionOk="0">
                  <a:moveTo>
                    <a:pt x="1973" y="1"/>
                  </a:moveTo>
                  <a:lnTo>
                    <a:pt x="1" y="2361"/>
                  </a:lnTo>
                  <a:lnTo>
                    <a:pt x="76" y="2496"/>
                  </a:lnTo>
                  <a:lnTo>
                    <a:pt x="180" y="2600"/>
                  </a:lnTo>
                  <a:lnTo>
                    <a:pt x="285" y="2705"/>
                  </a:lnTo>
                  <a:lnTo>
                    <a:pt x="404" y="2795"/>
                  </a:lnTo>
                  <a:lnTo>
                    <a:pt x="539" y="2854"/>
                  </a:lnTo>
                  <a:lnTo>
                    <a:pt x="688" y="2914"/>
                  </a:lnTo>
                  <a:lnTo>
                    <a:pt x="838" y="2944"/>
                  </a:lnTo>
                  <a:lnTo>
                    <a:pt x="1121" y="2944"/>
                  </a:lnTo>
                  <a:lnTo>
                    <a:pt x="1226" y="2929"/>
                  </a:lnTo>
                  <a:lnTo>
                    <a:pt x="1345" y="2899"/>
                  </a:lnTo>
                  <a:lnTo>
                    <a:pt x="1450" y="2854"/>
                  </a:lnTo>
                  <a:lnTo>
                    <a:pt x="1555" y="2810"/>
                  </a:lnTo>
                  <a:lnTo>
                    <a:pt x="1644" y="2750"/>
                  </a:lnTo>
                  <a:lnTo>
                    <a:pt x="1734" y="2690"/>
                  </a:lnTo>
                  <a:lnTo>
                    <a:pt x="1809" y="2615"/>
                  </a:lnTo>
                  <a:lnTo>
                    <a:pt x="1883" y="2526"/>
                  </a:lnTo>
                  <a:lnTo>
                    <a:pt x="1958" y="2436"/>
                  </a:lnTo>
                  <a:lnTo>
                    <a:pt x="2018" y="2346"/>
                  </a:lnTo>
                  <a:lnTo>
                    <a:pt x="2063" y="2242"/>
                  </a:lnTo>
                  <a:lnTo>
                    <a:pt x="2107" y="2137"/>
                  </a:lnTo>
                  <a:lnTo>
                    <a:pt x="2137" y="2033"/>
                  </a:lnTo>
                  <a:lnTo>
                    <a:pt x="2152" y="1913"/>
                  </a:lnTo>
                  <a:lnTo>
                    <a:pt x="2152" y="1794"/>
                  </a:lnTo>
                  <a:lnTo>
                    <a:pt x="2152" y="628"/>
                  </a:lnTo>
                  <a:lnTo>
                    <a:pt x="2137" y="449"/>
                  </a:lnTo>
                  <a:lnTo>
                    <a:pt x="2107" y="285"/>
                  </a:lnTo>
                  <a:lnTo>
                    <a:pt x="2048" y="135"/>
                  </a:lnTo>
                  <a:lnTo>
                    <a:pt x="1973" y="1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1579;p33">
              <a:extLst>
                <a:ext uri="{FF2B5EF4-FFF2-40B4-BE49-F238E27FC236}">
                  <a16:creationId xmlns:a16="http://schemas.microsoft.com/office/drawing/2014/main" id="{8C86D116-28CF-20E5-8E49-CC8D05357D37}"/>
                </a:ext>
              </a:extLst>
            </p:cNvPr>
            <p:cNvSpPr/>
            <p:nvPr/>
          </p:nvSpPr>
          <p:spPr>
            <a:xfrm>
              <a:off x="4146578" y="1879707"/>
              <a:ext cx="25462" cy="170326"/>
            </a:xfrm>
            <a:custGeom>
              <a:avLst/>
              <a:gdLst/>
              <a:ahLst/>
              <a:cxnLst/>
              <a:rect l="l" t="t" r="r" b="b"/>
              <a:pathLst>
                <a:path w="927" h="6201" extrusionOk="0">
                  <a:moveTo>
                    <a:pt x="0" y="0"/>
                  </a:moveTo>
                  <a:lnTo>
                    <a:pt x="0" y="6200"/>
                  </a:lnTo>
                  <a:lnTo>
                    <a:pt x="926" y="6200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1580;p33">
              <a:extLst>
                <a:ext uri="{FF2B5EF4-FFF2-40B4-BE49-F238E27FC236}">
                  <a16:creationId xmlns:a16="http://schemas.microsoft.com/office/drawing/2014/main" id="{C0C17035-ADDB-03F4-B20B-AA1E2E5630D5}"/>
                </a:ext>
              </a:extLst>
            </p:cNvPr>
            <p:cNvSpPr/>
            <p:nvPr/>
          </p:nvSpPr>
          <p:spPr>
            <a:xfrm>
              <a:off x="4054647" y="2619547"/>
              <a:ext cx="208890" cy="56638"/>
            </a:xfrm>
            <a:custGeom>
              <a:avLst/>
              <a:gdLst/>
              <a:ahLst/>
              <a:cxnLst/>
              <a:rect l="l" t="t" r="r" b="b"/>
              <a:pathLst>
                <a:path w="7605" h="2062" extrusionOk="0">
                  <a:moveTo>
                    <a:pt x="225" y="0"/>
                  </a:moveTo>
                  <a:lnTo>
                    <a:pt x="180" y="15"/>
                  </a:lnTo>
                  <a:lnTo>
                    <a:pt x="135" y="45"/>
                  </a:lnTo>
                  <a:lnTo>
                    <a:pt x="90" y="75"/>
                  </a:lnTo>
                  <a:lnTo>
                    <a:pt x="60" y="120"/>
                  </a:lnTo>
                  <a:lnTo>
                    <a:pt x="30" y="165"/>
                  </a:lnTo>
                  <a:lnTo>
                    <a:pt x="16" y="224"/>
                  </a:lnTo>
                  <a:lnTo>
                    <a:pt x="1" y="284"/>
                  </a:lnTo>
                  <a:lnTo>
                    <a:pt x="1" y="1778"/>
                  </a:lnTo>
                  <a:lnTo>
                    <a:pt x="16" y="1838"/>
                  </a:lnTo>
                  <a:lnTo>
                    <a:pt x="30" y="1883"/>
                  </a:lnTo>
                  <a:lnTo>
                    <a:pt x="60" y="1928"/>
                  </a:lnTo>
                  <a:lnTo>
                    <a:pt x="90" y="1972"/>
                  </a:lnTo>
                  <a:lnTo>
                    <a:pt x="135" y="2002"/>
                  </a:lnTo>
                  <a:lnTo>
                    <a:pt x="180" y="2032"/>
                  </a:lnTo>
                  <a:lnTo>
                    <a:pt x="225" y="2047"/>
                  </a:lnTo>
                  <a:lnTo>
                    <a:pt x="284" y="2062"/>
                  </a:lnTo>
                  <a:lnTo>
                    <a:pt x="7321" y="2062"/>
                  </a:lnTo>
                  <a:lnTo>
                    <a:pt x="7381" y="2047"/>
                  </a:lnTo>
                  <a:lnTo>
                    <a:pt x="7426" y="2032"/>
                  </a:lnTo>
                  <a:lnTo>
                    <a:pt x="7485" y="2002"/>
                  </a:lnTo>
                  <a:lnTo>
                    <a:pt x="7515" y="1972"/>
                  </a:lnTo>
                  <a:lnTo>
                    <a:pt x="7560" y="1928"/>
                  </a:lnTo>
                  <a:lnTo>
                    <a:pt x="7575" y="1883"/>
                  </a:lnTo>
                  <a:lnTo>
                    <a:pt x="7605" y="1838"/>
                  </a:lnTo>
                  <a:lnTo>
                    <a:pt x="7605" y="1778"/>
                  </a:lnTo>
                  <a:lnTo>
                    <a:pt x="7605" y="284"/>
                  </a:lnTo>
                  <a:lnTo>
                    <a:pt x="7605" y="224"/>
                  </a:lnTo>
                  <a:lnTo>
                    <a:pt x="7575" y="165"/>
                  </a:lnTo>
                  <a:lnTo>
                    <a:pt x="7560" y="120"/>
                  </a:lnTo>
                  <a:lnTo>
                    <a:pt x="7515" y="75"/>
                  </a:lnTo>
                  <a:lnTo>
                    <a:pt x="7485" y="45"/>
                  </a:lnTo>
                  <a:lnTo>
                    <a:pt x="7426" y="15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1581;p33">
              <a:extLst>
                <a:ext uri="{FF2B5EF4-FFF2-40B4-BE49-F238E27FC236}">
                  <a16:creationId xmlns:a16="http://schemas.microsoft.com/office/drawing/2014/main" id="{82F5A2C0-D806-A84D-A42E-B2AFFC38B249}"/>
                </a:ext>
              </a:extLst>
            </p:cNvPr>
            <p:cNvSpPr/>
            <p:nvPr/>
          </p:nvSpPr>
          <p:spPr>
            <a:xfrm>
              <a:off x="4054647" y="2675359"/>
              <a:ext cx="208890" cy="56226"/>
            </a:xfrm>
            <a:custGeom>
              <a:avLst/>
              <a:gdLst/>
              <a:ahLst/>
              <a:cxnLst/>
              <a:rect l="l" t="t" r="r" b="b"/>
              <a:pathLst>
                <a:path w="7605" h="2047" extrusionOk="0">
                  <a:moveTo>
                    <a:pt x="225" y="0"/>
                  </a:moveTo>
                  <a:lnTo>
                    <a:pt x="180" y="15"/>
                  </a:lnTo>
                  <a:lnTo>
                    <a:pt x="135" y="45"/>
                  </a:lnTo>
                  <a:lnTo>
                    <a:pt x="90" y="75"/>
                  </a:lnTo>
                  <a:lnTo>
                    <a:pt x="60" y="120"/>
                  </a:lnTo>
                  <a:lnTo>
                    <a:pt x="30" y="164"/>
                  </a:lnTo>
                  <a:lnTo>
                    <a:pt x="16" y="224"/>
                  </a:lnTo>
                  <a:lnTo>
                    <a:pt x="1" y="269"/>
                  </a:lnTo>
                  <a:lnTo>
                    <a:pt x="1" y="1778"/>
                  </a:lnTo>
                  <a:lnTo>
                    <a:pt x="16" y="1823"/>
                  </a:lnTo>
                  <a:lnTo>
                    <a:pt x="30" y="1882"/>
                  </a:lnTo>
                  <a:lnTo>
                    <a:pt x="60" y="1927"/>
                  </a:lnTo>
                  <a:lnTo>
                    <a:pt x="90" y="1972"/>
                  </a:lnTo>
                  <a:lnTo>
                    <a:pt x="135" y="2002"/>
                  </a:lnTo>
                  <a:lnTo>
                    <a:pt x="180" y="2032"/>
                  </a:lnTo>
                  <a:lnTo>
                    <a:pt x="225" y="2047"/>
                  </a:lnTo>
                  <a:lnTo>
                    <a:pt x="7381" y="2047"/>
                  </a:lnTo>
                  <a:lnTo>
                    <a:pt x="7426" y="2032"/>
                  </a:lnTo>
                  <a:lnTo>
                    <a:pt x="7485" y="2002"/>
                  </a:lnTo>
                  <a:lnTo>
                    <a:pt x="7515" y="1972"/>
                  </a:lnTo>
                  <a:lnTo>
                    <a:pt x="7560" y="1927"/>
                  </a:lnTo>
                  <a:lnTo>
                    <a:pt x="7575" y="1882"/>
                  </a:lnTo>
                  <a:lnTo>
                    <a:pt x="7605" y="1823"/>
                  </a:lnTo>
                  <a:lnTo>
                    <a:pt x="7605" y="1778"/>
                  </a:lnTo>
                  <a:lnTo>
                    <a:pt x="7605" y="269"/>
                  </a:lnTo>
                  <a:lnTo>
                    <a:pt x="7605" y="224"/>
                  </a:lnTo>
                  <a:lnTo>
                    <a:pt x="7575" y="164"/>
                  </a:lnTo>
                  <a:lnTo>
                    <a:pt x="7560" y="120"/>
                  </a:lnTo>
                  <a:lnTo>
                    <a:pt x="7515" y="75"/>
                  </a:lnTo>
                  <a:lnTo>
                    <a:pt x="7485" y="45"/>
                  </a:lnTo>
                  <a:lnTo>
                    <a:pt x="7426" y="15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1582;p33">
              <a:extLst>
                <a:ext uri="{FF2B5EF4-FFF2-40B4-BE49-F238E27FC236}">
                  <a16:creationId xmlns:a16="http://schemas.microsoft.com/office/drawing/2014/main" id="{7A707573-B53A-A8A5-F737-5BDBA3D13E73}"/>
                </a:ext>
              </a:extLst>
            </p:cNvPr>
            <p:cNvSpPr/>
            <p:nvPr/>
          </p:nvSpPr>
          <p:spPr>
            <a:xfrm>
              <a:off x="3714472" y="2722959"/>
              <a:ext cx="889672" cy="854789"/>
            </a:xfrm>
            <a:custGeom>
              <a:avLst/>
              <a:gdLst/>
              <a:ahLst/>
              <a:cxnLst/>
              <a:rect l="l" t="t" r="r" b="b"/>
              <a:pathLst>
                <a:path w="32390" h="31120" extrusionOk="0">
                  <a:moveTo>
                    <a:pt x="3437" y="0"/>
                  </a:moveTo>
                  <a:lnTo>
                    <a:pt x="3258" y="15"/>
                  </a:lnTo>
                  <a:lnTo>
                    <a:pt x="3078" y="30"/>
                  </a:lnTo>
                  <a:lnTo>
                    <a:pt x="2899" y="75"/>
                  </a:lnTo>
                  <a:lnTo>
                    <a:pt x="2720" y="105"/>
                  </a:lnTo>
                  <a:lnTo>
                    <a:pt x="2540" y="164"/>
                  </a:lnTo>
                  <a:lnTo>
                    <a:pt x="2212" y="284"/>
                  </a:lnTo>
                  <a:lnTo>
                    <a:pt x="1898" y="433"/>
                  </a:lnTo>
                  <a:lnTo>
                    <a:pt x="1599" y="613"/>
                  </a:lnTo>
                  <a:lnTo>
                    <a:pt x="1315" y="822"/>
                  </a:lnTo>
                  <a:lnTo>
                    <a:pt x="1061" y="1061"/>
                  </a:lnTo>
                  <a:lnTo>
                    <a:pt x="822" y="1315"/>
                  </a:lnTo>
                  <a:lnTo>
                    <a:pt x="613" y="1599"/>
                  </a:lnTo>
                  <a:lnTo>
                    <a:pt x="434" y="1897"/>
                  </a:lnTo>
                  <a:lnTo>
                    <a:pt x="285" y="2211"/>
                  </a:lnTo>
                  <a:lnTo>
                    <a:pt x="165" y="2540"/>
                  </a:lnTo>
                  <a:lnTo>
                    <a:pt x="105" y="2719"/>
                  </a:lnTo>
                  <a:lnTo>
                    <a:pt x="75" y="2898"/>
                  </a:lnTo>
                  <a:lnTo>
                    <a:pt x="31" y="3078"/>
                  </a:lnTo>
                  <a:lnTo>
                    <a:pt x="16" y="3257"/>
                  </a:lnTo>
                  <a:lnTo>
                    <a:pt x="1" y="3436"/>
                  </a:lnTo>
                  <a:lnTo>
                    <a:pt x="1" y="3630"/>
                  </a:lnTo>
                  <a:lnTo>
                    <a:pt x="1" y="27489"/>
                  </a:lnTo>
                  <a:lnTo>
                    <a:pt x="1" y="27683"/>
                  </a:lnTo>
                  <a:lnTo>
                    <a:pt x="16" y="27862"/>
                  </a:lnTo>
                  <a:lnTo>
                    <a:pt x="31" y="28042"/>
                  </a:lnTo>
                  <a:lnTo>
                    <a:pt x="75" y="28221"/>
                  </a:lnTo>
                  <a:lnTo>
                    <a:pt x="105" y="28400"/>
                  </a:lnTo>
                  <a:lnTo>
                    <a:pt x="165" y="28564"/>
                  </a:lnTo>
                  <a:lnTo>
                    <a:pt x="285" y="28908"/>
                  </a:lnTo>
                  <a:lnTo>
                    <a:pt x="434" y="29222"/>
                  </a:lnTo>
                  <a:lnTo>
                    <a:pt x="613" y="29521"/>
                  </a:lnTo>
                  <a:lnTo>
                    <a:pt x="822" y="29804"/>
                  </a:lnTo>
                  <a:lnTo>
                    <a:pt x="1061" y="30058"/>
                  </a:lnTo>
                  <a:lnTo>
                    <a:pt x="1315" y="30297"/>
                  </a:lnTo>
                  <a:lnTo>
                    <a:pt x="1599" y="30507"/>
                  </a:lnTo>
                  <a:lnTo>
                    <a:pt x="1898" y="30686"/>
                  </a:lnTo>
                  <a:lnTo>
                    <a:pt x="2212" y="30835"/>
                  </a:lnTo>
                  <a:lnTo>
                    <a:pt x="2540" y="30955"/>
                  </a:lnTo>
                  <a:lnTo>
                    <a:pt x="2720" y="31000"/>
                  </a:lnTo>
                  <a:lnTo>
                    <a:pt x="2899" y="31044"/>
                  </a:lnTo>
                  <a:lnTo>
                    <a:pt x="3078" y="31074"/>
                  </a:lnTo>
                  <a:lnTo>
                    <a:pt x="3258" y="31104"/>
                  </a:lnTo>
                  <a:lnTo>
                    <a:pt x="3437" y="31119"/>
                  </a:lnTo>
                  <a:lnTo>
                    <a:pt x="28939" y="31119"/>
                  </a:lnTo>
                  <a:lnTo>
                    <a:pt x="29118" y="31104"/>
                  </a:lnTo>
                  <a:lnTo>
                    <a:pt x="29312" y="31074"/>
                  </a:lnTo>
                  <a:lnTo>
                    <a:pt x="29491" y="31044"/>
                  </a:lnTo>
                  <a:lnTo>
                    <a:pt x="29656" y="31000"/>
                  </a:lnTo>
                  <a:lnTo>
                    <a:pt x="29835" y="30955"/>
                  </a:lnTo>
                  <a:lnTo>
                    <a:pt x="30164" y="30835"/>
                  </a:lnTo>
                  <a:lnTo>
                    <a:pt x="30477" y="30686"/>
                  </a:lnTo>
                  <a:lnTo>
                    <a:pt x="30776" y="30507"/>
                  </a:lnTo>
                  <a:lnTo>
                    <a:pt x="31060" y="30297"/>
                  </a:lnTo>
                  <a:lnTo>
                    <a:pt x="31314" y="30058"/>
                  </a:lnTo>
                  <a:lnTo>
                    <a:pt x="31553" y="29804"/>
                  </a:lnTo>
                  <a:lnTo>
                    <a:pt x="31762" y="29521"/>
                  </a:lnTo>
                  <a:lnTo>
                    <a:pt x="31942" y="29222"/>
                  </a:lnTo>
                  <a:lnTo>
                    <a:pt x="32106" y="28908"/>
                  </a:lnTo>
                  <a:lnTo>
                    <a:pt x="32225" y="28564"/>
                  </a:lnTo>
                  <a:lnTo>
                    <a:pt x="32270" y="28400"/>
                  </a:lnTo>
                  <a:lnTo>
                    <a:pt x="32315" y="28221"/>
                  </a:lnTo>
                  <a:lnTo>
                    <a:pt x="32345" y="28042"/>
                  </a:lnTo>
                  <a:lnTo>
                    <a:pt x="32360" y="27862"/>
                  </a:lnTo>
                  <a:lnTo>
                    <a:pt x="32375" y="27683"/>
                  </a:lnTo>
                  <a:lnTo>
                    <a:pt x="32390" y="27489"/>
                  </a:lnTo>
                  <a:lnTo>
                    <a:pt x="32390" y="3630"/>
                  </a:lnTo>
                  <a:lnTo>
                    <a:pt x="32375" y="3436"/>
                  </a:lnTo>
                  <a:lnTo>
                    <a:pt x="32360" y="3257"/>
                  </a:lnTo>
                  <a:lnTo>
                    <a:pt x="32345" y="3078"/>
                  </a:lnTo>
                  <a:lnTo>
                    <a:pt x="32315" y="2898"/>
                  </a:lnTo>
                  <a:lnTo>
                    <a:pt x="32270" y="2719"/>
                  </a:lnTo>
                  <a:lnTo>
                    <a:pt x="32225" y="2540"/>
                  </a:lnTo>
                  <a:lnTo>
                    <a:pt x="32106" y="2211"/>
                  </a:lnTo>
                  <a:lnTo>
                    <a:pt x="31942" y="1897"/>
                  </a:lnTo>
                  <a:lnTo>
                    <a:pt x="31762" y="1599"/>
                  </a:lnTo>
                  <a:lnTo>
                    <a:pt x="31553" y="1315"/>
                  </a:lnTo>
                  <a:lnTo>
                    <a:pt x="31314" y="1061"/>
                  </a:lnTo>
                  <a:lnTo>
                    <a:pt x="31060" y="822"/>
                  </a:lnTo>
                  <a:lnTo>
                    <a:pt x="30776" y="613"/>
                  </a:lnTo>
                  <a:lnTo>
                    <a:pt x="30477" y="433"/>
                  </a:lnTo>
                  <a:lnTo>
                    <a:pt x="30164" y="284"/>
                  </a:lnTo>
                  <a:lnTo>
                    <a:pt x="29835" y="164"/>
                  </a:lnTo>
                  <a:lnTo>
                    <a:pt x="29656" y="105"/>
                  </a:lnTo>
                  <a:lnTo>
                    <a:pt x="29491" y="75"/>
                  </a:lnTo>
                  <a:lnTo>
                    <a:pt x="29312" y="30"/>
                  </a:lnTo>
                  <a:lnTo>
                    <a:pt x="29118" y="15"/>
                  </a:lnTo>
                  <a:lnTo>
                    <a:pt x="28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1583;p33">
              <a:extLst>
                <a:ext uri="{FF2B5EF4-FFF2-40B4-BE49-F238E27FC236}">
                  <a16:creationId xmlns:a16="http://schemas.microsoft.com/office/drawing/2014/main" id="{A84C631A-DDBC-E8F3-DCE2-379510F24EC6}"/>
                </a:ext>
              </a:extLst>
            </p:cNvPr>
            <p:cNvSpPr/>
            <p:nvPr/>
          </p:nvSpPr>
          <p:spPr>
            <a:xfrm>
              <a:off x="4517515" y="2778332"/>
              <a:ext cx="33263" cy="33291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6"/>
                  </a:lnTo>
                  <a:lnTo>
                    <a:pt x="269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5" y="374"/>
                  </a:lnTo>
                  <a:lnTo>
                    <a:pt x="15" y="479"/>
                  </a:lnTo>
                  <a:lnTo>
                    <a:pt x="0" y="598"/>
                  </a:lnTo>
                  <a:lnTo>
                    <a:pt x="15" y="718"/>
                  </a:lnTo>
                  <a:lnTo>
                    <a:pt x="45" y="838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1" y="1032"/>
                  </a:lnTo>
                  <a:lnTo>
                    <a:pt x="1106" y="942"/>
                  </a:lnTo>
                  <a:lnTo>
                    <a:pt x="1166" y="838"/>
                  </a:lnTo>
                  <a:lnTo>
                    <a:pt x="1196" y="718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1" y="180"/>
                  </a:lnTo>
                  <a:lnTo>
                    <a:pt x="942" y="105"/>
                  </a:lnTo>
                  <a:lnTo>
                    <a:pt x="837" y="46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1584;p33">
              <a:extLst>
                <a:ext uri="{FF2B5EF4-FFF2-40B4-BE49-F238E27FC236}">
                  <a16:creationId xmlns:a16="http://schemas.microsoft.com/office/drawing/2014/main" id="{6363E6B6-CE62-CF15-EA0E-DAE3F90D02C5}"/>
                </a:ext>
              </a:extLst>
            </p:cNvPr>
            <p:cNvSpPr/>
            <p:nvPr/>
          </p:nvSpPr>
          <p:spPr>
            <a:xfrm>
              <a:off x="4517515" y="348617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5"/>
                  </a:lnTo>
                  <a:lnTo>
                    <a:pt x="269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5" y="374"/>
                  </a:lnTo>
                  <a:lnTo>
                    <a:pt x="15" y="479"/>
                  </a:lnTo>
                  <a:lnTo>
                    <a:pt x="0" y="598"/>
                  </a:lnTo>
                  <a:lnTo>
                    <a:pt x="15" y="733"/>
                  </a:lnTo>
                  <a:lnTo>
                    <a:pt x="45" y="837"/>
                  </a:lnTo>
                  <a:lnTo>
                    <a:pt x="105" y="942"/>
                  </a:lnTo>
                  <a:lnTo>
                    <a:pt x="180" y="1031"/>
                  </a:lnTo>
                  <a:lnTo>
                    <a:pt x="269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1" y="1031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196" y="733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1" y="180"/>
                  </a:lnTo>
                  <a:lnTo>
                    <a:pt x="942" y="105"/>
                  </a:lnTo>
                  <a:lnTo>
                    <a:pt x="837" y="45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1585;p33">
              <a:extLst>
                <a:ext uri="{FF2B5EF4-FFF2-40B4-BE49-F238E27FC236}">
                  <a16:creationId xmlns:a16="http://schemas.microsoft.com/office/drawing/2014/main" id="{8481EF13-9B90-EB20-7183-A3590F743EEE}"/>
                </a:ext>
              </a:extLst>
            </p:cNvPr>
            <p:cNvSpPr/>
            <p:nvPr/>
          </p:nvSpPr>
          <p:spPr>
            <a:xfrm>
              <a:off x="3768224" y="2778332"/>
              <a:ext cx="33263" cy="33291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6"/>
                  </a:lnTo>
                  <a:lnTo>
                    <a:pt x="255" y="105"/>
                  </a:lnTo>
                  <a:lnTo>
                    <a:pt x="165" y="180"/>
                  </a:lnTo>
                  <a:lnTo>
                    <a:pt x="90" y="270"/>
                  </a:lnTo>
                  <a:lnTo>
                    <a:pt x="46" y="374"/>
                  </a:lnTo>
                  <a:lnTo>
                    <a:pt x="1" y="479"/>
                  </a:lnTo>
                  <a:lnTo>
                    <a:pt x="1" y="598"/>
                  </a:lnTo>
                  <a:lnTo>
                    <a:pt x="1" y="718"/>
                  </a:lnTo>
                  <a:lnTo>
                    <a:pt x="46" y="838"/>
                  </a:lnTo>
                  <a:lnTo>
                    <a:pt x="90" y="942"/>
                  </a:lnTo>
                  <a:lnTo>
                    <a:pt x="165" y="1032"/>
                  </a:lnTo>
                  <a:lnTo>
                    <a:pt x="255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2" y="1032"/>
                  </a:lnTo>
                  <a:lnTo>
                    <a:pt x="1106" y="942"/>
                  </a:lnTo>
                  <a:lnTo>
                    <a:pt x="1151" y="838"/>
                  </a:lnTo>
                  <a:lnTo>
                    <a:pt x="1196" y="718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51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37" y="46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1586;p33">
              <a:extLst>
                <a:ext uri="{FF2B5EF4-FFF2-40B4-BE49-F238E27FC236}">
                  <a16:creationId xmlns:a16="http://schemas.microsoft.com/office/drawing/2014/main" id="{A0CF08C2-8EDB-5CB5-23FC-42F76D2CADD0}"/>
                </a:ext>
              </a:extLst>
            </p:cNvPr>
            <p:cNvSpPr/>
            <p:nvPr/>
          </p:nvSpPr>
          <p:spPr>
            <a:xfrm>
              <a:off x="3768224" y="348617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5"/>
                  </a:lnTo>
                  <a:lnTo>
                    <a:pt x="255" y="105"/>
                  </a:lnTo>
                  <a:lnTo>
                    <a:pt x="165" y="180"/>
                  </a:lnTo>
                  <a:lnTo>
                    <a:pt x="90" y="270"/>
                  </a:lnTo>
                  <a:lnTo>
                    <a:pt x="46" y="374"/>
                  </a:lnTo>
                  <a:lnTo>
                    <a:pt x="1" y="479"/>
                  </a:lnTo>
                  <a:lnTo>
                    <a:pt x="1" y="598"/>
                  </a:lnTo>
                  <a:lnTo>
                    <a:pt x="1" y="733"/>
                  </a:lnTo>
                  <a:lnTo>
                    <a:pt x="46" y="837"/>
                  </a:lnTo>
                  <a:lnTo>
                    <a:pt x="90" y="942"/>
                  </a:lnTo>
                  <a:lnTo>
                    <a:pt x="165" y="1031"/>
                  </a:lnTo>
                  <a:lnTo>
                    <a:pt x="255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2" y="1031"/>
                  </a:lnTo>
                  <a:lnTo>
                    <a:pt x="1106" y="942"/>
                  </a:lnTo>
                  <a:lnTo>
                    <a:pt x="1151" y="837"/>
                  </a:lnTo>
                  <a:lnTo>
                    <a:pt x="1196" y="733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51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37" y="45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1587;p33">
              <a:extLst>
                <a:ext uri="{FF2B5EF4-FFF2-40B4-BE49-F238E27FC236}">
                  <a16:creationId xmlns:a16="http://schemas.microsoft.com/office/drawing/2014/main" id="{2DB1B2BA-AC79-13F1-B410-F3797B04BA9C}"/>
                </a:ext>
              </a:extLst>
            </p:cNvPr>
            <p:cNvSpPr/>
            <p:nvPr/>
          </p:nvSpPr>
          <p:spPr>
            <a:xfrm>
              <a:off x="3832249" y="2972850"/>
              <a:ext cx="675041" cy="359083"/>
            </a:xfrm>
            <a:custGeom>
              <a:avLst/>
              <a:gdLst/>
              <a:ahLst/>
              <a:cxnLst/>
              <a:rect l="l" t="t" r="r" b="b"/>
              <a:pathLst>
                <a:path w="24576" h="13073" extrusionOk="0">
                  <a:moveTo>
                    <a:pt x="2032" y="0"/>
                  </a:moveTo>
                  <a:lnTo>
                    <a:pt x="1823" y="15"/>
                  </a:lnTo>
                  <a:lnTo>
                    <a:pt x="1629" y="45"/>
                  </a:lnTo>
                  <a:lnTo>
                    <a:pt x="1420" y="90"/>
                  </a:lnTo>
                  <a:lnTo>
                    <a:pt x="1240" y="165"/>
                  </a:lnTo>
                  <a:lnTo>
                    <a:pt x="1061" y="239"/>
                  </a:lnTo>
                  <a:lnTo>
                    <a:pt x="897" y="344"/>
                  </a:lnTo>
                  <a:lnTo>
                    <a:pt x="732" y="463"/>
                  </a:lnTo>
                  <a:lnTo>
                    <a:pt x="598" y="598"/>
                  </a:lnTo>
                  <a:lnTo>
                    <a:pt x="463" y="747"/>
                  </a:lnTo>
                  <a:lnTo>
                    <a:pt x="344" y="897"/>
                  </a:lnTo>
                  <a:lnTo>
                    <a:pt x="239" y="1061"/>
                  </a:lnTo>
                  <a:lnTo>
                    <a:pt x="150" y="1240"/>
                  </a:lnTo>
                  <a:lnTo>
                    <a:pt x="90" y="1434"/>
                  </a:lnTo>
                  <a:lnTo>
                    <a:pt x="45" y="1629"/>
                  </a:lnTo>
                  <a:lnTo>
                    <a:pt x="0" y="1823"/>
                  </a:lnTo>
                  <a:lnTo>
                    <a:pt x="0" y="2032"/>
                  </a:lnTo>
                  <a:lnTo>
                    <a:pt x="0" y="11041"/>
                  </a:lnTo>
                  <a:lnTo>
                    <a:pt x="0" y="11250"/>
                  </a:lnTo>
                  <a:lnTo>
                    <a:pt x="45" y="11444"/>
                  </a:lnTo>
                  <a:lnTo>
                    <a:pt x="90" y="11638"/>
                  </a:lnTo>
                  <a:lnTo>
                    <a:pt x="150" y="11832"/>
                  </a:lnTo>
                  <a:lnTo>
                    <a:pt x="239" y="12012"/>
                  </a:lnTo>
                  <a:lnTo>
                    <a:pt x="344" y="12176"/>
                  </a:lnTo>
                  <a:lnTo>
                    <a:pt x="463" y="12325"/>
                  </a:lnTo>
                  <a:lnTo>
                    <a:pt x="598" y="12475"/>
                  </a:lnTo>
                  <a:lnTo>
                    <a:pt x="732" y="12609"/>
                  </a:lnTo>
                  <a:lnTo>
                    <a:pt x="897" y="12729"/>
                  </a:lnTo>
                  <a:lnTo>
                    <a:pt x="1061" y="12833"/>
                  </a:lnTo>
                  <a:lnTo>
                    <a:pt x="1240" y="12908"/>
                  </a:lnTo>
                  <a:lnTo>
                    <a:pt x="1420" y="12983"/>
                  </a:lnTo>
                  <a:lnTo>
                    <a:pt x="1629" y="13028"/>
                  </a:lnTo>
                  <a:lnTo>
                    <a:pt x="1823" y="13057"/>
                  </a:lnTo>
                  <a:lnTo>
                    <a:pt x="2032" y="13072"/>
                  </a:lnTo>
                  <a:lnTo>
                    <a:pt x="22544" y="13072"/>
                  </a:lnTo>
                  <a:lnTo>
                    <a:pt x="22753" y="13057"/>
                  </a:lnTo>
                  <a:lnTo>
                    <a:pt x="22948" y="13028"/>
                  </a:lnTo>
                  <a:lnTo>
                    <a:pt x="23142" y="12983"/>
                  </a:lnTo>
                  <a:lnTo>
                    <a:pt x="23336" y="12908"/>
                  </a:lnTo>
                  <a:lnTo>
                    <a:pt x="23515" y="12833"/>
                  </a:lnTo>
                  <a:lnTo>
                    <a:pt x="23680" y="12729"/>
                  </a:lnTo>
                  <a:lnTo>
                    <a:pt x="23829" y="12609"/>
                  </a:lnTo>
                  <a:lnTo>
                    <a:pt x="23978" y="12475"/>
                  </a:lnTo>
                  <a:lnTo>
                    <a:pt x="24113" y="12325"/>
                  </a:lnTo>
                  <a:lnTo>
                    <a:pt x="24232" y="12176"/>
                  </a:lnTo>
                  <a:lnTo>
                    <a:pt x="24322" y="12012"/>
                  </a:lnTo>
                  <a:lnTo>
                    <a:pt x="24412" y="11832"/>
                  </a:lnTo>
                  <a:lnTo>
                    <a:pt x="24486" y="11638"/>
                  </a:lnTo>
                  <a:lnTo>
                    <a:pt x="24531" y="11444"/>
                  </a:lnTo>
                  <a:lnTo>
                    <a:pt x="24561" y="11250"/>
                  </a:lnTo>
                  <a:lnTo>
                    <a:pt x="24576" y="11041"/>
                  </a:lnTo>
                  <a:lnTo>
                    <a:pt x="24576" y="2032"/>
                  </a:lnTo>
                  <a:lnTo>
                    <a:pt x="24561" y="1823"/>
                  </a:lnTo>
                  <a:lnTo>
                    <a:pt x="24531" y="1629"/>
                  </a:lnTo>
                  <a:lnTo>
                    <a:pt x="24486" y="1434"/>
                  </a:lnTo>
                  <a:lnTo>
                    <a:pt x="24412" y="1240"/>
                  </a:lnTo>
                  <a:lnTo>
                    <a:pt x="24322" y="1061"/>
                  </a:lnTo>
                  <a:lnTo>
                    <a:pt x="24232" y="897"/>
                  </a:lnTo>
                  <a:lnTo>
                    <a:pt x="24113" y="747"/>
                  </a:lnTo>
                  <a:lnTo>
                    <a:pt x="23978" y="598"/>
                  </a:lnTo>
                  <a:lnTo>
                    <a:pt x="23829" y="463"/>
                  </a:lnTo>
                  <a:lnTo>
                    <a:pt x="23680" y="344"/>
                  </a:lnTo>
                  <a:lnTo>
                    <a:pt x="23515" y="239"/>
                  </a:lnTo>
                  <a:lnTo>
                    <a:pt x="23336" y="165"/>
                  </a:lnTo>
                  <a:lnTo>
                    <a:pt x="23142" y="90"/>
                  </a:lnTo>
                  <a:lnTo>
                    <a:pt x="22948" y="45"/>
                  </a:lnTo>
                  <a:lnTo>
                    <a:pt x="22753" y="15"/>
                  </a:lnTo>
                  <a:lnTo>
                    <a:pt x="225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1588;p33">
              <a:extLst>
                <a:ext uri="{FF2B5EF4-FFF2-40B4-BE49-F238E27FC236}">
                  <a16:creationId xmlns:a16="http://schemas.microsoft.com/office/drawing/2014/main" id="{A37F2817-9538-12F8-5466-1AECBA34CA01}"/>
                </a:ext>
              </a:extLst>
            </p:cNvPr>
            <p:cNvSpPr/>
            <p:nvPr/>
          </p:nvSpPr>
          <p:spPr>
            <a:xfrm>
              <a:off x="3889270" y="2999932"/>
              <a:ext cx="560996" cy="79216"/>
            </a:xfrm>
            <a:custGeom>
              <a:avLst/>
              <a:gdLst/>
              <a:ahLst/>
              <a:cxnLst/>
              <a:rect l="l" t="t" r="r" b="b"/>
              <a:pathLst>
                <a:path w="20424" h="2884" extrusionOk="0">
                  <a:moveTo>
                    <a:pt x="255" y="0"/>
                  </a:moveTo>
                  <a:lnTo>
                    <a:pt x="195" y="15"/>
                  </a:lnTo>
                  <a:lnTo>
                    <a:pt x="135" y="45"/>
                  </a:lnTo>
                  <a:lnTo>
                    <a:pt x="91" y="90"/>
                  </a:lnTo>
                  <a:lnTo>
                    <a:pt x="46" y="135"/>
                  </a:lnTo>
                  <a:lnTo>
                    <a:pt x="31" y="194"/>
                  </a:lnTo>
                  <a:lnTo>
                    <a:pt x="1" y="254"/>
                  </a:lnTo>
                  <a:lnTo>
                    <a:pt x="1" y="314"/>
                  </a:lnTo>
                  <a:lnTo>
                    <a:pt x="1" y="2570"/>
                  </a:lnTo>
                  <a:lnTo>
                    <a:pt x="1" y="2630"/>
                  </a:lnTo>
                  <a:lnTo>
                    <a:pt x="31" y="2689"/>
                  </a:lnTo>
                  <a:lnTo>
                    <a:pt x="46" y="2749"/>
                  </a:lnTo>
                  <a:lnTo>
                    <a:pt x="91" y="2794"/>
                  </a:lnTo>
                  <a:lnTo>
                    <a:pt x="135" y="2839"/>
                  </a:lnTo>
                  <a:lnTo>
                    <a:pt x="195" y="2869"/>
                  </a:lnTo>
                  <a:lnTo>
                    <a:pt x="255" y="2884"/>
                  </a:lnTo>
                  <a:lnTo>
                    <a:pt x="20169" y="2884"/>
                  </a:lnTo>
                  <a:lnTo>
                    <a:pt x="20229" y="2869"/>
                  </a:lnTo>
                  <a:lnTo>
                    <a:pt x="20289" y="2839"/>
                  </a:lnTo>
                  <a:lnTo>
                    <a:pt x="20334" y="2794"/>
                  </a:lnTo>
                  <a:lnTo>
                    <a:pt x="20364" y="2749"/>
                  </a:lnTo>
                  <a:lnTo>
                    <a:pt x="20394" y="2689"/>
                  </a:lnTo>
                  <a:lnTo>
                    <a:pt x="20408" y="2630"/>
                  </a:lnTo>
                  <a:lnTo>
                    <a:pt x="20423" y="2570"/>
                  </a:lnTo>
                  <a:lnTo>
                    <a:pt x="20423" y="314"/>
                  </a:lnTo>
                  <a:lnTo>
                    <a:pt x="20408" y="254"/>
                  </a:lnTo>
                  <a:lnTo>
                    <a:pt x="20394" y="194"/>
                  </a:lnTo>
                  <a:lnTo>
                    <a:pt x="20364" y="135"/>
                  </a:lnTo>
                  <a:lnTo>
                    <a:pt x="20334" y="90"/>
                  </a:lnTo>
                  <a:lnTo>
                    <a:pt x="20289" y="45"/>
                  </a:lnTo>
                  <a:lnTo>
                    <a:pt x="20229" y="15"/>
                  </a:lnTo>
                  <a:lnTo>
                    <a:pt x="201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1589;p33">
              <a:extLst>
                <a:ext uri="{FF2B5EF4-FFF2-40B4-BE49-F238E27FC236}">
                  <a16:creationId xmlns:a16="http://schemas.microsoft.com/office/drawing/2014/main" id="{261B8C41-C745-6547-73D0-85B633610A3C}"/>
                </a:ext>
              </a:extLst>
            </p:cNvPr>
            <p:cNvSpPr/>
            <p:nvPr/>
          </p:nvSpPr>
          <p:spPr>
            <a:xfrm>
              <a:off x="3910199" y="3026602"/>
              <a:ext cx="519960" cy="25874"/>
            </a:xfrm>
            <a:custGeom>
              <a:avLst/>
              <a:gdLst/>
              <a:ahLst/>
              <a:cxnLst/>
              <a:rect l="l" t="t" r="r" b="b"/>
              <a:pathLst>
                <a:path w="18930" h="942" extrusionOk="0">
                  <a:moveTo>
                    <a:pt x="2361" y="0"/>
                  </a:moveTo>
                  <a:lnTo>
                    <a:pt x="2257" y="15"/>
                  </a:lnTo>
                  <a:lnTo>
                    <a:pt x="2152" y="30"/>
                  </a:lnTo>
                  <a:lnTo>
                    <a:pt x="2063" y="60"/>
                  </a:lnTo>
                  <a:lnTo>
                    <a:pt x="1973" y="105"/>
                  </a:lnTo>
                  <a:lnTo>
                    <a:pt x="1883" y="150"/>
                  </a:lnTo>
                  <a:lnTo>
                    <a:pt x="1794" y="209"/>
                  </a:lnTo>
                  <a:lnTo>
                    <a:pt x="1734" y="284"/>
                  </a:lnTo>
                  <a:lnTo>
                    <a:pt x="1659" y="374"/>
                  </a:lnTo>
                  <a:lnTo>
                    <a:pt x="1584" y="463"/>
                  </a:lnTo>
                  <a:lnTo>
                    <a:pt x="1495" y="523"/>
                  </a:lnTo>
                  <a:lnTo>
                    <a:pt x="1390" y="568"/>
                  </a:lnTo>
                  <a:lnTo>
                    <a:pt x="1271" y="583"/>
                  </a:lnTo>
                  <a:lnTo>
                    <a:pt x="1151" y="568"/>
                  </a:lnTo>
                  <a:lnTo>
                    <a:pt x="1047" y="523"/>
                  </a:lnTo>
                  <a:lnTo>
                    <a:pt x="942" y="463"/>
                  </a:lnTo>
                  <a:lnTo>
                    <a:pt x="867" y="374"/>
                  </a:lnTo>
                  <a:lnTo>
                    <a:pt x="837" y="344"/>
                  </a:lnTo>
                  <a:lnTo>
                    <a:pt x="808" y="314"/>
                  </a:lnTo>
                  <a:lnTo>
                    <a:pt x="763" y="299"/>
                  </a:lnTo>
                  <a:lnTo>
                    <a:pt x="180" y="299"/>
                  </a:lnTo>
                  <a:lnTo>
                    <a:pt x="105" y="314"/>
                  </a:lnTo>
                  <a:lnTo>
                    <a:pt x="46" y="344"/>
                  </a:lnTo>
                  <a:lnTo>
                    <a:pt x="16" y="404"/>
                  </a:lnTo>
                  <a:lnTo>
                    <a:pt x="1" y="478"/>
                  </a:lnTo>
                  <a:lnTo>
                    <a:pt x="16" y="538"/>
                  </a:lnTo>
                  <a:lnTo>
                    <a:pt x="46" y="598"/>
                  </a:lnTo>
                  <a:lnTo>
                    <a:pt x="105" y="643"/>
                  </a:lnTo>
                  <a:lnTo>
                    <a:pt x="180" y="658"/>
                  </a:lnTo>
                  <a:lnTo>
                    <a:pt x="628" y="658"/>
                  </a:lnTo>
                  <a:lnTo>
                    <a:pt x="703" y="717"/>
                  </a:lnTo>
                  <a:lnTo>
                    <a:pt x="763" y="777"/>
                  </a:lnTo>
                  <a:lnTo>
                    <a:pt x="837" y="822"/>
                  </a:lnTo>
                  <a:lnTo>
                    <a:pt x="912" y="867"/>
                  </a:lnTo>
                  <a:lnTo>
                    <a:pt x="1002" y="897"/>
                  </a:lnTo>
                  <a:lnTo>
                    <a:pt x="1091" y="927"/>
                  </a:lnTo>
                  <a:lnTo>
                    <a:pt x="1181" y="942"/>
                  </a:lnTo>
                  <a:lnTo>
                    <a:pt x="1271" y="942"/>
                  </a:lnTo>
                  <a:lnTo>
                    <a:pt x="1375" y="927"/>
                  </a:lnTo>
                  <a:lnTo>
                    <a:pt x="1465" y="912"/>
                  </a:lnTo>
                  <a:lnTo>
                    <a:pt x="1570" y="882"/>
                  </a:lnTo>
                  <a:lnTo>
                    <a:pt x="1659" y="837"/>
                  </a:lnTo>
                  <a:lnTo>
                    <a:pt x="1749" y="792"/>
                  </a:lnTo>
                  <a:lnTo>
                    <a:pt x="1823" y="732"/>
                  </a:lnTo>
                  <a:lnTo>
                    <a:pt x="1898" y="658"/>
                  </a:lnTo>
                  <a:lnTo>
                    <a:pt x="1958" y="568"/>
                  </a:lnTo>
                  <a:lnTo>
                    <a:pt x="2033" y="478"/>
                  </a:lnTo>
                  <a:lnTo>
                    <a:pt x="2137" y="419"/>
                  </a:lnTo>
                  <a:lnTo>
                    <a:pt x="2242" y="374"/>
                  </a:lnTo>
                  <a:lnTo>
                    <a:pt x="2361" y="359"/>
                  </a:lnTo>
                  <a:lnTo>
                    <a:pt x="2481" y="374"/>
                  </a:lnTo>
                  <a:lnTo>
                    <a:pt x="2585" y="419"/>
                  </a:lnTo>
                  <a:lnTo>
                    <a:pt x="2675" y="478"/>
                  </a:lnTo>
                  <a:lnTo>
                    <a:pt x="2765" y="568"/>
                  </a:lnTo>
                  <a:lnTo>
                    <a:pt x="2824" y="658"/>
                  </a:lnTo>
                  <a:lnTo>
                    <a:pt x="2899" y="732"/>
                  </a:lnTo>
                  <a:lnTo>
                    <a:pt x="2974" y="792"/>
                  </a:lnTo>
                  <a:lnTo>
                    <a:pt x="3063" y="837"/>
                  </a:lnTo>
                  <a:lnTo>
                    <a:pt x="3153" y="882"/>
                  </a:lnTo>
                  <a:lnTo>
                    <a:pt x="3243" y="912"/>
                  </a:lnTo>
                  <a:lnTo>
                    <a:pt x="3347" y="927"/>
                  </a:lnTo>
                  <a:lnTo>
                    <a:pt x="3452" y="942"/>
                  </a:lnTo>
                  <a:lnTo>
                    <a:pt x="3556" y="927"/>
                  </a:lnTo>
                  <a:lnTo>
                    <a:pt x="3661" y="912"/>
                  </a:lnTo>
                  <a:lnTo>
                    <a:pt x="3751" y="882"/>
                  </a:lnTo>
                  <a:lnTo>
                    <a:pt x="3840" y="837"/>
                  </a:lnTo>
                  <a:lnTo>
                    <a:pt x="3930" y="792"/>
                  </a:lnTo>
                  <a:lnTo>
                    <a:pt x="4005" y="732"/>
                  </a:lnTo>
                  <a:lnTo>
                    <a:pt x="4079" y="658"/>
                  </a:lnTo>
                  <a:lnTo>
                    <a:pt x="4154" y="568"/>
                  </a:lnTo>
                  <a:lnTo>
                    <a:pt x="4229" y="478"/>
                  </a:lnTo>
                  <a:lnTo>
                    <a:pt x="4318" y="419"/>
                  </a:lnTo>
                  <a:lnTo>
                    <a:pt x="4423" y="374"/>
                  </a:lnTo>
                  <a:lnTo>
                    <a:pt x="4543" y="359"/>
                  </a:lnTo>
                  <a:lnTo>
                    <a:pt x="4662" y="374"/>
                  </a:lnTo>
                  <a:lnTo>
                    <a:pt x="4767" y="419"/>
                  </a:lnTo>
                  <a:lnTo>
                    <a:pt x="4871" y="478"/>
                  </a:lnTo>
                  <a:lnTo>
                    <a:pt x="4946" y="568"/>
                  </a:lnTo>
                  <a:lnTo>
                    <a:pt x="5006" y="658"/>
                  </a:lnTo>
                  <a:lnTo>
                    <a:pt x="5080" y="732"/>
                  </a:lnTo>
                  <a:lnTo>
                    <a:pt x="5155" y="792"/>
                  </a:lnTo>
                  <a:lnTo>
                    <a:pt x="5245" y="837"/>
                  </a:lnTo>
                  <a:lnTo>
                    <a:pt x="5334" y="882"/>
                  </a:lnTo>
                  <a:lnTo>
                    <a:pt x="5439" y="912"/>
                  </a:lnTo>
                  <a:lnTo>
                    <a:pt x="5529" y="927"/>
                  </a:lnTo>
                  <a:lnTo>
                    <a:pt x="5633" y="942"/>
                  </a:lnTo>
                  <a:lnTo>
                    <a:pt x="5738" y="927"/>
                  </a:lnTo>
                  <a:lnTo>
                    <a:pt x="5842" y="912"/>
                  </a:lnTo>
                  <a:lnTo>
                    <a:pt x="5932" y="882"/>
                  </a:lnTo>
                  <a:lnTo>
                    <a:pt x="6036" y="837"/>
                  </a:lnTo>
                  <a:lnTo>
                    <a:pt x="6111" y="792"/>
                  </a:lnTo>
                  <a:lnTo>
                    <a:pt x="6201" y="732"/>
                  </a:lnTo>
                  <a:lnTo>
                    <a:pt x="6261" y="658"/>
                  </a:lnTo>
                  <a:lnTo>
                    <a:pt x="6335" y="568"/>
                  </a:lnTo>
                  <a:lnTo>
                    <a:pt x="6410" y="478"/>
                  </a:lnTo>
                  <a:lnTo>
                    <a:pt x="6500" y="419"/>
                  </a:lnTo>
                  <a:lnTo>
                    <a:pt x="6619" y="389"/>
                  </a:lnTo>
                  <a:lnTo>
                    <a:pt x="6724" y="374"/>
                  </a:lnTo>
                  <a:lnTo>
                    <a:pt x="6843" y="389"/>
                  </a:lnTo>
                  <a:lnTo>
                    <a:pt x="6948" y="419"/>
                  </a:lnTo>
                  <a:lnTo>
                    <a:pt x="7052" y="478"/>
                  </a:lnTo>
                  <a:lnTo>
                    <a:pt x="7127" y="568"/>
                  </a:lnTo>
                  <a:lnTo>
                    <a:pt x="7187" y="658"/>
                  </a:lnTo>
                  <a:lnTo>
                    <a:pt x="7262" y="732"/>
                  </a:lnTo>
                  <a:lnTo>
                    <a:pt x="7336" y="792"/>
                  </a:lnTo>
                  <a:lnTo>
                    <a:pt x="7426" y="837"/>
                  </a:lnTo>
                  <a:lnTo>
                    <a:pt x="7515" y="882"/>
                  </a:lnTo>
                  <a:lnTo>
                    <a:pt x="7620" y="912"/>
                  </a:lnTo>
                  <a:lnTo>
                    <a:pt x="7725" y="927"/>
                  </a:lnTo>
                  <a:lnTo>
                    <a:pt x="7814" y="942"/>
                  </a:lnTo>
                  <a:lnTo>
                    <a:pt x="7829" y="942"/>
                  </a:lnTo>
                  <a:lnTo>
                    <a:pt x="7919" y="927"/>
                  </a:lnTo>
                  <a:lnTo>
                    <a:pt x="8023" y="912"/>
                  </a:lnTo>
                  <a:lnTo>
                    <a:pt x="8128" y="882"/>
                  </a:lnTo>
                  <a:lnTo>
                    <a:pt x="8218" y="837"/>
                  </a:lnTo>
                  <a:lnTo>
                    <a:pt x="8307" y="792"/>
                  </a:lnTo>
                  <a:lnTo>
                    <a:pt x="8382" y="732"/>
                  </a:lnTo>
                  <a:lnTo>
                    <a:pt x="8457" y="658"/>
                  </a:lnTo>
                  <a:lnTo>
                    <a:pt x="8516" y="568"/>
                  </a:lnTo>
                  <a:lnTo>
                    <a:pt x="8591" y="478"/>
                  </a:lnTo>
                  <a:lnTo>
                    <a:pt x="8696" y="419"/>
                  </a:lnTo>
                  <a:lnTo>
                    <a:pt x="8800" y="389"/>
                  </a:lnTo>
                  <a:lnTo>
                    <a:pt x="8920" y="374"/>
                  </a:lnTo>
                  <a:lnTo>
                    <a:pt x="9024" y="389"/>
                  </a:lnTo>
                  <a:lnTo>
                    <a:pt x="9144" y="419"/>
                  </a:lnTo>
                  <a:lnTo>
                    <a:pt x="9234" y="478"/>
                  </a:lnTo>
                  <a:lnTo>
                    <a:pt x="9308" y="568"/>
                  </a:lnTo>
                  <a:lnTo>
                    <a:pt x="9383" y="658"/>
                  </a:lnTo>
                  <a:lnTo>
                    <a:pt x="9443" y="732"/>
                  </a:lnTo>
                  <a:lnTo>
                    <a:pt x="9532" y="792"/>
                  </a:lnTo>
                  <a:lnTo>
                    <a:pt x="9607" y="837"/>
                  </a:lnTo>
                  <a:lnTo>
                    <a:pt x="9712" y="882"/>
                  </a:lnTo>
                  <a:lnTo>
                    <a:pt x="9801" y="912"/>
                  </a:lnTo>
                  <a:lnTo>
                    <a:pt x="9906" y="927"/>
                  </a:lnTo>
                  <a:lnTo>
                    <a:pt x="10010" y="942"/>
                  </a:lnTo>
                  <a:lnTo>
                    <a:pt x="10115" y="927"/>
                  </a:lnTo>
                  <a:lnTo>
                    <a:pt x="10205" y="912"/>
                  </a:lnTo>
                  <a:lnTo>
                    <a:pt x="10309" y="882"/>
                  </a:lnTo>
                  <a:lnTo>
                    <a:pt x="10399" y="837"/>
                  </a:lnTo>
                  <a:lnTo>
                    <a:pt x="10488" y="792"/>
                  </a:lnTo>
                  <a:lnTo>
                    <a:pt x="10563" y="732"/>
                  </a:lnTo>
                  <a:lnTo>
                    <a:pt x="10638" y="658"/>
                  </a:lnTo>
                  <a:lnTo>
                    <a:pt x="10698" y="568"/>
                  </a:lnTo>
                  <a:lnTo>
                    <a:pt x="10787" y="478"/>
                  </a:lnTo>
                  <a:lnTo>
                    <a:pt x="10877" y="419"/>
                  </a:lnTo>
                  <a:lnTo>
                    <a:pt x="10981" y="389"/>
                  </a:lnTo>
                  <a:lnTo>
                    <a:pt x="11101" y="374"/>
                  </a:lnTo>
                  <a:lnTo>
                    <a:pt x="11221" y="389"/>
                  </a:lnTo>
                  <a:lnTo>
                    <a:pt x="11325" y="419"/>
                  </a:lnTo>
                  <a:lnTo>
                    <a:pt x="11415" y="478"/>
                  </a:lnTo>
                  <a:lnTo>
                    <a:pt x="11504" y="568"/>
                  </a:lnTo>
                  <a:lnTo>
                    <a:pt x="11564" y="658"/>
                  </a:lnTo>
                  <a:lnTo>
                    <a:pt x="11639" y="732"/>
                  </a:lnTo>
                  <a:lnTo>
                    <a:pt x="11714" y="792"/>
                  </a:lnTo>
                  <a:lnTo>
                    <a:pt x="11803" y="837"/>
                  </a:lnTo>
                  <a:lnTo>
                    <a:pt x="11893" y="882"/>
                  </a:lnTo>
                  <a:lnTo>
                    <a:pt x="11982" y="912"/>
                  </a:lnTo>
                  <a:lnTo>
                    <a:pt x="12087" y="927"/>
                  </a:lnTo>
                  <a:lnTo>
                    <a:pt x="12192" y="942"/>
                  </a:lnTo>
                  <a:lnTo>
                    <a:pt x="12296" y="927"/>
                  </a:lnTo>
                  <a:lnTo>
                    <a:pt x="12401" y="912"/>
                  </a:lnTo>
                  <a:lnTo>
                    <a:pt x="12490" y="882"/>
                  </a:lnTo>
                  <a:lnTo>
                    <a:pt x="12580" y="837"/>
                  </a:lnTo>
                  <a:lnTo>
                    <a:pt x="12670" y="792"/>
                  </a:lnTo>
                  <a:lnTo>
                    <a:pt x="12744" y="732"/>
                  </a:lnTo>
                  <a:lnTo>
                    <a:pt x="12819" y="658"/>
                  </a:lnTo>
                  <a:lnTo>
                    <a:pt x="12894" y="568"/>
                  </a:lnTo>
                  <a:lnTo>
                    <a:pt x="12968" y="478"/>
                  </a:lnTo>
                  <a:lnTo>
                    <a:pt x="13058" y="419"/>
                  </a:lnTo>
                  <a:lnTo>
                    <a:pt x="13163" y="389"/>
                  </a:lnTo>
                  <a:lnTo>
                    <a:pt x="13282" y="374"/>
                  </a:lnTo>
                  <a:lnTo>
                    <a:pt x="13402" y="389"/>
                  </a:lnTo>
                  <a:lnTo>
                    <a:pt x="13506" y="419"/>
                  </a:lnTo>
                  <a:lnTo>
                    <a:pt x="13596" y="478"/>
                  </a:lnTo>
                  <a:lnTo>
                    <a:pt x="13686" y="568"/>
                  </a:lnTo>
                  <a:lnTo>
                    <a:pt x="13745" y="658"/>
                  </a:lnTo>
                  <a:lnTo>
                    <a:pt x="13820" y="732"/>
                  </a:lnTo>
                  <a:lnTo>
                    <a:pt x="13895" y="792"/>
                  </a:lnTo>
                  <a:lnTo>
                    <a:pt x="13984" y="837"/>
                  </a:lnTo>
                  <a:lnTo>
                    <a:pt x="14074" y="882"/>
                  </a:lnTo>
                  <a:lnTo>
                    <a:pt x="14179" y="912"/>
                  </a:lnTo>
                  <a:lnTo>
                    <a:pt x="14268" y="927"/>
                  </a:lnTo>
                  <a:lnTo>
                    <a:pt x="14373" y="942"/>
                  </a:lnTo>
                  <a:lnTo>
                    <a:pt x="14477" y="927"/>
                  </a:lnTo>
                  <a:lnTo>
                    <a:pt x="14582" y="912"/>
                  </a:lnTo>
                  <a:lnTo>
                    <a:pt x="14672" y="882"/>
                  </a:lnTo>
                  <a:lnTo>
                    <a:pt x="14776" y="837"/>
                  </a:lnTo>
                  <a:lnTo>
                    <a:pt x="14851" y="792"/>
                  </a:lnTo>
                  <a:lnTo>
                    <a:pt x="14940" y="732"/>
                  </a:lnTo>
                  <a:lnTo>
                    <a:pt x="15015" y="658"/>
                  </a:lnTo>
                  <a:lnTo>
                    <a:pt x="15075" y="568"/>
                  </a:lnTo>
                  <a:lnTo>
                    <a:pt x="15150" y="478"/>
                  </a:lnTo>
                  <a:lnTo>
                    <a:pt x="15239" y="419"/>
                  </a:lnTo>
                  <a:lnTo>
                    <a:pt x="15359" y="389"/>
                  </a:lnTo>
                  <a:lnTo>
                    <a:pt x="15463" y="374"/>
                  </a:lnTo>
                  <a:lnTo>
                    <a:pt x="15583" y="389"/>
                  </a:lnTo>
                  <a:lnTo>
                    <a:pt x="15687" y="419"/>
                  </a:lnTo>
                  <a:lnTo>
                    <a:pt x="15792" y="478"/>
                  </a:lnTo>
                  <a:lnTo>
                    <a:pt x="15867" y="568"/>
                  </a:lnTo>
                  <a:lnTo>
                    <a:pt x="15926" y="658"/>
                  </a:lnTo>
                  <a:lnTo>
                    <a:pt x="16001" y="732"/>
                  </a:lnTo>
                  <a:lnTo>
                    <a:pt x="16076" y="792"/>
                  </a:lnTo>
                  <a:lnTo>
                    <a:pt x="16166" y="837"/>
                  </a:lnTo>
                  <a:lnTo>
                    <a:pt x="16255" y="882"/>
                  </a:lnTo>
                  <a:lnTo>
                    <a:pt x="16360" y="912"/>
                  </a:lnTo>
                  <a:lnTo>
                    <a:pt x="16464" y="942"/>
                  </a:lnTo>
                  <a:lnTo>
                    <a:pt x="16659" y="942"/>
                  </a:lnTo>
                  <a:lnTo>
                    <a:pt x="16763" y="912"/>
                  </a:lnTo>
                  <a:lnTo>
                    <a:pt x="16868" y="882"/>
                  </a:lnTo>
                  <a:lnTo>
                    <a:pt x="16957" y="837"/>
                  </a:lnTo>
                  <a:lnTo>
                    <a:pt x="17047" y="792"/>
                  </a:lnTo>
                  <a:lnTo>
                    <a:pt x="17122" y="732"/>
                  </a:lnTo>
                  <a:lnTo>
                    <a:pt x="17196" y="658"/>
                  </a:lnTo>
                  <a:lnTo>
                    <a:pt x="17256" y="568"/>
                  </a:lnTo>
                  <a:lnTo>
                    <a:pt x="17331" y="478"/>
                  </a:lnTo>
                  <a:lnTo>
                    <a:pt x="17435" y="419"/>
                  </a:lnTo>
                  <a:lnTo>
                    <a:pt x="17540" y="374"/>
                  </a:lnTo>
                  <a:lnTo>
                    <a:pt x="17659" y="359"/>
                  </a:lnTo>
                  <a:lnTo>
                    <a:pt x="17779" y="374"/>
                  </a:lnTo>
                  <a:lnTo>
                    <a:pt x="17884" y="419"/>
                  </a:lnTo>
                  <a:lnTo>
                    <a:pt x="17973" y="478"/>
                  </a:lnTo>
                  <a:lnTo>
                    <a:pt x="18048" y="568"/>
                  </a:lnTo>
                  <a:lnTo>
                    <a:pt x="18078" y="598"/>
                  </a:lnTo>
                  <a:lnTo>
                    <a:pt x="18123" y="628"/>
                  </a:lnTo>
                  <a:lnTo>
                    <a:pt x="18152" y="643"/>
                  </a:lnTo>
                  <a:lnTo>
                    <a:pt x="18197" y="643"/>
                  </a:lnTo>
                  <a:lnTo>
                    <a:pt x="18750" y="658"/>
                  </a:lnTo>
                  <a:lnTo>
                    <a:pt x="18825" y="643"/>
                  </a:lnTo>
                  <a:lnTo>
                    <a:pt x="18870" y="598"/>
                  </a:lnTo>
                  <a:lnTo>
                    <a:pt x="18914" y="538"/>
                  </a:lnTo>
                  <a:lnTo>
                    <a:pt x="18929" y="478"/>
                  </a:lnTo>
                  <a:lnTo>
                    <a:pt x="18914" y="404"/>
                  </a:lnTo>
                  <a:lnTo>
                    <a:pt x="18870" y="344"/>
                  </a:lnTo>
                  <a:lnTo>
                    <a:pt x="18825" y="314"/>
                  </a:lnTo>
                  <a:lnTo>
                    <a:pt x="18750" y="299"/>
                  </a:lnTo>
                  <a:lnTo>
                    <a:pt x="18287" y="284"/>
                  </a:lnTo>
                  <a:lnTo>
                    <a:pt x="18227" y="224"/>
                  </a:lnTo>
                  <a:lnTo>
                    <a:pt x="18152" y="165"/>
                  </a:lnTo>
                  <a:lnTo>
                    <a:pt x="18078" y="120"/>
                  </a:lnTo>
                  <a:lnTo>
                    <a:pt x="18003" y="75"/>
                  </a:lnTo>
                  <a:lnTo>
                    <a:pt x="17928" y="45"/>
                  </a:lnTo>
                  <a:lnTo>
                    <a:pt x="17839" y="15"/>
                  </a:lnTo>
                  <a:lnTo>
                    <a:pt x="17749" y="0"/>
                  </a:lnTo>
                  <a:lnTo>
                    <a:pt x="17659" y="0"/>
                  </a:lnTo>
                  <a:lnTo>
                    <a:pt x="17555" y="15"/>
                  </a:lnTo>
                  <a:lnTo>
                    <a:pt x="17450" y="30"/>
                  </a:lnTo>
                  <a:lnTo>
                    <a:pt x="17361" y="60"/>
                  </a:lnTo>
                  <a:lnTo>
                    <a:pt x="17256" y="105"/>
                  </a:lnTo>
                  <a:lnTo>
                    <a:pt x="17181" y="150"/>
                  </a:lnTo>
                  <a:lnTo>
                    <a:pt x="17092" y="209"/>
                  </a:lnTo>
                  <a:lnTo>
                    <a:pt x="17017" y="284"/>
                  </a:lnTo>
                  <a:lnTo>
                    <a:pt x="16957" y="374"/>
                  </a:lnTo>
                  <a:lnTo>
                    <a:pt x="16883" y="463"/>
                  </a:lnTo>
                  <a:lnTo>
                    <a:pt x="16778" y="523"/>
                  </a:lnTo>
                  <a:lnTo>
                    <a:pt x="16673" y="568"/>
                  </a:lnTo>
                  <a:lnTo>
                    <a:pt x="16569" y="568"/>
                  </a:lnTo>
                  <a:lnTo>
                    <a:pt x="16449" y="553"/>
                  </a:lnTo>
                  <a:lnTo>
                    <a:pt x="16345" y="523"/>
                  </a:lnTo>
                  <a:lnTo>
                    <a:pt x="16240" y="463"/>
                  </a:lnTo>
                  <a:lnTo>
                    <a:pt x="16166" y="374"/>
                  </a:lnTo>
                  <a:lnTo>
                    <a:pt x="16106" y="284"/>
                  </a:lnTo>
                  <a:lnTo>
                    <a:pt x="16031" y="209"/>
                  </a:lnTo>
                  <a:lnTo>
                    <a:pt x="15941" y="150"/>
                  </a:lnTo>
                  <a:lnTo>
                    <a:pt x="15867" y="105"/>
                  </a:lnTo>
                  <a:lnTo>
                    <a:pt x="15777" y="60"/>
                  </a:lnTo>
                  <a:lnTo>
                    <a:pt x="15673" y="30"/>
                  </a:lnTo>
                  <a:lnTo>
                    <a:pt x="15568" y="15"/>
                  </a:lnTo>
                  <a:lnTo>
                    <a:pt x="15463" y="0"/>
                  </a:lnTo>
                  <a:lnTo>
                    <a:pt x="15359" y="15"/>
                  </a:lnTo>
                  <a:lnTo>
                    <a:pt x="15269" y="30"/>
                  </a:lnTo>
                  <a:lnTo>
                    <a:pt x="15165" y="60"/>
                  </a:lnTo>
                  <a:lnTo>
                    <a:pt x="15075" y="105"/>
                  </a:lnTo>
                  <a:lnTo>
                    <a:pt x="14985" y="150"/>
                  </a:lnTo>
                  <a:lnTo>
                    <a:pt x="14911" y="209"/>
                  </a:lnTo>
                  <a:lnTo>
                    <a:pt x="14836" y="284"/>
                  </a:lnTo>
                  <a:lnTo>
                    <a:pt x="14776" y="374"/>
                  </a:lnTo>
                  <a:lnTo>
                    <a:pt x="14701" y="463"/>
                  </a:lnTo>
                  <a:lnTo>
                    <a:pt x="14597" y="523"/>
                  </a:lnTo>
                  <a:lnTo>
                    <a:pt x="14492" y="553"/>
                  </a:lnTo>
                  <a:lnTo>
                    <a:pt x="14373" y="568"/>
                  </a:lnTo>
                  <a:lnTo>
                    <a:pt x="14268" y="553"/>
                  </a:lnTo>
                  <a:lnTo>
                    <a:pt x="14149" y="523"/>
                  </a:lnTo>
                  <a:lnTo>
                    <a:pt x="14059" y="463"/>
                  </a:lnTo>
                  <a:lnTo>
                    <a:pt x="13984" y="374"/>
                  </a:lnTo>
                  <a:lnTo>
                    <a:pt x="13910" y="284"/>
                  </a:lnTo>
                  <a:lnTo>
                    <a:pt x="13850" y="209"/>
                  </a:lnTo>
                  <a:lnTo>
                    <a:pt x="13760" y="150"/>
                  </a:lnTo>
                  <a:lnTo>
                    <a:pt x="13671" y="105"/>
                  </a:lnTo>
                  <a:lnTo>
                    <a:pt x="13581" y="60"/>
                  </a:lnTo>
                  <a:lnTo>
                    <a:pt x="13491" y="30"/>
                  </a:lnTo>
                  <a:lnTo>
                    <a:pt x="13387" y="15"/>
                  </a:lnTo>
                  <a:lnTo>
                    <a:pt x="13282" y="0"/>
                  </a:lnTo>
                  <a:lnTo>
                    <a:pt x="13178" y="15"/>
                  </a:lnTo>
                  <a:lnTo>
                    <a:pt x="13073" y="30"/>
                  </a:lnTo>
                  <a:lnTo>
                    <a:pt x="12983" y="60"/>
                  </a:lnTo>
                  <a:lnTo>
                    <a:pt x="12894" y="105"/>
                  </a:lnTo>
                  <a:lnTo>
                    <a:pt x="12804" y="150"/>
                  </a:lnTo>
                  <a:lnTo>
                    <a:pt x="12729" y="209"/>
                  </a:lnTo>
                  <a:lnTo>
                    <a:pt x="12655" y="284"/>
                  </a:lnTo>
                  <a:lnTo>
                    <a:pt x="12595" y="374"/>
                  </a:lnTo>
                  <a:lnTo>
                    <a:pt x="12505" y="463"/>
                  </a:lnTo>
                  <a:lnTo>
                    <a:pt x="12416" y="523"/>
                  </a:lnTo>
                  <a:lnTo>
                    <a:pt x="12311" y="553"/>
                  </a:lnTo>
                  <a:lnTo>
                    <a:pt x="12192" y="568"/>
                  </a:lnTo>
                  <a:lnTo>
                    <a:pt x="12072" y="553"/>
                  </a:lnTo>
                  <a:lnTo>
                    <a:pt x="11967" y="523"/>
                  </a:lnTo>
                  <a:lnTo>
                    <a:pt x="11878" y="463"/>
                  </a:lnTo>
                  <a:lnTo>
                    <a:pt x="11788" y="374"/>
                  </a:lnTo>
                  <a:lnTo>
                    <a:pt x="11728" y="284"/>
                  </a:lnTo>
                  <a:lnTo>
                    <a:pt x="11654" y="209"/>
                  </a:lnTo>
                  <a:lnTo>
                    <a:pt x="11579" y="150"/>
                  </a:lnTo>
                  <a:lnTo>
                    <a:pt x="11489" y="105"/>
                  </a:lnTo>
                  <a:lnTo>
                    <a:pt x="11400" y="60"/>
                  </a:lnTo>
                  <a:lnTo>
                    <a:pt x="11310" y="30"/>
                  </a:lnTo>
                  <a:lnTo>
                    <a:pt x="11206" y="15"/>
                  </a:lnTo>
                  <a:lnTo>
                    <a:pt x="11101" y="0"/>
                  </a:lnTo>
                  <a:lnTo>
                    <a:pt x="10996" y="15"/>
                  </a:lnTo>
                  <a:lnTo>
                    <a:pt x="10892" y="30"/>
                  </a:lnTo>
                  <a:lnTo>
                    <a:pt x="10802" y="60"/>
                  </a:lnTo>
                  <a:lnTo>
                    <a:pt x="10713" y="105"/>
                  </a:lnTo>
                  <a:lnTo>
                    <a:pt x="10623" y="150"/>
                  </a:lnTo>
                  <a:lnTo>
                    <a:pt x="10533" y="209"/>
                  </a:lnTo>
                  <a:lnTo>
                    <a:pt x="10474" y="284"/>
                  </a:lnTo>
                  <a:lnTo>
                    <a:pt x="10399" y="374"/>
                  </a:lnTo>
                  <a:lnTo>
                    <a:pt x="10324" y="463"/>
                  </a:lnTo>
                  <a:lnTo>
                    <a:pt x="10234" y="523"/>
                  </a:lnTo>
                  <a:lnTo>
                    <a:pt x="10115" y="553"/>
                  </a:lnTo>
                  <a:lnTo>
                    <a:pt x="10010" y="568"/>
                  </a:lnTo>
                  <a:lnTo>
                    <a:pt x="9891" y="553"/>
                  </a:lnTo>
                  <a:lnTo>
                    <a:pt x="9786" y="523"/>
                  </a:lnTo>
                  <a:lnTo>
                    <a:pt x="9682" y="463"/>
                  </a:lnTo>
                  <a:lnTo>
                    <a:pt x="9607" y="374"/>
                  </a:lnTo>
                  <a:lnTo>
                    <a:pt x="9547" y="284"/>
                  </a:lnTo>
                  <a:lnTo>
                    <a:pt x="9473" y="209"/>
                  </a:lnTo>
                  <a:lnTo>
                    <a:pt x="9398" y="150"/>
                  </a:lnTo>
                  <a:lnTo>
                    <a:pt x="9308" y="105"/>
                  </a:lnTo>
                  <a:lnTo>
                    <a:pt x="9219" y="60"/>
                  </a:lnTo>
                  <a:lnTo>
                    <a:pt x="9114" y="30"/>
                  </a:lnTo>
                  <a:lnTo>
                    <a:pt x="9024" y="15"/>
                  </a:lnTo>
                  <a:lnTo>
                    <a:pt x="8920" y="0"/>
                  </a:lnTo>
                  <a:lnTo>
                    <a:pt x="8815" y="15"/>
                  </a:lnTo>
                  <a:lnTo>
                    <a:pt x="8711" y="30"/>
                  </a:lnTo>
                  <a:lnTo>
                    <a:pt x="8606" y="60"/>
                  </a:lnTo>
                  <a:lnTo>
                    <a:pt x="8516" y="105"/>
                  </a:lnTo>
                  <a:lnTo>
                    <a:pt x="8442" y="150"/>
                  </a:lnTo>
                  <a:lnTo>
                    <a:pt x="8352" y="209"/>
                  </a:lnTo>
                  <a:lnTo>
                    <a:pt x="8277" y="284"/>
                  </a:lnTo>
                  <a:lnTo>
                    <a:pt x="8218" y="374"/>
                  </a:lnTo>
                  <a:lnTo>
                    <a:pt x="8143" y="463"/>
                  </a:lnTo>
                  <a:lnTo>
                    <a:pt x="8053" y="523"/>
                  </a:lnTo>
                  <a:lnTo>
                    <a:pt x="7934" y="568"/>
                  </a:lnTo>
                  <a:lnTo>
                    <a:pt x="7829" y="583"/>
                  </a:lnTo>
                  <a:lnTo>
                    <a:pt x="7710" y="568"/>
                  </a:lnTo>
                  <a:lnTo>
                    <a:pt x="7590" y="523"/>
                  </a:lnTo>
                  <a:lnTo>
                    <a:pt x="7501" y="463"/>
                  </a:lnTo>
                  <a:lnTo>
                    <a:pt x="7426" y="374"/>
                  </a:lnTo>
                  <a:lnTo>
                    <a:pt x="7366" y="284"/>
                  </a:lnTo>
                  <a:lnTo>
                    <a:pt x="7291" y="209"/>
                  </a:lnTo>
                  <a:lnTo>
                    <a:pt x="7202" y="150"/>
                  </a:lnTo>
                  <a:lnTo>
                    <a:pt x="7127" y="105"/>
                  </a:lnTo>
                  <a:lnTo>
                    <a:pt x="7022" y="60"/>
                  </a:lnTo>
                  <a:lnTo>
                    <a:pt x="6933" y="30"/>
                  </a:lnTo>
                  <a:lnTo>
                    <a:pt x="6828" y="15"/>
                  </a:lnTo>
                  <a:lnTo>
                    <a:pt x="6724" y="0"/>
                  </a:lnTo>
                  <a:lnTo>
                    <a:pt x="6619" y="15"/>
                  </a:lnTo>
                  <a:lnTo>
                    <a:pt x="6529" y="30"/>
                  </a:lnTo>
                  <a:lnTo>
                    <a:pt x="6425" y="60"/>
                  </a:lnTo>
                  <a:lnTo>
                    <a:pt x="6335" y="105"/>
                  </a:lnTo>
                  <a:lnTo>
                    <a:pt x="6246" y="150"/>
                  </a:lnTo>
                  <a:lnTo>
                    <a:pt x="6171" y="209"/>
                  </a:lnTo>
                  <a:lnTo>
                    <a:pt x="6096" y="284"/>
                  </a:lnTo>
                  <a:lnTo>
                    <a:pt x="6036" y="374"/>
                  </a:lnTo>
                  <a:lnTo>
                    <a:pt x="5962" y="463"/>
                  </a:lnTo>
                  <a:lnTo>
                    <a:pt x="5857" y="523"/>
                  </a:lnTo>
                  <a:lnTo>
                    <a:pt x="5753" y="553"/>
                  </a:lnTo>
                  <a:lnTo>
                    <a:pt x="5633" y="568"/>
                  </a:lnTo>
                  <a:lnTo>
                    <a:pt x="5529" y="553"/>
                  </a:lnTo>
                  <a:lnTo>
                    <a:pt x="5409" y="523"/>
                  </a:lnTo>
                  <a:lnTo>
                    <a:pt x="5319" y="463"/>
                  </a:lnTo>
                  <a:lnTo>
                    <a:pt x="5245" y="374"/>
                  </a:lnTo>
                  <a:lnTo>
                    <a:pt x="5170" y="284"/>
                  </a:lnTo>
                  <a:lnTo>
                    <a:pt x="5110" y="209"/>
                  </a:lnTo>
                  <a:lnTo>
                    <a:pt x="5021" y="150"/>
                  </a:lnTo>
                  <a:lnTo>
                    <a:pt x="4931" y="105"/>
                  </a:lnTo>
                  <a:lnTo>
                    <a:pt x="4841" y="60"/>
                  </a:lnTo>
                  <a:lnTo>
                    <a:pt x="4752" y="30"/>
                  </a:lnTo>
                  <a:lnTo>
                    <a:pt x="4647" y="15"/>
                  </a:lnTo>
                  <a:lnTo>
                    <a:pt x="4543" y="0"/>
                  </a:lnTo>
                  <a:lnTo>
                    <a:pt x="4438" y="15"/>
                  </a:lnTo>
                  <a:lnTo>
                    <a:pt x="4333" y="30"/>
                  </a:lnTo>
                  <a:lnTo>
                    <a:pt x="4244" y="60"/>
                  </a:lnTo>
                  <a:lnTo>
                    <a:pt x="4154" y="105"/>
                  </a:lnTo>
                  <a:lnTo>
                    <a:pt x="4064" y="150"/>
                  </a:lnTo>
                  <a:lnTo>
                    <a:pt x="3990" y="209"/>
                  </a:lnTo>
                  <a:lnTo>
                    <a:pt x="3915" y="284"/>
                  </a:lnTo>
                  <a:lnTo>
                    <a:pt x="3855" y="374"/>
                  </a:lnTo>
                  <a:lnTo>
                    <a:pt x="3766" y="463"/>
                  </a:lnTo>
                  <a:lnTo>
                    <a:pt x="3676" y="523"/>
                  </a:lnTo>
                  <a:lnTo>
                    <a:pt x="3571" y="553"/>
                  </a:lnTo>
                  <a:lnTo>
                    <a:pt x="3452" y="568"/>
                  </a:lnTo>
                  <a:lnTo>
                    <a:pt x="3332" y="553"/>
                  </a:lnTo>
                  <a:lnTo>
                    <a:pt x="3228" y="523"/>
                  </a:lnTo>
                  <a:lnTo>
                    <a:pt x="3138" y="463"/>
                  </a:lnTo>
                  <a:lnTo>
                    <a:pt x="3049" y="374"/>
                  </a:lnTo>
                  <a:lnTo>
                    <a:pt x="2989" y="284"/>
                  </a:lnTo>
                  <a:lnTo>
                    <a:pt x="2914" y="209"/>
                  </a:lnTo>
                  <a:lnTo>
                    <a:pt x="2839" y="150"/>
                  </a:lnTo>
                  <a:lnTo>
                    <a:pt x="2750" y="105"/>
                  </a:lnTo>
                  <a:lnTo>
                    <a:pt x="2660" y="60"/>
                  </a:lnTo>
                  <a:lnTo>
                    <a:pt x="2570" y="30"/>
                  </a:lnTo>
                  <a:lnTo>
                    <a:pt x="2466" y="15"/>
                  </a:lnTo>
                  <a:lnTo>
                    <a:pt x="2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1590;p33">
              <a:extLst>
                <a:ext uri="{FF2B5EF4-FFF2-40B4-BE49-F238E27FC236}">
                  <a16:creationId xmlns:a16="http://schemas.microsoft.com/office/drawing/2014/main" id="{230D154C-0E84-7CB6-9181-80EA1FE0E2CA}"/>
                </a:ext>
              </a:extLst>
            </p:cNvPr>
            <p:cNvSpPr/>
            <p:nvPr/>
          </p:nvSpPr>
          <p:spPr>
            <a:xfrm>
              <a:off x="3893390" y="3245730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0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4"/>
                  </a:lnTo>
                  <a:lnTo>
                    <a:pt x="90" y="209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45" y="627"/>
                  </a:lnTo>
                  <a:lnTo>
                    <a:pt x="90" y="702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6"/>
                  </a:lnTo>
                  <a:lnTo>
                    <a:pt x="16419" y="896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2"/>
                  </a:lnTo>
                  <a:lnTo>
                    <a:pt x="16748" y="627"/>
                  </a:lnTo>
                  <a:lnTo>
                    <a:pt x="16778" y="538"/>
                  </a:lnTo>
                  <a:lnTo>
                    <a:pt x="16778" y="448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209"/>
                  </a:lnTo>
                  <a:lnTo>
                    <a:pt x="16658" y="134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1591;p33">
              <a:extLst>
                <a:ext uri="{FF2B5EF4-FFF2-40B4-BE49-F238E27FC236}">
                  <a16:creationId xmlns:a16="http://schemas.microsoft.com/office/drawing/2014/main" id="{5C340939-D129-5D1B-4C06-7806175E4FFA}"/>
                </a:ext>
              </a:extLst>
            </p:cNvPr>
            <p:cNvSpPr/>
            <p:nvPr/>
          </p:nvSpPr>
          <p:spPr>
            <a:xfrm>
              <a:off x="3893390" y="3181294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1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5"/>
                  </a:lnTo>
                  <a:lnTo>
                    <a:pt x="90" y="195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9"/>
                  </a:lnTo>
                  <a:lnTo>
                    <a:pt x="15" y="538"/>
                  </a:lnTo>
                  <a:lnTo>
                    <a:pt x="45" y="628"/>
                  </a:lnTo>
                  <a:lnTo>
                    <a:pt x="90" y="703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7"/>
                  </a:lnTo>
                  <a:lnTo>
                    <a:pt x="16419" y="897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3"/>
                  </a:lnTo>
                  <a:lnTo>
                    <a:pt x="16748" y="628"/>
                  </a:lnTo>
                  <a:lnTo>
                    <a:pt x="16778" y="538"/>
                  </a:lnTo>
                  <a:lnTo>
                    <a:pt x="16778" y="449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195"/>
                  </a:lnTo>
                  <a:lnTo>
                    <a:pt x="16658" y="135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1592;p33">
              <a:extLst>
                <a:ext uri="{FF2B5EF4-FFF2-40B4-BE49-F238E27FC236}">
                  <a16:creationId xmlns:a16="http://schemas.microsoft.com/office/drawing/2014/main" id="{06F589CE-4954-01F0-B18B-CD45632A2876}"/>
                </a:ext>
              </a:extLst>
            </p:cNvPr>
            <p:cNvSpPr/>
            <p:nvPr/>
          </p:nvSpPr>
          <p:spPr>
            <a:xfrm>
              <a:off x="3893390" y="3116885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0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4"/>
                  </a:lnTo>
                  <a:lnTo>
                    <a:pt x="90" y="194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45" y="627"/>
                  </a:lnTo>
                  <a:lnTo>
                    <a:pt x="90" y="702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6"/>
                  </a:lnTo>
                  <a:lnTo>
                    <a:pt x="16419" y="896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2"/>
                  </a:lnTo>
                  <a:lnTo>
                    <a:pt x="16748" y="627"/>
                  </a:lnTo>
                  <a:lnTo>
                    <a:pt x="16778" y="538"/>
                  </a:lnTo>
                  <a:lnTo>
                    <a:pt x="16778" y="448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194"/>
                  </a:lnTo>
                  <a:lnTo>
                    <a:pt x="16658" y="134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1593;p33">
              <a:extLst>
                <a:ext uri="{FF2B5EF4-FFF2-40B4-BE49-F238E27FC236}">
                  <a16:creationId xmlns:a16="http://schemas.microsoft.com/office/drawing/2014/main" id="{ABBE050F-7A3A-5C99-F659-35A899D73D41}"/>
                </a:ext>
              </a:extLst>
            </p:cNvPr>
            <p:cNvSpPr/>
            <p:nvPr/>
          </p:nvSpPr>
          <p:spPr>
            <a:xfrm>
              <a:off x="4425199" y="3245730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0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4"/>
                  </a:lnTo>
                  <a:lnTo>
                    <a:pt x="75" y="209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30" y="627"/>
                  </a:lnTo>
                  <a:lnTo>
                    <a:pt x="75" y="702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6"/>
                  </a:lnTo>
                  <a:lnTo>
                    <a:pt x="553" y="896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2"/>
                  </a:lnTo>
                  <a:lnTo>
                    <a:pt x="867" y="627"/>
                  </a:lnTo>
                  <a:lnTo>
                    <a:pt x="896" y="538"/>
                  </a:lnTo>
                  <a:lnTo>
                    <a:pt x="911" y="448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209"/>
                  </a:lnTo>
                  <a:lnTo>
                    <a:pt x="777" y="134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1594;p33">
              <a:extLst>
                <a:ext uri="{FF2B5EF4-FFF2-40B4-BE49-F238E27FC236}">
                  <a16:creationId xmlns:a16="http://schemas.microsoft.com/office/drawing/2014/main" id="{B6F467FE-7843-224D-CB93-167610E0922C}"/>
                </a:ext>
              </a:extLst>
            </p:cNvPr>
            <p:cNvSpPr/>
            <p:nvPr/>
          </p:nvSpPr>
          <p:spPr>
            <a:xfrm>
              <a:off x="4425199" y="3181294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1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5"/>
                  </a:lnTo>
                  <a:lnTo>
                    <a:pt x="75" y="195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9"/>
                  </a:lnTo>
                  <a:lnTo>
                    <a:pt x="15" y="538"/>
                  </a:lnTo>
                  <a:lnTo>
                    <a:pt x="30" y="628"/>
                  </a:lnTo>
                  <a:lnTo>
                    <a:pt x="75" y="703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7"/>
                  </a:lnTo>
                  <a:lnTo>
                    <a:pt x="553" y="897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3"/>
                  </a:lnTo>
                  <a:lnTo>
                    <a:pt x="867" y="628"/>
                  </a:lnTo>
                  <a:lnTo>
                    <a:pt x="896" y="538"/>
                  </a:lnTo>
                  <a:lnTo>
                    <a:pt x="911" y="449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195"/>
                  </a:lnTo>
                  <a:lnTo>
                    <a:pt x="777" y="135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1595;p33">
              <a:extLst>
                <a:ext uri="{FF2B5EF4-FFF2-40B4-BE49-F238E27FC236}">
                  <a16:creationId xmlns:a16="http://schemas.microsoft.com/office/drawing/2014/main" id="{0A987381-5318-E3FC-CD56-5EE058D45307}"/>
                </a:ext>
              </a:extLst>
            </p:cNvPr>
            <p:cNvSpPr/>
            <p:nvPr/>
          </p:nvSpPr>
          <p:spPr>
            <a:xfrm>
              <a:off x="4425199" y="3116885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0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4"/>
                  </a:lnTo>
                  <a:lnTo>
                    <a:pt x="75" y="194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30" y="627"/>
                  </a:lnTo>
                  <a:lnTo>
                    <a:pt x="75" y="702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6"/>
                  </a:lnTo>
                  <a:lnTo>
                    <a:pt x="553" y="896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2"/>
                  </a:lnTo>
                  <a:lnTo>
                    <a:pt x="867" y="627"/>
                  </a:lnTo>
                  <a:lnTo>
                    <a:pt x="896" y="538"/>
                  </a:lnTo>
                  <a:lnTo>
                    <a:pt x="911" y="448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194"/>
                  </a:lnTo>
                  <a:lnTo>
                    <a:pt x="777" y="134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1596;p33">
              <a:extLst>
                <a:ext uri="{FF2B5EF4-FFF2-40B4-BE49-F238E27FC236}">
                  <a16:creationId xmlns:a16="http://schemas.microsoft.com/office/drawing/2014/main" id="{5EB14E18-15ED-9ECD-BFD6-96ED37490C14}"/>
                </a:ext>
              </a:extLst>
            </p:cNvPr>
            <p:cNvSpPr/>
            <p:nvPr/>
          </p:nvSpPr>
          <p:spPr>
            <a:xfrm>
              <a:off x="3851119" y="2546514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69" y="105"/>
                  </a:lnTo>
                  <a:lnTo>
                    <a:pt x="180" y="179"/>
                  </a:lnTo>
                  <a:lnTo>
                    <a:pt x="105" y="269"/>
                  </a:lnTo>
                  <a:lnTo>
                    <a:pt x="60" y="374"/>
                  </a:lnTo>
                  <a:lnTo>
                    <a:pt x="15" y="493"/>
                  </a:lnTo>
                  <a:lnTo>
                    <a:pt x="1" y="613"/>
                  </a:lnTo>
                  <a:lnTo>
                    <a:pt x="15" y="732"/>
                  </a:lnTo>
                  <a:lnTo>
                    <a:pt x="60" y="852"/>
                  </a:lnTo>
                  <a:lnTo>
                    <a:pt x="105" y="941"/>
                  </a:lnTo>
                  <a:lnTo>
                    <a:pt x="180" y="1046"/>
                  </a:lnTo>
                  <a:lnTo>
                    <a:pt x="269" y="1106"/>
                  </a:lnTo>
                  <a:lnTo>
                    <a:pt x="374" y="1165"/>
                  </a:lnTo>
                  <a:lnTo>
                    <a:pt x="494" y="1210"/>
                  </a:lnTo>
                  <a:lnTo>
                    <a:pt x="733" y="1210"/>
                  </a:lnTo>
                  <a:lnTo>
                    <a:pt x="852" y="1165"/>
                  </a:lnTo>
                  <a:lnTo>
                    <a:pt x="957" y="1106"/>
                  </a:lnTo>
                  <a:lnTo>
                    <a:pt x="1046" y="1046"/>
                  </a:lnTo>
                  <a:lnTo>
                    <a:pt x="1121" y="941"/>
                  </a:lnTo>
                  <a:lnTo>
                    <a:pt x="1166" y="852"/>
                  </a:lnTo>
                  <a:lnTo>
                    <a:pt x="1211" y="732"/>
                  </a:lnTo>
                  <a:lnTo>
                    <a:pt x="1211" y="613"/>
                  </a:lnTo>
                  <a:lnTo>
                    <a:pt x="1211" y="493"/>
                  </a:lnTo>
                  <a:lnTo>
                    <a:pt x="1166" y="374"/>
                  </a:lnTo>
                  <a:lnTo>
                    <a:pt x="1121" y="269"/>
                  </a:lnTo>
                  <a:lnTo>
                    <a:pt x="1046" y="179"/>
                  </a:lnTo>
                  <a:lnTo>
                    <a:pt x="957" y="105"/>
                  </a:lnTo>
                  <a:lnTo>
                    <a:pt x="852" y="45"/>
                  </a:lnTo>
                  <a:lnTo>
                    <a:pt x="733" y="15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1597;p33">
              <a:extLst>
                <a:ext uri="{FF2B5EF4-FFF2-40B4-BE49-F238E27FC236}">
                  <a16:creationId xmlns:a16="http://schemas.microsoft.com/office/drawing/2014/main" id="{4D865C55-0C9D-58F1-4594-80AFCB72E669}"/>
                </a:ext>
              </a:extLst>
            </p:cNvPr>
            <p:cNvSpPr/>
            <p:nvPr/>
          </p:nvSpPr>
          <p:spPr>
            <a:xfrm>
              <a:off x="3851119" y="208650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94" y="1"/>
                  </a:moveTo>
                  <a:lnTo>
                    <a:pt x="374" y="46"/>
                  </a:lnTo>
                  <a:lnTo>
                    <a:pt x="269" y="105"/>
                  </a:lnTo>
                  <a:lnTo>
                    <a:pt x="180" y="165"/>
                  </a:lnTo>
                  <a:lnTo>
                    <a:pt x="105" y="255"/>
                  </a:lnTo>
                  <a:lnTo>
                    <a:pt x="60" y="359"/>
                  </a:lnTo>
                  <a:lnTo>
                    <a:pt x="15" y="479"/>
                  </a:lnTo>
                  <a:lnTo>
                    <a:pt x="1" y="598"/>
                  </a:lnTo>
                  <a:lnTo>
                    <a:pt x="15" y="718"/>
                  </a:lnTo>
                  <a:lnTo>
                    <a:pt x="60" y="837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57" y="1106"/>
                  </a:lnTo>
                  <a:lnTo>
                    <a:pt x="1046" y="1032"/>
                  </a:lnTo>
                  <a:lnTo>
                    <a:pt x="1121" y="942"/>
                  </a:lnTo>
                  <a:lnTo>
                    <a:pt x="1166" y="837"/>
                  </a:lnTo>
                  <a:lnTo>
                    <a:pt x="1211" y="718"/>
                  </a:lnTo>
                  <a:lnTo>
                    <a:pt x="1211" y="598"/>
                  </a:lnTo>
                  <a:lnTo>
                    <a:pt x="1211" y="479"/>
                  </a:lnTo>
                  <a:lnTo>
                    <a:pt x="1166" y="359"/>
                  </a:lnTo>
                  <a:lnTo>
                    <a:pt x="1121" y="255"/>
                  </a:lnTo>
                  <a:lnTo>
                    <a:pt x="1046" y="165"/>
                  </a:lnTo>
                  <a:lnTo>
                    <a:pt x="957" y="105"/>
                  </a:lnTo>
                  <a:lnTo>
                    <a:pt x="852" y="46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1598;p33">
              <a:extLst>
                <a:ext uri="{FF2B5EF4-FFF2-40B4-BE49-F238E27FC236}">
                  <a16:creationId xmlns:a16="http://schemas.microsoft.com/office/drawing/2014/main" id="{512AB06F-E880-7819-2A0B-06AEDAFA1568}"/>
                </a:ext>
              </a:extLst>
            </p:cNvPr>
            <p:cNvSpPr/>
            <p:nvPr/>
          </p:nvSpPr>
          <p:spPr>
            <a:xfrm>
              <a:off x="4435445" y="2546514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69" y="105"/>
                  </a:lnTo>
                  <a:lnTo>
                    <a:pt x="180" y="179"/>
                  </a:lnTo>
                  <a:lnTo>
                    <a:pt x="105" y="269"/>
                  </a:lnTo>
                  <a:lnTo>
                    <a:pt x="45" y="374"/>
                  </a:lnTo>
                  <a:lnTo>
                    <a:pt x="16" y="493"/>
                  </a:lnTo>
                  <a:lnTo>
                    <a:pt x="1" y="613"/>
                  </a:lnTo>
                  <a:lnTo>
                    <a:pt x="16" y="732"/>
                  </a:lnTo>
                  <a:lnTo>
                    <a:pt x="45" y="852"/>
                  </a:lnTo>
                  <a:lnTo>
                    <a:pt x="105" y="941"/>
                  </a:lnTo>
                  <a:lnTo>
                    <a:pt x="180" y="1046"/>
                  </a:lnTo>
                  <a:lnTo>
                    <a:pt x="269" y="1106"/>
                  </a:lnTo>
                  <a:lnTo>
                    <a:pt x="374" y="1165"/>
                  </a:lnTo>
                  <a:lnTo>
                    <a:pt x="494" y="1210"/>
                  </a:lnTo>
                  <a:lnTo>
                    <a:pt x="733" y="1210"/>
                  </a:lnTo>
                  <a:lnTo>
                    <a:pt x="852" y="1165"/>
                  </a:lnTo>
                  <a:lnTo>
                    <a:pt x="957" y="1106"/>
                  </a:lnTo>
                  <a:lnTo>
                    <a:pt x="1046" y="1046"/>
                  </a:lnTo>
                  <a:lnTo>
                    <a:pt x="1106" y="941"/>
                  </a:lnTo>
                  <a:lnTo>
                    <a:pt x="1166" y="852"/>
                  </a:lnTo>
                  <a:lnTo>
                    <a:pt x="1211" y="732"/>
                  </a:lnTo>
                  <a:lnTo>
                    <a:pt x="1211" y="613"/>
                  </a:lnTo>
                  <a:lnTo>
                    <a:pt x="1211" y="493"/>
                  </a:lnTo>
                  <a:lnTo>
                    <a:pt x="1166" y="374"/>
                  </a:lnTo>
                  <a:lnTo>
                    <a:pt x="1106" y="269"/>
                  </a:lnTo>
                  <a:lnTo>
                    <a:pt x="1046" y="179"/>
                  </a:lnTo>
                  <a:lnTo>
                    <a:pt x="957" y="105"/>
                  </a:lnTo>
                  <a:lnTo>
                    <a:pt x="852" y="45"/>
                  </a:lnTo>
                  <a:lnTo>
                    <a:pt x="733" y="15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1599;p33">
              <a:extLst>
                <a:ext uri="{FF2B5EF4-FFF2-40B4-BE49-F238E27FC236}">
                  <a16:creationId xmlns:a16="http://schemas.microsoft.com/office/drawing/2014/main" id="{9432FAC2-BD58-00E0-9FFA-16398FC988E6}"/>
                </a:ext>
              </a:extLst>
            </p:cNvPr>
            <p:cNvSpPr/>
            <p:nvPr/>
          </p:nvSpPr>
          <p:spPr>
            <a:xfrm>
              <a:off x="4435445" y="208650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94" y="1"/>
                  </a:moveTo>
                  <a:lnTo>
                    <a:pt x="374" y="46"/>
                  </a:lnTo>
                  <a:lnTo>
                    <a:pt x="269" y="105"/>
                  </a:lnTo>
                  <a:lnTo>
                    <a:pt x="180" y="165"/>
                  </a:lnTo>
                  <a:lnTo>
                    <a:pt x="105" y="255"/>
                  </a:lnTo>
                  <a:lnTo>
                    <a:pt x="45" y="359"/>
                  </a:lnTo>
                  <a:lnTo>
                    <a:pt x="16" y="479"/>
                  </a:lnTo>
                  <a:lnTo>
                    <a:pt x="1" y="598"/>
                  </a:lnTo>
                  <a:lnTo>
                    <a:pt x="16" y="718"/>
                  </a:lnTo>
                  <a:lnTo>
                    <a:pt x="45" y="837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57" y="1106"/>
                  </a:lnTo>
                  <a:lnTo>
                    <a:pt x="1046" y="1032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211" y="718"/>
                  </a:lnTo>
                  <a:lnTo>
                    <a:pt x="1211" y="598"/>
                  </a:lnTo>
                  <a:lnTo>
                    <a:pt x="1211" y="479"/>
                  </a:lnTo>
                  <a:lnTo>
                    <a:pt x="1166" y="359"/>
                  </a:lnTo>
                  <a:lnTo>
                    <a:pt x="1106" y="255"/>
                  </a:lnTo>
                  <a:lnTo>
                    <a:pt x="1046" y="165"/>
                  </a:lnTo>
                  <a:lnTo>
                    <a:pt x="957" y="105"/>
                  </a:lnTo>
                  <a:lnTo>
                    <a:pt x="852" y="46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1600;p33">
              <a:extLst>
                <a:ext uri="{FF2B5EF4-FFF2-40B4-BE49-F238E27FC236}">
                  <a16:creationId xmlns:a16="http://schemas.microsoft.com/office/drawing/2014/main" id="{56C0DAB3-E3C1-B719-07A5-96666B3FF382}"/>
                </a:ext>
              </a:extLst>
            </p:cNvPr>
            <p:cNvSpPr/>
            <p:nvPr/>
          </p:nvSpPr>
          <p:spPr>
            <a:xfrm>
              <a:off x="3784649" y="2213728"/>
              <a:ext cx="26698" cy="261408"/>
            </a:xfrm>
            <a:custGeom>
              <a:avLst/>
              <a:gdLst/>
              <a:ahLst/>
              <a:cxnLst/>
              <a:rect l="l" t="t" r="r" b="b"/>
              <a:pathLst>
                <a:path w="972" h="9517" extrusionOk="0">
                  <a:moveTo>
                    <a:pt x="971" y="0"/>
                  </a:moveTo>
                  <a:lnTo>
                    <a:pt x="732" y="15"/>
                  </a:lnTo>
                  <a:lnTo>
                    <a:pt x="478" y="45"/>
                  </a:lnTo>
                  <a:lnTo>
                    <a:pt x="239" y="75"/>
                  </a:lnTo>
                  <a:lnTo>
                    <a:pt x="0" y="135"/>
                  </a:lnTo>
                  <a:lnTo>
                    <a:pt x="0" y="9382"/>
                  </a:lnTo>
                  <a:lnTo>
                    <a:pt x="239" y="9442"/>
                  </a:lnTo>
                  <a:lnTo>
                    <a:pt x="478" y="9487"/>
                  </a:lnTo>
                  <a:lnTo>
                    <a:pt x="732" y="9502"/>
                  </a:lnTo>
                  <a:lnTo>
                    <a:pt x="971" y="9517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1601;p33">
              <a:extLst>
                <a:ext uri="{FF2B5EF4-FFF2-40B4-BE49-F238E27FC236}">
                  <a16:creationId xmlns:a16="http://schemas.microsoft.com/office/drawing/2014/main" id="{5E006A97-BF01-8EB7-702C-6F3C29031A0C}"/>
                </a:ext>
              </a:extLst>
            </p:cNvPr>
            <p:cNvSpPr/>
            <p:nvPr/>
          </p:nvSpPr>
          <p:spPr>
            <a:xfrm>
              <a:off x="4507242" y="2213728"/>
              <a:ext cx="26726" cy="261408"/>
            </a:xfrm>
            <a:custGeom>
              <a:avLst/>
              <a:gdLst/>
              <a:ahLst/>
              <a:cxnLst/>
              <a:rect l="l" t="t" r="r" b="b"/>
              <a:pathLst>
                <a:path w="973" h="9517" extrusionOk="0">
                  <a:moveTo>
                    <a:pt x="1" y="0"/>
                  </a:moveTo>
                  <a:lnTo>
                    <a:pt x="1" y="9517"/>
                  </a:lnTo>
                  <a:lnTo>
                    <a:pt x="255" y="9502"/>
                  </a:lnTo>
                  <a:lnTo>
                    <a:pt x="494" y="9487"/>
                  </a:lnTo>
                  <a:lnTo>
                    <a:pt x="733" y="9442"/>
                  </a:lnTo>
                  <a:lnTo>
                    <a:pt x="972" y="9382"/>
                  </a:lnTo>
                  <a:lnTo>
                    <a:pt x="972" y="135"/>
                  </a:lnTo>
                  <a:lnTo>
                    <a:pt x="733" y="75"/>
                  </a:lnTo>
                  <a:lnTo>
                    <a:pt x="494" y="45"/>
                  </a:lnTo>
                  <a:lnTo>
                    <a:pt x="255" y="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1602;p33">
              <a:extLst>
                <a:ext uri="{FF2B5EF4-FFF2-40B4-BE49-F238E27FC236}">
                  <a16:creationId xmlns:a16="http://schemas.microsoft.com/office/drawing/2014/main" id="{64572F04-4FA3-AA2B-5B49-F4FF32FA83C6}"/>
                </a:ext>
              </a:extLst>
            </p:cNvPr>
            <p:cNvSpPr/>
            <p:nvPr/>
          </p:nvSpPr>
          <p:spPr>
            <a:xfrm>
              <a:off x="4104718" y="1800521"/>
              <a:ext cx="112864" cy="112452"/>
            </a:xfrm>
            <a:custGeom>
              <a:avLst/>
              <a:gdLst/>
              <a:ahLst/>
              <a:cxnLst/>
              <a:rect l="l" t="t" r="r" b="b"/>
              <a:pathLst>
                <a:path w="4109" h="4094" extrusionOk="0">
                  <a:moveTo>
                    <a:pt x="1838" y="0"/>
                  </a:moveTo>
                  <a:lnTo>
                    <a:pt x="1644" y="30"/>
                  </a:lnTo>
                  <a:lnTo>
                    <a:pt x="1449" y="90"/>
                  </a:lnTo>
                  <a:lnTo>
                    <a:pt x="1255" y="149"/>
                  </a:lnTo>
                  <a:lnTo>
                    <a:pt x="1076" y="239"/>
                  </a:lnTo>
                  <a:lnTo>
                    <a:pt x="912" y="344"/>
                  </a:lnTo>
                  <a:lnTo>
                    <a:pt x="747" y="463"/>
                  </a:lnTo>
                  <a:lnTo>
                    <a:pt x="598" y="598"/>
                  </a:lnTo>
                  <a:lnTo>
                    <a:pt x="463" y="747"/>
                  </a:lnTo>
                  <a:lnTo>
                    <a:pt x="359" y="896"/>
                  </a:lnTo>
                  <a:lnTo>
                    <a:pt x="254" y="1061"/>
                  </a:lnTo>
                  <a:lnTo>
                    <a:pt x="165" y="1240"/>
                  </a:lnTo>
                  <a:lnTo>
                    <a:pt x="90" y="1434"/>
                  </a:lnTo>
                  <a:lnTo>
                    <a:pt x="45" y="1628"/>
                  </a:lnTo>
                  <a:lnTo>
                    <a:pt x="15" y="1838"/>
                  </a:lnTo>
                  <a:lnTo>
                    <a:pt x="0" y="2047"/>
                  </a:lnTo>
                  <a:lnTo>
                    <a:pt x="15" y="2256"/>
                  </a:lnTo>
                  <a:lnTo>
                    <a:pt x="45" y="2465"/>
                  </a:lnTo>
                  <a:lnTo>
                    <a:pt x="90" y="2659"/>
                  </a:lnTo>
                  <a:lnTo>
                    <a:pt x="165" y="2839"/>
                  </a:lnTo>
                  <a:lnTo>
                    <a:pt x="254" y="3018"/>
                  </a:lnTo>
                  <a:lnTo>
                    <a:pt x="359" y="3197"/>
                  </a:lnTo>
                  <a:lnTo>
                    <a:pt x="463" y="3346"/>
                  </a:lnTo>
                  <a:lnTo>
                    <a:pt x="598" y="3496"/>
                  </a:lnTo>
                  <a:lnTo>
                    <a:pt x="747" y="3630"/>
                  </a:lnTo>
                  <a:lnTo>
                    <a:pt x="912" y="3750"/>
                  </a:lnTo>
                  <a:lnTo>
                    <a:pt x="1076" y="3854"/>
                  </a:lnTo>
                  <a:lnTo>
                    <a:pt x="1255" y="3929"/>
                  </a:lnTo>
                  <a:lnTo>
                    <a:pt x="1449" y="4004"/>
                  </a:lnTo>
                  <a:lnTo>
                    <a:pt x="1644" y="4049"/>
                  </a:lnTo>
                  <a:lnTo>
                    <a:pt x="1838" y="4079"/>
                  </a:lnTo>
                  <a:lnTo>
                    <a:pt x="2047" y="4093"/>
                  </a:lnTo>
                  <a:lnTo>
                    <a:pt x="2256" y="4079"/>
                  </a:lnTo>
                  <a:lnTo>
                    <a:pt x="2465" y="4049"/>
                  </a:lnTo>
                  <a:lnTo>
                    <a:pt x="2659" y="4004"/>
                  </a:lnTo>
                  <a:lnTo>
                    <a:pt x="2854" y="3929"/>
                  </a:lnTo>
                  <a:lnTo>
                    <a:pt x="3033" y="3854"/>
                  </a:lnTo>
                  <a:lnTo>
                    <a:pt x="3197" y="3750"/>
                  </a:lnTo>
                  <a:lnTo>
                    <a:pt x="3362" y="3630"/>
                  </a:lnTo>
                  <a:lnTo>
                    <a:pt x="3496" y="3496"/>
                  </a:lnTo>
                  <a:lnTo>
                    <a:pt x="3631" y="3346"/>
                  </a:lnTo>
                  <a:lnTo>
                    <a:pt x="3750" y="3197"/>
                  </a:lnTo>
                  <a:lnTo>
                    <a:pt x="3855" y="3018"/>
                  </a:lnTo>
                  <a:lnTo>
                    <a:pt x="3944" y="2839"/>
                  </a:lnTo>
                  <a:lnTo>
                    <a:pt x="4004" y="2659"/>
                  </a:lnTo>
                  <a:lnTo>
                    <a:pt x="4064" y="2465"/>
                  </a:lnTo>
                  <a:lnTo>
                    <a:pt x="4094" y="2256"/>
                  </a:lnTo>
                  <a:lnTo>
                    <a:pt x="4109" y="2047"/>
                  </a:lnTo>
                  <a:lnTo>
                    <a:pt x="4094" y="1838"/>
                  </a:lnTo>
                  <a:lnTo>
                    <a:pt x="4064" y="1628"/>
                  </a:lnTo>
                  <a:lnTo>
                    <a:pt x="4004" y="1434"/>
                  </a:lnTo>
                  <a:lnTo>
                    <a:pt x="3944" y="1240"/>
                  </a:lnTo>
                  <a:lnTo>
                    <a:pt x="3855" y="1061"/>
                  </a:lnTo>
                  <a:lnTo>
                    <a:pt x="3750" y="896"/>
                  </a:lnTo>
                  <a:lnTo>
                    <a:pt x="3631" y="747"/>
                  </a:lnTo>
                  <a:lnTo>
                    <a:pt x="3496" y="598"/>
                  </a:lnTo>
                  <a:lnTo>
                    <a:pt x="3362" y="463"/>
                  </a:lnTo>
                  <a:lnTo>
                    <a:pt x="3197" y="344"/>
                  </a:lnTo>
                  <a:lnTo>
                    <a:pt x="3033" y="239"/>
                  </a:lnTo>
                  <a:lnTo>
                    <a:pt x="2854" y="149"/>
                  </a:lnTo>
                  <a:lnTo>
                    <a:pt x="2659" y="90"/>
                  </a:lnTo>
                  <a:lnTo>
                    <a:pt x="2465" y="30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1603;p33">
              <a:extLst>
                <a:ext uri="{FF2B5EF4-FFF2-40B4-BE49-F238E27FC236}">
                  <a16:creationId xmlns:a16="http://schemas.microsoft.com/office/drawing/2014/main" id="{81D199C8-DCAF-D055-6D04-C9C5866D7EA0}"/>
                </a:ext>
              </a:extLst>
            </p:cNvPr>
            <p:cNvSpPr/>
            <p:nvPr/>
          </p:nvSpPr>
          <p:spPr>
            <a:xfrm>
              <a:off x="4120292" y="1815683"/>
              <a:ext cx="81688" cy="82100"/>
            </a:xfrm>
            <a:custGeom>
              <a:avLst/>
              <a:gdLst/>
              <a:ahLst/>
              <a:cxnLst/>
              <a:rect l="l" t="t" r="r" b="b"/>
              <a:pathLst>
                <a:path w="2974" h="2989" extrusionOk="0">
                  <a:moveTo>
                    <a:pt x="1480" y="1"/>
                  </a:moveTo>
                  <a:lnTo>
                    <a:pt x="1346" y="16"/>
                  </a:lnTo>
                  <a:lnTo>
                    <a:pt x="1196" y="31"/>
                  </a:lnTo>
                  <a:lnTo>
                    <a:pt x="1062" y="61"/>
                  </a:lnTo>
                  <a:lnTo>
                    <a:pt x="927" y="105"/>
                  </a:lnTo>
                  <a:lnTo>
                    <a:pt x="793" y="180"/>
                  </a:lnTo>
                  <a:lnTo>
                    <a:pt x="658" y="255"/>
                  </a:lnTo>
                  <a:lnTo>
                    <a:pt x="539" y="329"/>
                  </a:lnTo>
                  <a:lnTo>
                    <a:pt x="434" y="434"/>
                  </a:lnTo>
                  <a:lnTo>
                    <a:pt x="330" y="554"/>
                  </a:lnTo>
                  <a:lnTo>
                    <a:pt x="240" y="673"/>
                  </a:lnTo>
                  <a:lnTo>
                    <a:pt x="165" y="793"/>
                  </a:lnTo>
                  <a:lnTo>
                    <a:pt x="106" y="927"/>
                  </a:lnTo>
                  <a:lnTo>
                    <a:pt x="61" y="1061"/>
                  </a:lnTo>
                  <a:lnTo>
                    <a:pt x="16" y="1211"/>
                  </a:lnTo>
                  <a:lnTo>
                    <a:pt x="1" y="1345"/>
                  </a:lnTo>
                  <a:lnTo>
                    <a:pt x="1" y="1495"/>
                  </a:lnTo>
                  <a:lnTo>
                    <a:pt x="1" y="1629"/>
                  </a:lnTo>
                  <a:lnTo>
                    <a:pt x="16" y="1779"/>
                  </a:lnTo>
                  <a:lnTo>
                    <a:pt x="61" y="1913"/>
                  </a:lnTo>
                  <a:lnTo>
                    <a:pt x="106" y="2062"/>
                  </a:lnTo>
                  <a:lnTo>
                    <a:pt x="165" y="2182"/>
                  </a:lnTo>
                  <a:lnTo>
                    <a:pt x="240" y="2316"/>
                  </a:lnTo>
                  <a:lnTo>
                    <a:pt x="330" y="2436"/>
                  </a:lnTo>
                  <a:lnTo>
                    <a:pt x="434" y="2555"/>
                  </a:lnTo>
                  <a:lnTo>
                    <a:pt x="539" y="2645"/>
                  </a:lnTo>
                  <a:lnTo>
                    <a:pt x="658" y="2735"/>
                  </a:lnTo>
                  <a:lnTo>
                    <a:pt x="793" y="2809"/>
                  </a:lnTo>
                  <a:lnTo>
                    <a:pt x="927" y="2869"/>
                  </a:lnTo>
                  <a:lnTo>
                    <a:pt x="1062" y="2929"/>
                  </a:lnTo>
                  <a:lnTo>
                    <a:pt x="1196" y="2959"/>
                  </a:lnTo>
                  <a:lnTo>
                    <a:pt x="1346" y="2974"/>
                  </a:lnTo>
                  <a:lnTo>
                    <a:pt x="1480" y="2989"/>
                  </a:lnTo>
                  <a:lnTo>
                    <a:pt x="1629" y="2974"/>
                  </a:lnTo>
                  <a:lnTo>
                    <a:pt x="1764" y="2959"/>
                  </a:lnTo>
                  <a:lnTo>
                    <a:pt x="1913" y="2929"/>
                  </a:lnTo>
                  <a:lnTo>
                    <a:pt x="2048" y="2869"/>
                  </a:lnTo>
                  <a:lnTo>
                    <a:pt x="2182" y="2809"/>
                  </a:lnTo>
                  <a:lnTo>
                    <a:pt x="2302" y="2735"/>
                  </a:lnTo>
                  <a:lnTo>
                    <a:pt x="2421" y="2645"/>
                  </a:lnTo>
                  <a:lnTo>
                    <a:pt x="2541" y="2555"/>
                  </a:lnTo>
                  <a:lnTo>
                    <a:pt x="2645" y="2436"/>
                  </a:lnTo>
                  <a:lnTo>
                    <a:pt x="2735" y="2316"/>
                  </a:lnTo>
                  <a:lnTo>
                    <a:pt x="2810" y="2182"/>
                  </a:lnTo>
                  <a:lnTo>
                    <a:pt x="2869" y="2062"/>
                  </a:lnTo>
                  <a:lnTo>
                    <a:pt x="2914" y="1913"/>
                  </a:lnTo>
                  <a:lnTo>
                    <a:pt x="2944" y="1779"/>
                  </a:lnTo>
                  <a:lnTo>
                    <a:pt x="2974" y="1644"/>
                  </a:lnTo>
                  <a:lnTo>
                    <a:pt x="2974" y="1495"/>
                  </a:lnTo>
                  <a:lnTo>
                    <a:pt x="2974" y="1345"/>
                  </a:lnTo>
                  <a:lnTo>
                    <a:pt x="2944" y="1211"/>
                  </a:lnTo>
                  <a:lnTo>
                    <a:pt x="2914" y="1061"/>
                  </a:lnTo>
                  <a:lnTo>
                    <a:pt x="2869" y="927"/>
                  </a:lnTo>
                  <a:lnTo>
                    <a:pt x="2810" y="793"/>
                  </a:lnTo>
                  <a:lnTo>
                    <a:pt x="2735" y="673"/>
                  </a:lnTo>
                  <a:lnTo>
                    <a:pt x="2645" y="554"/>
                  </a:lnTo>
                  <a:lnTo>
                    <a:pt x="2541" y="434"/>
                  </a:lnTo>
                  <a:lnTo>
                    <a:pt x="2421" y="329"/>
                  </a:lnTo>
                  <a:lnTo>
                    <a:pt x="2302" y="255"/>
                  </a:lnTo>
                  <a:lnTo>
                    <a:pt x="2182" y="180"/>
                  </a:lnTo>
                  <a:lnTo>
                    <a:pt x="2048" y="105"/>
                  </a:lnTo>
                  <a:lnTo>
                    <a:pt x="1913" y="61"/>
                  </a:lnTo>
                  <a:lnTo>
                    <a:pt x="1764" y="31"/>
                  </a:lnTo>
                  <a:lnTo>
                    <a:pt x="1629" y="1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1604;p33">
              <a:extLst>
                <a:ext uri="{FF2B5EF4-FFF2-40B4-BE49-F238E27FC236}">
                  <a16:creationId xmlns:a16="http://schemas.microsoft.com/office/drawing/2014/main" id="{DB8577E5-6B46-8E9D-52DE-3CDB91D8B83B}"/>
                </a:ext>
              </a:extLst>
            </p:cNvPr>
            <p:cNvSpPr/>
            <p:nvPr/>
          </p:nvSpPr>
          <p:spPr>
            <a:xfrm>
              <a:off x="4132213" y="1827603"/>
              <a:ext cx="69767" cy="70179"/>
            </a:xfrm>
            <a:custGeom>
              <a:avLst/>
              <a:gdLst/>
              <a:ahLst/>
              <a:cxnLst/>
              <a:rect l="l" t="t" r="r" b="b"/>
              <a:pathLst>
                <a:path w="2540" h="2555" extrusionOk="0">
                  <a:moveTo>
                    <a:pt x="2107" y="0"/>
                  </a:moveTo>
                  <a:lnTo>
                    <a:pt x="0" y="2121"/>
                  </a:lnTo>
                  <a:lnTo>
                    <a:pt x="105" y="2211"/>
                  </a:lnTo>
                  <a:lnTo>
                    <a:pt x="224" y="2301"/>
                  </a:lnTo>
                  <a:lnTo>
                    <a:pt x="359" y="2375"/>
                  </a:lnTo>
                  <a:lnTo>
                    <a:pt x="493" y="2435"/>
                  </a:lnTo>
                  <a:lnTo>
                    <a:pt x="628" y="2495"/>
                  </a:lnTo>
                  <a:lnTo>
                    <a:pt x="762" y="2525"/>
                  </a:lnTo>
                  <a:lnTo>
                    <a:pt x="912" y="2540"/>
                  </a:lnTo>
                  <a:lnTo>
                    <a:pt x="1046" y="2555"/>
                  </a:lnTo>
                  <a:lnTo>
                    <a:pt x="1195" y="2540"/>
                  </a:lnTo>
                  <a:lnTo>
                    <a:pt x="1330" y="2525"/>
                  </a:lnTo>
                  <a:lnTo>
                    <a:pt x="1479" y="2495"/>
                  </a:lnTo>
                  <a:lnTo>
                    <a:pt x="1614" y="2435"/>
                  </a:lnTo>
                  <a:lnTo>
                    <a:pt x="1748" y="2375"/>
                  </a:lnTo>
                  <a:lnTo>
                    <a:pt x="1868" y="2301"/>
                  </a:lnTo>
                  <a:lnTo>
                    <a:pt x="1987" y="2211"/>
                  </a:lnTo>
                  <a:lnTo>
                    <a:pt x="2107" y="2121"/>
                  </a:lnTo>
                  <a:lnTo>
                    <a:pt x="2211" y="2002"/>
                  </a:lnTo>
                  <a:lnTo>
                    <a:pt x="2301" y="1882"/>
                  </a:lnTo>
                  <a:lnTo>
                    <a:pt x="2376" y="1748"/>
                  </a:lnTo>
                  <a:lnTo>
                    <a:pt x="2435" y="1628"/>
                  </a:lnTo>
                  <a:lnTo>
                    <a:pt x="2480" y="1479"/>
                  </a:lnTo>
                  <a:lnTo>
                    <a:pt x="2510" y="1345"/>
                  </a:lnTo>
                  <a:lnTo>
                    <a:pt x="2540" y="1210"/>
                  </a:lnTo>
                  <a:lnTo>
                    <a:pt x="2540" y="1061"/>
                  </a:lnTo>
                  <a:lnTo>
                    <a:pt x="2540" y="911"/>
                  </a:lnTo>
                  <a:lnTo>
                    <a:pt x="2510" y="777"/>
                  </a:lnTo>
                  <a:lnTo>
                    <a:pt x="2480" y="627"/>
                  </a:lnTo>
                  <a:lnTo>
                    <a:pt x="2435" y="493"/>
                  </a:lnTo>
                  <a:lnTo>
                    <a:pt x="2376" y="359"/>
                  </a:lnTo>
                  <a:lnTo>
                    <a:pt x="2301" y="239"/>
                  </a:lnTo>
                  <a:lnTo>
                    <a:pt x="2211" y="120"/>
                  </a:lnTo>
                  <a:lnTo>
                    <a:pt x="21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1605;p33">
              <a:extLst>
                <a:ext uri="{FF2B5EF4-FFF2-40B4-BE49-F238E27FC236}">
                  <a16:creationId xmlns:a16="http://schemas.microsoft.com/office/drawing/2014/main" id="{2EB0A9AE-D0D9-148B-7E8C-52C2ADB9C4D0}"/>
                </a:ext>
              </a:extLst>
            </p:cNvPr>
            <p:cNvSpPr/>
            <p:nvPr/>
          </p:nvSpPr>
          <p:spPr>
            <a:xfrm>
              <a:off x="3975872" y="2415608"/>
              <a:ext cx="369740" cy="138711"/>
            </a:xfrm>
            <a:custGeom>
              <a:avLst/>
              <a:gdLst/>
              <a:ahLst/>
              <a:cxnLst/>
              <a:rect l="l" t="t" r="r" b="b"/>
              <a:pathLst>
                <a:path w="13461" h="5050" extrusionOk="0">
                  <a:moveTo>
                    <a:pt x="1016" y="0"/>
                  </a:moveTo>
                  <a:lnTo>
                    <a:pt x="867" y="30"/>
                  </a:lnTo>
                  <a:lnTo>
                    <a:pt x="717" y="75"/>
                  </a:lnTo>
                  <a:lnTo>
                    <a:pt x="583" y="150"/>
                  </a:lnTo>
                  <a:lnTo>
                    <a:pt x="463" y="224"/>
                  </a:lnTo>
                  <a:lnTo>
                    <a:pt x="344" y="329"/>
                  </a:lnTo>
                  <a:lnTo>
                    <a:pt x="254" y="434"/>
                  </a:lnTo>
                  <a:lnTo>
                    <a:pt x="165" y="568"/>
                  </a:lnTo>
                  <a:lnTo>
                    <a:pt x="90" y="703"/>
                  </a:lnTo>
                  <a:lnTo>
                    <a:pt x="45" y="852"/>
                  </a:lnTo>
                  <a:lnTo>
                    <a:pt x="15" y="1001"/>
                  </a:lnTo>
                  <a:lnTo>
                    <a:pt x="0" y="1151"/>
                  </a:lnTo>
                  <a:lnTo>
                    <a:pt x="0" y="1300"/>
                  </a:lnTo>
                  <a:lnTo>
                    <a:pt x="30" y="1435"/>
                  </a:lnTo>
                  <a:lnTo>
                    <a:pt x="75" y="1584"/>
                  </a:lnTo>
                  <a:lnTo>
                    <a:pt x="135" y="1733"/>
                  </a:lnTo>
                  <a:lnTo>
                    <a:pt x="284" y="1972"/>
                  </a:lnTo>
                  <a:lnTo>
                    <a:pt x="448" y="2226"/>
                  </a:lnTo>
                  <a:lnTo>
                    <a:pt x="643" y="2495"/>
                  </a:lnTo>
                  <a:lnTo>
                    <a:pt x="867" y="2764"/>
                  </a:lnTo>
                  <a:lnTo>
                    <a:pt x="1136" y="3048"/>
                  </a:lnTo>
                  <a:lnTo>
                    <a:pt x="1434" y="3317"/>
                  </a:lnTo>
                  <a:lnTo>
                    <a:pt x="1763" y="3601"/>
                  </a:lnTo>
                  <a:lnTo>
                    <a:pt x="2137" y="3855"/>
                  </a:lnTo>
                  <a:lnTo>
                    <a:pt x="2331" y="3974"/>
                  </a:lnTo>
                  <a:lnTo>
                    <a:pt x="2555" y="4094"/>
                  </a:lnTo>
                  <a:lnTo>
                    <a:pt x="2764" y="4213"/>
                  </a:lnTo>
                  <a:lnTo>
                    <a:pt x="3003" y="4333"/>
                  </a:lnTo>
                  <a:lnTo>
                    <a:pt x="3242" y="4437"/>
                  </a:lnTo>
                  <a:lnTo>
                    <a:pt x="3511" y="4527"/>
                  </a:lnTo>
                  <a:lnTo>
                    <a:pt x="3765" y="4617"/>
                  </a:lnTo>
                  <a:lnTo>
                    <a:pt x="4049" y="4706"/>
                  </a:lnTo>
                  <a:lnTo>
                    <a:pt x="4348" y="4781"/>
                  </a:lnTo>
                  <a:lnTo>
                    <a:pt x="4646" y="4856"/>
                  </a:lnTo>
                  <a:lnTo>
                    <a:pt x="4960" y="4915"/>
                  </a:lnTo>
                  <a:lnTo>
                    <a:pt x="5289" y="4960"/>
                  </a:lnTo>
                  <a:lnTo>
                    <a:pt x="5632" y="5005"/>
                  </a:lnTo>
                  <a:lnTo>
                    <a:pt x="5991" y="5020"/>
                  </a:lnTo>
                  <a:lnTo>
                    <a:pt x="6364" y="5050"/>
                  </a:lnTo>
                  <a:lnTo>
                    <a:pt x="7126" y="5050"/>
                  </a:lnTo>
                  <a:lnTo>
                    <a:pt x="7500" y="5020"/>
                  </a:lnTo>
                  <a:lnTo>
                    <a:pt x="7858" y="4990"/>
                  </a:lnTo>
                  <a:lnTo>
                    <a:pt x="8202" y="4960"/>
                  </a:lnTo>
                  <a:lnTo>
                    <a:pt x="8531" y="4915"/>
                  </a:lnTo>
                  <a:lnTo>
                    <a:pt x="8844" y="4856"/>
                  </a:lnTo>
                  <a:lnTo>
                    <a:pt x="9143" y="4781"/>
                  </a:lnTo>
                  <a:lnTo>
                    <a:pt x="9442" y="4706"/>
                  </a:lnTo>
                  <a:lnTo>
                    <a:pt x="9711" y="4617"/>
                  </a:lnTo>
                  <a:lnTo>
                    <a:pt x="9980" y="4527"/>
                  </a:lnTo>
                  <a:lnTo>
                    <a:pt x="10234" y="4422"/>
                  </a:lnTo>
                  <a:lnTo>
                    <a:pt x="10473" y="4318"/>
                  </a:lnTo>
                  <a:lnTo>
                    <a:pt x="10712" y="4213"/>
                  </a:lnTo>
                  <a:lnTo>
                    <a:pt x="10936" y="4094"/>
                  </a:lnTo>
                  <a:lnTo>
                    <a:pt x="11145" y="3974"/>
                  </a:lnTo>
                  <a:lnTo>
                    <a:pt x="11339" y="3855"/>
                  </a:lnTo>
                  <a:lnTo>
                    <a:pt x="11713" y="3586"/>
                  </a:lnTo>
                  <a:lnTo>
                    <a:pt x="12042" y="3317"/>
                  </a:lnTo>
                  <a:lnTo>
                    <a:pt x="12340" y="3048"/>
                  </a:lnTo>
                  <a:lnTo>
                    <a:pt x="12594" y="2764"/>
                  </a:lnTo>
                  <a:lnTo>
                    <a:pt x="12818" y="2495"/>
                  </a:lnTo>
                  <a:lnTo>
                    <a:pt x="13013" y="2226"/>
                  </a:lnTo>
                  <a:lnTo>
                    <a:pt x="13177" y="1957"/>
                  </a:lnTo>
                  <a:lnTo>
                    <a:pt x="13326" y="1718"/>
                  </a:lnTo>
                  <a:lnTo>
                    <a:pt x="13386" y="1584"/>
                  </a:lnTo>
                  <a:lnTo>
                    <a:pt x="13431" y="1435"/>
                  </a:lnTo>
                  <a:lnTo>
                    <a:pt x="13461" y="1285"/>
                  </a:lnTo>
                  <a:lnTo>
                    <a:pt x="13461" y="1136"/>
                  </a:lnTo>
                  <a:lnTo>
                    <a:pt x="13446" y="986"/>
                  </a:lnTo>
                  <a:lnTo>
                    <a:pt x="13416" y="837"/>
                  </a:lnTo>
                  <a:lnTo>
                    <a:pt x="13356" y="703"/>
                  </a:lnTo>
                  <a:lnTo>
                    <a:pt x="13296" y="568"/>
                  </a:lnTo>
                  <a:lnTo>
                    <a:pt x="13207" y="434"/>
                  </a:lnTo>
                  <a:lnTo>
                    <a:pt x="13102" y="329"/>
                  </a:lnTo>
                  <a:lnTo>
                    <a:pt x="12998" y="224"/>
                  </a:lnTo>
                  <a:lnTo>
                    <a:pt x="12863" y="150"/>
                  </a:lnTo>
                  <a:lnTo>
                    <a:pt x="12729" y="75"/>
                  </a:lnTo>
                  <a:lnTo>
                    <a:pt x="12594" y="30"/>
                  </a:lnTo>
                  <a:lnTo>
                    <a:pt x="1244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1606;p33">
              <a:extLst>
                <a:ext uri="{FF2B5EF4-FFF2-40B4-BE49-F238E27FC236}">
                  <a16:creationId xmlns:a16="http://schemas.microsoft.com/office/drawing/2014/main" id="{E8D17753-FBFF-C8DC-4C9B-8A951D7AE7A0}"/>
                </a:ext>
              </a:extLst>
            </p:cNvPr>
            <p:cNvSpPr/>
            <p:nvPr/>
          </p:nvSpPr>
          <p:spPr>
            <a:xfrm>
              <a:off x="3991034" y="2430797"/>
              <a:ext cx="339004" cy="108359"/>
            </a:xfrm>
            <a:custGeom>
              <a:avLst/>
              <a:gdLst/>
              <a:ahLst/>
              <a:cxnLst/>
              <a:rect l="l" t="t" r="r" b="b"/>
              <a:pathLst>
                <a:path w="12342" h="3945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79"/>
                  </a:lnTo>
                  <a:lnTo>
                    <a:pt x="120" y="269"/>
                  </a:lnTo>
                  <a:lnTo>
                    <a:pt x="61" y="359"/>
                  </a:lnTo>
                  <a:lnTo>
                    <a:pt x="16" y="463"/>
                  </a:lnTo>
                  <a:lnTo>
                    <a:pt x="1" y="583"/>
                  </a:lnTo>
                  <a:lnTo>
                    <a:pt x="1" y="657"/>
                  </a:lnTo>
                  <a:lnTo>
                    <a:pt x="16" y="747"/>
                  </a:lnTo>
                  <a:lnTo>
                    <a:pt x="46" y="822"/>
                  </a:lnTo>
                  <a:lnTo>
                    <a:pt x="76" y="911"/>
                  </a:lnTo>
                  <a:lnTo>
                    <a:pt x="285" y="1240"/>
                  </a:lnTo>
                  <a:lnTo>
                    <a:pt x="404" y="1419"/>
                  </a:lnTo>
                  <a:lnTo>
                    <a:pt x="539" y="1614"/>
                  </a:lnTo>
                  <a:lnTo>
                    <a:pt x="718" y="1823"/>
                  </a:lnTo>
                  <a:lnTo>
                    <a:pt x="897" y="2017"/>
                  </a:lnTo>
                  <a:lnTo>
                    <a:pt x="1106" y="2226"/>
                  </a:lnTo>
                  <a:lnTo>
                    <a:pt x="1346" y="2435"/>
                  </a:lnTo>
                  <a:lnTo>
                    <a:pt x="1600" y="2629"/>
                  </a:lnTo>
                  <a:lnTo>
                    <a:pt x="1883" y="2824"/>
                  </a:lnTo>
                  <a:lnTo>
                    <a:pt x="2182" y="3003"/>
                  </a:lnTo>
                  <a:lnTo>
                    <a:pt x="2511" y="3182"/>
                  </a:lnTo>
                  <a:lnTo>
                    <a:pt x="2869" y="3347"/>
                  </a:lnTo>
                  <a:lnTo>
                    <a:pt x="3243" y="3481"/>
                  </a:lnTo>
                  <a:lnTo>
                    <a:pt x="3661" y="3616"/>
                  </a:lnTo>
                  <a:lnTo>
                    <a:pt x="4109" y="3720"/>
                  </a:lnTo>
                  <a:lnTo>
                    <a:pt x="4572" y="3810"/>
                  </a:lnTo>
                  <a:lnTo>
                    <a:pt x="5080" y="3884"/>
                  </a:lnTo>
                  <a:lnTo>
                    <a:pt x="5618" y="3929"/>
                  </a:lnTo>
                  <a:lnTo>
                    <a:pt x="6186" y="3944"/>
                  </a:lnTo>
                  <a:lnTo>
                    <a:pt x="6769" y="3929"/>
                  </a:lnTo>
                  <a:lnTo>
                    <a:pt x="7291" y="3884"/>
                  </a:lnTo>
                  <a:lnTo>
                    <a:pt x="7799" y="3810"/>
                  </a:lnTo>
                  <a:lnTo>
                    <a:pt x="8278" y="3720"/>
                  </a:lnTo>
                  <a:lnTo>
                    <a:pt x="8711" y="3616"/>
                  </a:lnTo>
                  <a:lnTo>
                    <a:pt x="9129" y="3481"/>
                  </a:lnTo>
                  <a:lnTo>
                    <a:pt x="9517" y="3347"/>
                  </a:lnTo>
                  <a:lnTo>
                    <a:pt x="9861" y="3182"/>
                  </a:lnTo>
                  <a:lnTo>
                    <a:pt x="10190" y="3003"/>
                  </a:lnTo>
                  <a:lnTo>
                    <a:pt x="10489" y="2824"/>
                  </a:lnTo>
                  <a:lnTo>
                    <a:pt x="10772" y="2629"/>
                  </a:lnTo>
                  <a:lnTo>
                    <a:pt x="11026" y="2435"/>
                  </a:lnTo>
                  <a:lnTo>
                    <a:pt x="11250" y="2226"/>
                  </a:lnTo>
                  <a:lnTo>
                    <a:pt x="11460" y="2017"/>
                  </a:lnTo>
                  <a:lnTo>
                    <a:pt x="11654" y="1823"/>
                  </a:lnTo>
                  <a:lnTo>
                    <a:pt x="11818" y="1614"/>
                  </a:lnTo>
                  <a:lnTo>
                    <a:pt x="11953" y="1419"/>
                  </a:lnTo>
                  <a:lnTo>
                    <a:pt x="12072" y="1240"/>
                  </a:lnTo>
                  <a:lnTo>
                    <a:pt x="12281" y="897"/>
                  </a:lnTo>
                  <a:lnTo>
                    <a:pt x="12311" y="822"/>
                  </a:lnTo>
                  <a:lnTo>
                    <a:pt x="12326" y="747"/>
                  </a:lnTo>
                  <a:lnTo>
                    <a:pt x="12341" y="657"/>
                  </a:lnTo>
                  <a:lnTo>
                    <a:pt x="12341" y="583"/>
                  </a:lnTo>
                  <a:lnTo>
                    <a:pt x="12326" y="463"/>
                  </a:lnTo>
                  <a:lnTo>
                    <a:pt x="12296" y="359"/>
                  </a:lnTo>
                  <a:lnTo>
                    <a:pt x="12237" y="269"/>
                  </a:lnTo>
                  <a:lnTo>
                    <a:pt x="12162" y="179"/>
                  </a:lnTo>
                  <a:lnTo>
                    <a:pt x="12072" y="105"/>
                  </a:lnTo>
                  <a:lnTo>
                    <a:pt x="11968" y="45"/>
                  </a:lnTo>
                  <a:lnTo>
                    <a:pt x="11863" y="15"/>
                  </a:lnTo>
                  <a:lnTo>
                    <a:pt x="117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1607;p33">
              <a:extLst>
                <a:ext uri="{FF2B5EF4-FFF2-40B4-BE49-F238E27FC236}">
                  <a16:creationId xmlns:a16="http://schemas.microsoft.com/office/drawing/2014/main" id="{853234B9-7D81-89B4-7F7B-E35FBA9E0E44}"/>
                </a:ext>
              </a:extLst>
            </p:cNvPr>
            <p:cNvSpPr/>
            <p:nvPr/>
          </p:nvSpPr>
          <p:spPr>
            <a:xfrm>
              <a:off x="3991034" y="2430797"/>
              <a:ext cx="339004" cy="16014"/>
            </a:xfrm>
            <a:custGeom>
              <a:avLst/>
              <a:gdLst/>
              <a:ahLst/>
              <a:cxnLst/>
              <a:rect l="l" t="t" r="r" b="b"/>
              <a:pathLst>
                <a:path w="12342" h="583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79"/>
                  </a:lnTo>
                  <a:lnTo>
                    <a:pt x="120" y="269"/>
                  </a:lnTo>
                  <a:lnTo>
                    <a:pt x="61" y="359"/>
                  </a:lnTo>
                  <a:lnTo>
                    <a:pt x="16" y="463"/>
                  </a:lnTo>
                  <a:lnTo>
                    <a:pt x="1" y="583"/>
                  </a:lnTo>
                  <a:lnTo>
                    <a:pt x="12341" y="583"/>
                  </a:lnTo>
                  <a:lnTo>
                    <a:pt x="12326" y="463"/>
                  </a:lnTo>
                  <a:lnTo>
                    <a:pt x="12296" y="359"/>
                  </a:lnTo>
                  <a:lnTo>
                    <a:pt x="12237" y="269"/>
                  </a:lnTo>
                  <a:lnTo>
                    <a:pt x="12162" y="179"/>
                  </a:lnTo>
                  <a:lnTo>
                    <a:pt x="12072" y="105"/>
                  </a:lnTo>
                  <a:lnTo>
                    <a:pt x="11968" y="45"/>
                  </a:lnTo>
                  <a:lnTo>
                    <a:pt x="11863" y="15"/>
                  </a:lnTo>
                  <a:lnTo>
                    <a:pt x="11744" y="0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1608;p33">
              <a:extLst>
                <a:ext uri="{FF2B5EF4-FFF2-40B4-BE49-F238E27FC236}">
                  <a16:creationId xmlns:a16="http://schemas.microsoft.com/office/drawing/2014/main" id="{0F52E847-883F-F10A-7C19-A9F99A1A1535}"/>
                </a:ext>
              </a:extLst>
            </p:cNvPr>
            <p:cNvSpPr/>
            <p:nvPr/>
          </p:nvSpPr>
          <p:spPr>
            <a:xfrm>
              <a:off x="4731315" y="3532949"/>
              <a:ext cx="99734" cy="147748"/>
            </a:xfrm>
            <a:custGeom>
              <a:avLst/>
              <a:gdLst/>
              <a:ahLst/>
              <a:cxnLst/>
              <a:rect l="l" t="t" r="r" b="b"/>
              <a:pathLst>
                <a:path w="3631" h="5379" extrusionOk="0">
                  <a:moveTo>
                    <a:pt x="2614" y="1"/>
                  </a:moveTo>
                  <a:lnTo>
                    <a:pt x="2510" y="16"/>
                  </a:lnTo>
                  <a:lnTo>
                    <a:pt x="2420" y="31"/>
                  </a:lnTo>
                  <a:lnTo>
                    <a:pt x="2331" y="60"/>
                  </a:lnTo>
                  <a:lnTo>
                    <a:pt x="2241" y="90"/>
                  </a:lnTo>
                  <a:lnTo>
                    <a:pt x="2151" y="135"/>
                  </a:lnTo>
                  <a:lnTo>
                    <a:pt x="2077" y="195"/>
                  </a:lnTo>
                  <a:lnTo>
                    <a:pt x="2002" y="255"/>
                  </a:lnTo>
                  <a:lnTo>
                    <a:pt x="1927" y="314"/>
                  </a:lnTo>
                  <a:lnTo>
                    <a:pt x="1867" y="389"/>
                  </a:lnTo>
                  <a:lnTo>
                    <a:pt x="1808" y="479"/>
                  </a:lnTo>
                  <a:lnTo>
                    <a:pt x="1763" y="553"/>
                  </a:lnTo>
                  <a:lnTo>
                    <a:pt x="105" y="3960"/>
                  </a:lnTo>
                  <a:lnTo>
                    <a:pt x="60" y="4064"/>
                  </a:lnTo>
                  <a:lnTo>
                    <a:pt x="30" y="4154"/>
                  </a:lnTo>
                  <a:lnTo>
                    <a:pt x="15" y="4244"/>
                  </a:lnTo>
                  <a:lnTo>
                    <a:pt x="0" y="4348"/>
                  </a:lnTo>
                  <a:lnTo>
                    <a:pt x="0" y="4438"/>
                  </a:lnTo>
                  <a:lnTo>
                    <a:pt x="15" y="4527"/>
                  </a:lnTo>
                  <a:lnTo>
                    <a:pt x="30" y="4632"/>
                  </a:lnTo>
                  <a:lnTo>
                    <a:pt x="60" y="4722"/>
                  </a:lnTo>
                  <a:lnTo>
                    <a:pt x="90" y="4811"/>
                  </a:lnTo>
                  <a:lnTo>
                    <a:pt x="134" y="4886"/>
                  </a:lnTo>
                  <a:lnTo>
                    <a:pt x="194" y="4961"/>
                  </a:lnTo>
                  <a:lnTo>
                    <a:pt x="254" y="5035"/>
                  </a:lnTo>
                  <a:lnTo>
                    <a:pt x="314" y="5110"/>
                  </a:lnTo>
                  <a:lnTo>
                    <a:pt x="388" y="5170"/>
                  </a:lnTo>
                  <a:lnTo>
                    <a:pt x="463" y="5230"/>
                  </a:lnTo>
                  <a:lnTo>
                    <a:pt x="553" y="5274"/>
                  </a:lnTo>
                  <a:lnTo>
                    <a:pt x="657" y="5319"/>
                  </a:lnTo>
                  <a:lnTo>
                    <a:pt x="777" y="5349"/>
                  </a:lnTo>
                  <a:lnTo>
                    <a:pt x="881" y="5379"/>
                  </a:lnTo>
                  <a:lnTo>
                    <a:pt x="986" y="5379"/>
                  </a:lnTo>
                  <a:lnTo>
                    <a:pt x="1120" y="5364"/>
                  </a:lnTo>
                  <a:lnTo>
                    <a:pt x="1255" y="5349"/>
                  </a:lnTo>
                  <a:lnTo>
                    <a:pt x="1389" y="5304"/>
                  </a:lnTo>
                  <a:lnTo>
                    <a:pt x="1509" y="5230"/>
                  </a:lnTo>
                  <a:lnTo>
                    <a:pt x="1614" y="5155"/>
                  </a:lnTo>
                  <a:lnTo>
                    <a:pt x="1718" y="5065"/>
                  </a:lnTo>
                  <a:lnTo>
                    <a:pt x="1808" y="4946"/>
                  </a:lnTo>
                  <a:lnTo>
                    <a:pt x="1867" y="4826"/>
                  </a:lnTo>
                  <a:lnTo>
                    <a:pt x="3541" y="1420"/>
                  </a:lnTo>
                  <a:lnTo>
                    <a:pt x="3571" y="1330"/>
                  </a:lnTo>
                  <a:lnTo>
                    <a:pt x="3600" y="1241"/>
                  </a:lnTo>
                  <a:lnTo>
                    <a:pt x="3615" y="1136"/>
                  </a:lnTo>
                  <a:lnTo>
                    <a:pt x="3630" y="1046"/>
                  </a:lnTo>
                  <a:lnTo>
                    <a:pt x="3630" y="942"/>
                  </a:lnTo>
                  <a:lnTo>
                    <a:pt x="3630" y="852"/>
                  </a:lnTo>
                  <a:lnTo>
                    <a:pt x="3600" y="763"/>
                  </a:lnTo>
                  <a:lnTo>
                    <a:pt x="3586" y="673"/>
                  </a:lnTo>
                  <a:lnTo>
                    <a:pt x="3541" y="583"/>
                  </a:lnTo>
                  <a:lnTo>
                    <a:pt x="3496" y="494"/>
                  </a:lnTo>
                  <a:lnTo>
                    <a:pt x="3451" y="419"/>
                  </a:lnTo>
                  <a:lnTo>
                    <a:pt x="3391" y="344"/>
                  </a:lnTo>
                  <a:lnTo>
                    <a:pt x="3317" y="270"/>
                  </a:lnTo>
                  <a:lnTo>
                    <a:pt x="3257" y="210"/>
                  </a:lnTo>
                  <a:lnTo>
                    <a:pt x="3167" y="150"/>
                  </a:lnTo>
                  <a:lnTo>
                    <a:pt x="3078" y="105"/>
                  </a:lnTo>
                  <a:lnTo>
                    <a:pt x="2988" y="60"/>
                  </a:lnTo>
                  <a:lnTo>
                    <a:pt x="2898" y="31"/>
                  </a:lnTo>
                  <a:lnTo>
                    <a:pt x="2794" y="16"/>
                  </a:lnTo>
                  <a:lnTo>
                    <a:pt x="2704" y="16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1609;p33">
              <a:extLst>
                <a:ext uri="{FF2B5EF4-FFF2-40B4-BE49-F238E27FC236}">
                  <a16:creationId xmlns:a16="http://schemas.microsoft.com/office/drawing/2014/main" id="{C5CB9525-921C-8111-CFBC-0F65335CD215}"/>
                </a:ext>
              </a:extLst>
            </p:cNvPr>
            <p:cNvSpPr/>
            <p:nvPr/>
          </p:nvSpPr>
          <p:spPr>
            <a:xfrm>
              <a:off x="4814182" y="3562503"/>
              <a:ext cx="84160" cy="185900"/>
            </a:xfrm>
            <a:custGeom>
              <a:avLst/>
              <a:gdLst/>
              <a:ahLst/>
              <a:cxnLst/>
              <a:rect l="l" t="t" r="r" b="b"/>
              <a:pathLst>
                <a:path w="3064" h="6768" extrusionOk="0">
                  <a:moveTo>
                    <a:pt x="867" y="0"/>
                  </a:moveTo>
                  <a:lnTo>
                    <a:pt x="763" y="30"/>
                  </a:lnTo>
                  <a:lnTo>
                    <a:pt x="673" y="45"/>
                  </a:lnTo>
                  <a:lnTo>
                    <a:pt x="583" y="90"/>
                  </a:lnTo>
                  <a:lnTo>
                    <a:pt x="494" y="135"/>
                  </a:lnTo>
                  <a:lnTo>
                    <a:pt x="404" y="180"/>
                  </a:lnTo>
                  <a:lnTo>
                    <a:pt x="330" y="239"/>
                  </a:lnTo>
                  <a:lnTo>
                    <a:pt x="270" y="314"/>
                  </a:lnTo>
                  <a:lnTo>
                    <a:pt x="210" y="389"/>
                  </a:lnTo>
                  <a:lnTo>
                    <a:pt x="150" y="463"/>
                  </a:lnTo>
                  <a:lnTo>
                    <a:pt x="105" y="538"/>
                  </a:lnTo>
                  <a:lnTo>
                    <a:pt x="61" y="628"/>
                  </a:lnTo>
                  <a:lnTo>
                    <a:pt x="31" y="717"/>
                  </a:lnTo>
                  <a:lnTo>
                    <a:pt x="16" y="807"/>
                  </a:lnTo>
                  <a:lnTo>
                    <a:pt x="1" y="912"/>
                  </a:lnTo>
                  <a:lnTo>
                    <a:pt x="1" y="1001"/>
                  </a:lnTo>
                  <a:lnTo>
                    <a:pt x="16" y="1106"/>
                  </a:lnTo>
                  <a:lnTo>
                    <a:pt x="31" y="1196"/>
                  </a:lnTo>
                  <a:lnTo>
                    <a:pt x="1121" y="6006"/>
                  </a:lnTo>
                  <a:lnTo>
                    <a:pt x="1166" y="6170"/>
                  </a:lnTo>
                  <a:lnTo>
                    <a:pt x="1241" y="6320"/>
                  </a:lnTo>
                  <a:lnTo>
                    <a:pt x="1345" y="6454"/>
                  </a:lnTo>
                  <a:lnTo>
                    <a:pt x="1465" y="6559"/>
                  </a:lnTo>
                  <a:lnTo>
                    <a:pt x="1599" y="6648"/>
                  </a:lnTo>
                  <a:lnTo>
                    <a:pt x="1749" y="6723"/>
                  </a:lnTo>
                  <a:lnTo>
                    <a:pt x="1913" y="6753"/>
                  </a:lnTo>
                  <a:lnTo>
                    <a:pt x="2077" y="6768"/>
                  </a:lnTo>
                  <a:lnTo>
                    <a:pt x="2182" y="6768"/>
                  </a:lnTo>
                  <a:lnTo>
                    <a:pt x="2287" y="6753"/>
                  </a:lnTo>
                  <a:lnTo>
                    <a:pt x="2391" y="6723"/>
                  </a:lnTo>
                  <a:lnTo>
                    <a:pt x="2481" y="6678"/>
                  </a:lnTo>
                  <a:lnTo>
                    <a:pt x="2570" y="6648"/>
                  </a:lnTo>
                  <a:lnTo>
                    <a:pt x="2645" y="6589"/>
                  </a:lnTo>
                  <a:lnTo>
                    <a:pt x="2720" y="6529"/>
                  </a:lnTo>
                  <a:lnTo>
                    <a:pt x="2795" y="6469"/>
                  </a:lnTo>
                  <a:lnTo>
                    <a:pt x="2854" y="6394"/>
                  </a:lnTo>
                  <a:lnTo>
                    <a:pt x="2914" y="6320"/>
                  </a:lnTo>
                  <a:lnTo>
                    <a:pt x="2959" y="6230"/>
                  </a:lnTo>
                  <a:lnTo>
                    <a:pt x="2989" y="6141"/>
                  </a:lnTo>
                  <a:lnTo>
                    <a:pt x="3019" y="6051"/>
                  </a:lnTo>
                  <a:lnTo>
                    <a:pt x="3049" y="5961"/>
                  </a:lnTo>
                  <a:lnTo>
                    <a:pt x="3063" y="5872"/>
                  </a:lnTo>
                  <a:lnTo>
                    <a:pt x="3063" y="5767"/>
                  </a:lnTo>
                  <a:lnTo>
                    <a:pt x="3049" y="5677"/>
                  </a:lnTo>
                  <a:lnTo>
                    <a:pt x="3034" y="5573"/>
                  </a:lnTo>
                  <a:lnTo>
                    <a:pt x="1943" y="762"/>
                  </a:lnTo>
                  <a:lnTo>
                    <a:pt x="1913" y="673"/>
                  </a:lnTo>
                  <a:lnTo>
                    <a:pt x="1883" y="583"/>
                  </a:lnTo>
                  <a:lnTo>
                    <a:pt x="1838" y="493"/>
                  </a:lnTo>
                  <a:lnTo>
                    <a:pt x="1779" y="404"/>
                  </a:lnTo>
                  <a:lnTo>
                    <a:pt x="1719" y="329"/>
                  </a:lnTo>
                  <a:lnTo>
                    <a:pt x="1659" y="269"/>
                  </a:lnTo>
                  <a:lnTo>
                    <a:pt x="1584" y="210"/>
                  </a:lnTo>
                  <a:lnTo>
                    <a:pt x="1510" y="150"/>
                  </a:lnTo>
                  <a:lnTo>
                    <a:pt x="1420" y="105"/>
                  </a:lnTo>
                  <a:lnTo>
                    <a:pt x="1345" y="60"/>
                  </a:lnTo>
                  <a:lnTo>
                    <a:pt x="1256" y="30"/>
                  </a:lnTo>
                  <a:lnTo>
                    <a:pt x="1151" y="15"/>
                  </a:lnTo>
                  <a:lnTo>
                    <a:pt x="106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1610;p33">
              <a:extLst>
                <a:ext uri="{FF2B5EF4-FFF2-40B4-BE49-F238E27FC236}">
                  <a16:creationId xmlns:a16="http://schemas.microsoft.com/office/drawing/2014/main" id="{1D2D23C7-4C9D-D515-C211-B92D27CF2F75}"/>
                </a:ext>
              </a:extLst>
            </p:cNvPr>
            <p:cNvSpPr/>
            <p:nvPr/>
          </p:nvSpPr>
          <p:spPr>
            <a:xfrm>
              <a:off x="4890100" y="3562915"/>
              <a:ext cx="87841" cy="185103"/>
            </a:xfrm>
            <a:custGeom>
              <a:avLst/>
              <a:gdLst/>
              <a:ahLst/>
              <a:cxnLst/>
              <a:rect l="l" t="t" r="r" b="b"/>
              <a:pathLst>
                <a:path w="3198" h="6739" extrusionOk="0">
                  <a:moveTo>
                    <a:pt x="942" y="0"/>
                  </a:moveTo>
                  <a:lnTo>
                    <a:pt x="837" y="15"/>
                  </a:lnTo>
                  <a:lnTo>
                    <a:pt x="748" y="30"/>
                  </a:lnTo>
                  <a:lnTo>
                    <a:pt x="643" y="60"/>
                  </a:lnTo>
                  <a:lnTo>
                    <a:pt x="553" y="105"/>
                  </a:lnTo>
                  <a:lnTo>
                    <a:pt x="479" y="150"/>
                  </a:lnTo>
                  <a:lnTo>
                    <a:pt x="389" y="209"/>
                  </a:lnTo>
                  <a:lnTo>
                    <a:pt x="314" y="269"/>
                  </a:lnTo>
                  <a:lnTo>
                    <a:pt x="255" y="329"/>
                  </a:lnTo>
                  <a:lnTo>
                    <a:pt x="195" y="404"/>
                  </a:lnTo>
                  <a:lnTo>
                    <a:pt x="150" y="478"/>
                  </a:lnTo>
                  <a:lnTo>
                    <a:pt x="105" y="568"/>
                  </a:lnTo>
                  <a:lnTo>
                    <a:pt x="60" y="658"/>
                  </a:lnTo>
                  <a:lnTo>
                    <a:pt x="31" y="747"/>
                  </a:lnTo>
                  <a:lnTo>
                    <a:pt x="16" y="837"/>
                  </a:lnTo>
                  <a:lnTo>
                    <a:pt x="1" y="941"/>
                  </a:lnTo>
                  <a:lnTo>
                    <a:pt x="1" y="1031"/>
                  </a:lnTo>
                  <a:lnTo>
                    <a:pt x="16" y="1136"/>
                  </a:lnTo>
                  <a:lnTo>
                    <a:pt x="31" y="1225"/>
                  </a:lnTo>
                  <a:lnTo>
                    <a:pt x="1256" y="6006"/>
                  </a:lnTo>
                  <a:lnTo>
                    <a:pt x="1315" y="6155"/>
                  </a:lnTo>
                  <a:lnTo>
                    <a:pt x="1390" y="6305"/>
                  </a:lnTo>
                  <a:lnTo>
                    <a:pt x="1495" y="6439"/>
                  </a:lnTo>
                  <a:lnTo>
                    <a:pt x="1614" y="6544"/>
                  </a:lnTo>
                  <a:lnTo>
                    <a:pt x="1749" y="6619"/>
                  </a:lnTo>
                  <a:lnTo>
                    <a:pt x="1898" y="6693"/>
                  </a:lnTo>
                  <a:lnTo>
                    <a:pt x="2047" y="6723"/>
                  </a:lnTo>
                  <a:lnTo>
                    <a:pt x="2212" y="6738"/>
                  </a:lnTo>
                  <a:lnTo>
                    <a:pt x="2331" y="6738"/>
                  </a:lnTo>
                  <a:lnTo>
                    <a:pt x="2451" y="6708"/>
                  </a:lnTo>
                  <a:lnTo>
                    <a:pt x="2555" y="6678"/>
                  </a:lnTo>
                  <a:lnTo>
                    <a:pt x="2645" y="6648"/>
                  </a:lnTo>
                  <a:lnTo>
                    <a:pt x="2735" y="6604"/>
                  </a:lnTo>
                  <a:lnTo>
                    <a:pt x="2809" y="6544"/>
                  </a:lnTo>
                  <a:lnTo>
                    <a:pt x="2884" y="6484"/>
                  </a:lnTo>
                  <a:lnTo>
                    <a:pt x="2944" y="6409"/>
                  </a:lnTo>
                  <a:lnTo>
                    <a:pt x="3004" y="6335"/>
                  </a:lnTo>
                  <a:lnTo>
                    <a:pt x="3063" y="6260"/>
                  </a:lnTo>
                  <a:lnTo>
                    <a:pt x="3108" y="6170"/>
                  </a:lnTo>
                  <a:lnTo>
                    <a:pt x="3138" y="6096"/>
                  </a:lnTo>
                  <a:lnTo>
                    <a:pt x="3168" y="5991"/>
                  </a:lnTo>
                  <a:lnTo>
                    <a:pt x="3183" y="5901"/>
                  </a:lnTo>
                  <a:lnTo>
                    <a:pt x="3198" y="5812"/>
                  </a:lnTo>
                  <a:lnTo>
                    <a:pt x="3198" y="5707"/>
                  </a:lnTo>
                  <a:lnTo>
                    <a:pt x="3183" y="5618"/>
                  </a:lnTo>
                  <a:lnTo>
                    <a:pt x="3168" y="5513"/>
                  </a:lnTo>
                  <a:lnTo>
                    <a:pt x="1943" y="747"/>
                  </a:lnTo>
                  <a:lnTo>
                    <a:pt x="1913" y="643"/>
                  </a:lnTo>
                  <a:lnTo>
                    <a:pt x="1868" y="553"/>
                  </a:lnTo>
                  <a:lnTo>
                    <a:pt x="1823" y="463"/>
                  </a:lnTo>
                  <a:lnTo>
                    <a:pt x="1778" y="389"/>
                  </a:lnTo>
                  <a:lnTo>
                    <a:pt x="1704" y="314"/>
                  </a:lnTo>
                  <a:lnTo>
                    <a:pt x="1644" y="254"/>
                  </a:lnTo>
                  <a:lnTo>
                    <a:pt x="1569" y="195"/>
                  </a:lnTo>
                  <a:lnTo>
                    <a:pt x="1495" y="135"/>
                  </a:lnTo>
                  <a:lnTo>
                    <a:pt x="1405" y="90"/>
                  </a:lnTo>
                  <a:lnTo>
                    <a:pt x="1315" y="60"/>
                  </a:lnTo>
                  <a:lnTo>
                    <a:pt x="1226" y="30"/>
                  </a:lnTo>
                  <a:lnTo>
                    <a:pt x="1136" y="1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1611;p33">
              <a:extLst>
                <a:ext uri="{FF2B5EF4-FFF2-40B4-BE49-F238E27FC236}">
                  <a16:creationId xmlns:a16="http://schemas.microsoft.com/office/drawing/2014/main" id="{9422B1C9-753A-2E13-7B24-8D36BBBDCFF0}"/>
                </a:ext>
              </a:extLst>
            </p:cNvPr>
            <p:cNvSpPr/>
            <p:nvPr/>
          </p:nvSpPr>
          <p:spPr>
            <a:xfrm>
              <a:off x="4948797" y="3523528"/>
              <a:ext cx="91934" cy="184252"/>
            </a:xfrm>
            <a:custGeom>
              <a:avLst/>
              <a:gdLst/>
              <a:ahLst/>
              <a:cxnLst/>
              <a:rect l="l" t="t" r="r" b="b"/>
              <a:pathLst>
                <a:path w="3347" h="6708" extrusionOk="0">
                  <a:moveTo>
                    <a:pt x="911" y="0"/>
                  </a:moveTo>
                  <a:lnTo>
                    <a:pt x="807" y="15"/>
                  </a:lnTo>
                  <a:lnTo>
                    <a:pt x="717" y="45"/>
                  </a:lnTo>
                  <a:lnTo>
                    <a:pt x="613" y="75"/>
                  </a:lnTo>
                  <a:lnTo>
                    <a:pt x="523" y="120"/>
                  </a:lnTo>
                  <a:lnTo>
                    <a:pt x="448" y="164"/>
                  </a:lnTo>
                  <a:lnTo>
                    <a:pt x="359" y="224"/>
                  </a:lnTo>
                  <a:lnTo>
                    <a:pt x="299" y="284"/>
                  </a:lnTo>
                  <a:lnTo>
                    <a:pt x="224" y="359"/>
                  </a:lnTo>
                  <a:lnTo>
                    <a:pt x="179" y="433"/>
                  </a:lnTo>
                  <a:lnTo>
                    <a:pt x="120" y="508"/>
                  </a:lnTo>
                  <a:lnTo>
                    <a:pt x="75" y="598"/>
                  </a:lnTo>
                  <a:lnTo>
                    <a:pt x="45" y="687"/>
                  </a:lnTo>
                  <a:lnTo>
                    <a:pt x="30" y="777"/>
                  </a:lnTo>
                  <a:lnTo>
                    <a:pt x="15" y="867"/>
                  </a:lnTo>
                  <a:lnTo>
                    <a:pt x="0" y="971"/>
                  </a:lnTo>
                  <a:lnTo>
                    <a:pt x="0" y="1061"/>
                  </a:lnTo>
                  <a:lnTo>
                    <a:pt x="15" y="1165"/>
                  </a:lnTo>
                  <a:lnTo>
                    <a:pt x="45" y="1255"/>
                  </a:lnTo>
                  <a:lnTo>
                    <a:pt x="1419" y="5991"/>
                  </a:lnTo>
                  <a:lnTo>
                    <a:pt x="1479" y="6140"/>
                  </a:lnTo>
                  <a:lnTo>
                    <a:pt x="1554" y="6290"/>
                  </a:lnTo>
                  <a:lnTo>
                    <a:pt x="1658" y="6409"/>
                  </a:lnTo>
                  <a:lnTo>
                    <a:pt x="1778" y="6514"/>
                  </a:lnTo>
                  <a:lnTo>
                    <a:pt x="1897" y="6588"/>
                  </a:lnTo>
                  <a:lnTo>
                    <a:pt x="2047" y="6648"/>
                  </a:lnTo>
                  <a:lnTo>
                    <a:pt x="2196" y="6693"/>
                  </a:lnTo>
                  <a:lnTo>
                    <a:pt x="2360" y="6708"/>
                  </a:lnTo>
                  <a:lnTo>
                    <a:pt x="2495" y="6693"/>
                  </a:lnTo>
                  <a:lnTo>
                    <a:pt x="2629" y="6663"/>
                  </a:lnTo>
                  <a:lnTo>
                    <a:pt x="2734" y="6633"/>
                  </a:lnTo>
                  <a:lnTo>
                    <a:pt x="2824" y="6588"/>
                  </a:lnTo>
                  <a:lnTo>
                    <a:pt x="2898" y="6544"/>
                  </a:lnTo>
                  <a:lnTo>
                    <a:pt x="2973" y="6484"/>
                  </a:lnTo>
                  <a:lnTo>
                    <a:pt x="3048" y="6424"/>
                  </a:lnTo>
                  <a:lnTo>
                    <a:pt x="3107" y="6349"/>
                  </a:lnTo>
                  <a:lnTo>
                    <a:pt x="3167" y="6275"/>
                  </a:lnTo>
                  <a:lnTo>
                    <a:pt x="3212" y="6185"/>
                  </a:lnTo>
                  <a:lnTo>
                    <a:pt x="3257" y="6110"/>
                  </a:lnTo>
                  <a:lnTo>
                    <a:pt x="3287" y="6021"/>
                  </a:lnTo>
                  <a:lnTo>
                    <a:pt x="3317" y="5931"/>
                  </a:lnTo>
                  <a:lnTo>
                    <a:pt x="3332" y="5827"/>
                  </a:lnTo>
                  <a:lnTo>
                    <a:pt x="3346" y="5737"/>
                  </a:lnTo>
                  <a:lnTo>
                    <a:pt x="3332" y="5632"/>
                  </a:lnTo>
                  <a:lnTo>
                    <a:pt x="3332" y="5543"/>
                  </a:lnTo>
                  <a:lnTo>
                    <a:pt x="3302" y="5438"/>
                  </a:lnTo>
                  <a:lnTo>
                    <a:pt x="1927" y="717"/>
                  </a:lnTo>
                  <a:lnTo>
                    <a:pt x="1897" y="613"/>
                  </a:lnTo>
                  <a:lnTo>
                    <a:pt x="1853" y="523"/>
                  </a:lnTo>
                  <a:lnTo>
                    <a:pt x="1808" y="448"/>
                  </a:lnTo>
                  <a:lnTo>
                    <a:pt x="1748" y="359"/>
                  </a:lnTo>
                  <a:lnTo>
                    <a:pt x="1688" y="299"/>
                  </a:lnTo>
                  <a:lnTo>
                    <a:pt x="1614" y="224"/>
                  </a:lnTo>
                  <a:lnTo>
                    <a:pt x="1539" y="179"/>
                  </a:lnTo>
                  <a:lnTo>
                    <a:pt x="1464" y="120"/>
                  </a:lnTo>
                  <a:lnTo>
                    <a:pt x="1374" y="75"/>
                  </a:lnTo>
                  <a:lnTo>
                    <a:pt x="1285" y="45"/>
                  </a:lnTo>
                  <a:lnTo>
                    <a:pt x="1195" y="30"/>
                  </a:lnTo>
                  <a:lnTo>
                    <a:pt x="110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1612;p33">
              <a:extLst>
                <a:ext uri="{FF2B5EF4-FFF2-40B4-BE49-F238E27FC236}">
                  <a16:creationId xmlns:a16="http://schemas.microsoft.com/office/drawing/2014/main" id="{82723FB2-29CD-47B1-3E9C-5207F6B02754}"/>
                </a:ext>
              </a:extLst>
            </p:cNvPr>
            <p:cNvSpPr/>
            <p:nvPr/>
          </p:nvSpPr>
          <p:spPr>
            <a:xfrm>
              <a:off x="4596701" y="2837028"/>
              <a:ext cx="323402" cy="396823"/>
            </a:xfrm>
            <a:custGeom>
              <a:avLst/>
              <a:gdLst/>
              <a:ahLst/>
              <a:cxnLst/>
              <a:rect l="l" t="t" r="r" b="b"/>
              <a:pathLst>
                <a:path w="11774" h="14447" extrusionOk="0">
                  <a:moveTo>
                    <a:pt x="1868" y="0"/>
                  </a:moveTo>
                  <a:lnTo>
                    <a:pt x="1495" y="30"/>
                  </a:lnTo>
                  <a:lnTo>
                    <a:pt x="1121" y="60"/>
                  </a:lnTo>
                  <a:lnTo>
                    <a:pt x="748" y="120"/>
                  </a:lnTo>
                  <a:lnTo>
                    <a:pt x="374" y="194"/>
                  </a:lnTo>
                  <a:lnTo>
                    <a:pt x="1" y="269"/>
                  </a:lnTo>
                  <a:lnTo>
                    <a:pt x="1719" y="6858"/>
                  </a:lnTo>
                  <a:lnTo>
                    <a:pt x="2242" y="8844"/>
                  </a:lnTo>
                  <a:lnTo>
                    <a:pt x="3527" y="13789"/>
                  </a:lnTo>
                  <a:lnTo>
                    <a:pt x="3556" y="13909"/>
                  </a:lnTo>
                  <a:lnTo>
                    <a:pt x="3616" y="14028"/>
                  </a:lnTo>
                  <a:lnTo>
                    <a:pt x="3691" y="14118"/>
                  </a:lnTo>
                  <a:lnTo>
                    <a:pt x="3766" y="14208"/>
                  </a:lnTo>
                  <a:lnTo>
                    <a:pt x="3855" y="14282"/>
                  </a:lnTo>
                  <a:lnTo>
                    <a:pt x="3960" y="14342"/>
                  </a:lnTo>
                  <a:lnTo>
                    <a:pt x="4064" y="14387"/>
                  </a:lnTo>
                  <a:lnTo>
                    <a:pt x="4169" y="14417"/>
                  </a:lnTo>
                  <a:lnTo>
                    <a:pt x="4274" y="14432"/>
                  </a:lnTo>
                  <a:lnTo>
                    <a:pt x="4393" y="14447"/>
                  </a:lnTo>
                  <a:lnTo>
                    <a:pt x="4513" y="14432"/>
                  </a:lnTo>
                  <a:lnTo>
                    <a:pt x="4617" y="14402"/>
                  </a:lnTo>
                  <a:lnTo>
                    <a:pt x="4722" y="14357"/>
                  </a:lnTo>
                  <a:lnTo>
                    <a:pt x="4826" y="14297"/>
                  </a:lnTo>
                  <a:lnTo>
                    <a:pt x="4931" y="14223"/>
                  </a:lnTo>
                  <a:lnTo>
                    <a:pt x="5021" y="14133"/>
                  </a:lnTo>
                  <a:lnTo>
                    <a:pt x="5304" y="13804"/>
                  </a:lnTo>
                  <a:lnTo>
                    <a:pt x="5588" y="13506"/>
                  </a:lnTo>
                  <a:lnTo>
                    <a:pt x="5887" y="13237"/>
                  </a:lnTo>
                  <a:lnTo>
                    <a:pt x="6201" y="13013"/>
                  </a:lnTo>
                  <a:lnTo>
                    <a:pt x="6515" y="12818"/>
                  </a:lnTo>
                  <a:lnTo>
                    <a:pt x="6843" y="12639"/>
                  </a:lnTo>
                  <a:lnTo>
                    <a:pt x="7187" y="12505"/>
                  </a:lnTo>
                  <a:lnTo>
                    <a:pt x="7530" y="12400"/>
                  </a:lnTo>
                  <a:lnTo>
                    <a:pt x="7874" y="12325"/>
                  </a:lnTo>
                  <a:lnTo>
                    <a:pt x="8248" y="12281"/>
                  </a:lnTo>
                  <a:lnTo>
                    <a:pt x="8606" y="12266"/>
                  </a:lnTo>
                  <a:lnTo>
                    <a:pt x="8994" y="12295"/>
                  </a:lnTo>
                  <a:lnTo>
                    <a:pt x="9383" y="12340"/>
                  </a:lnTo>
                  <a:lnTo>
                    <a:pt x="9771" y="12430"/>
                  </a:lnTo>
                  <a:lnTo>
                    <a:pt x="10175" y="12549"/>
                  </a:lnTo>
                  <a:lnTo>
                    <a:pt x="10593" y="12699"/>
                  </a:lnTo>
                  <a:lnTo>
                    <a:pt x="10713" y="12729"/>
                  </a:lnTo>
                  <a:lnTo>
                    <a:pt x="10832" y="12744"/>
                  </a:lnTo>
                  <a:lnTo>
                    <a:pt x="10967" y="12759"/>
                  </a:lnTo>
                  <a:lnTo>
                    <a:pt x="11071" y="12744"/>
                  </a:lnTo>
                  <a:lnTo>
                    <a:pt x="11191" y="12714"/>
                  </a:lnTo>
                  <a:lnTo>
                    <a:pt x="11295" y="12669"/>
                  </a:lnTo>
                  <a:lnTo>
                    <a:pt x="11400" y="12609"/>
                  </a:lnTo>
                  <a:lnTo>
                    <a:pt x="11489" y="12535"/>
                  </a:lnTo>
                  <a:lnTo>
                    <a:pt x="11564" y="12460"/>
                  </a:lnTo>
                  <a:lnTo>
                    <a:pt x="11639" y="12370"/>
                  </a:lnTo>
                  <a:lnTo>
                    <a:pt x="11684" y="12266"/>
                  </a:lnTo>
                  <a:lnTo>
                    <a:pt x="11728" y="12161"/>
                  </a:lnTo>
                  <a:lnTo>
                    <a:pt x="11758" y="12042"/>
                  </a:lnTo>
                  <a:lnTo>
                    <a:pt x="11773" y="11922"/>
                  </a:lnTo>
                  <a:lnTo>
                    <a:pt x="11773" y="11802"/>
                  </a:lnTo>
                  <a:lnTo>
                    <a:pt x="11743" y="11683"/>
                  </a:lnTo>
                  <a:lnTo>
                    <a:pt x="10817" y="8127"/>
                  </a:lnTo>
                  <a:lnTo>
                    <a:pt x="10369" y="6350"/>
                  </a:lnTo>
                  <a:lnTo>
                    <a:pt x="10249" y="5946"/>
                  </a:lnTo>
                  <a:lnTo>
                    <a:pt x="10100" y="5543"/>
                  </a:lnTo>
                  <a:lnTo>
                    <a:pt x="9951" y="5139"/>
                  </a:lnTo>
                  <a:lnTo>
                    <a:pt x="9771" y="4766"/>
                  </a:lnTo>
                  <a:lnTo>
                    <a:pt x="9607" y="4437"/>
                  </a:lnTo>
                  <a:lnTo>
                    <a:pt x="9413" y="4109"/>
                  </a:lnTo>
                  <a:lnTo>
                    <a:pt x="9219" y="3795"/>
                  </a:lnTo>
                  <a:lnTo>
                    <a:pt x="9024" y="3496"/>
                  </a:lnTo>
                  <a:lnTo>
                    <a:pt x="8800" y="3212"/>
                  </a:lnTo>
                  <a:lnTo>
                    <a:pt x="8561" y="2943"/>
                  </a:lnTo>
                  <a:lnTo>
                    <a:pt x="8322" y="2674"/>
                  </a:lnTo>
                  <a:lnTo>
                    <a:pt x="8068" y="2406"/>
                  </a:lnTo>
                  <a:lnTo>
                    <a:pt x="7814" y="2166"/>
                  </a:lnTo>
                  <a:lnTo>
                    <a:pt x="7545" y="1927"/>
                  </a:lnTo>
                  <a:lnTo>
                    <a:pt x="7261" y="1718"/>
                  </a:lnTo>
                  <a:lnTo>
                    <a:pt x="6963" y="1509"/>
                  </a:lnTo>
                  <a:lnTo>
                    <a:pt x="6664" y="1315"/>
                  </a:lnTo>
                  <a:lnTo>
                    <a:pt x="6365" y="1121"/>
                  </a:lnTo>
                  <a:lnTo>
                    <a:pt x="6051" y="956"/>
                  </a:lnTo>
                  <a:lnTo>
                    <a:pt x="5723" y="792"/>
                  </a:lnTo>
                  <a:lnTo>
                    <a:pt x="5409" y="658"/>
                  </a:lnTo>
                  <a:lnTo>
                    <a:pt x="5065" y="523"/>
                  </a:lnTo>
                  <a:lnTo>
                    <a:pt x="4737" y="404"/>
                  </a:lnTo>
                  <a:lnTo>
                    <a:pt x="4393" y="299"/>
                  </a:lnTo>
                  <a:lnTo>
                    <a:pt x="4035" y="209"/>
                  </a:lnTo>
                  <a:lnTo>
                    <a:pt x="3676" y="135"/>
                  </a:lnTo>
                  <a:lnTo>
                    <a:pt x="3332" y="75"/>
                  </a:lnTo>
                  <a:lnTo>
                    <a:pt x="2959" y="45"/>
                  </a:lnTo>
                  <a:lnTo>
                    <a:pt x="2600" y="15"/>
                  </a:lnTo>
                  <a:lnTo>
                    <a:pt x="224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1613;p33">
              <a:extLst>
                <a:ext uri="{FF2B5EF4-FFF2-40B4-BE49-F238E27FC236}">
                  <a16:creationId xmlns:a16="http://schemas.microsoft.com/office/drawing/2014/main" id="{4C195444-7CC3-C32A-1831-7DD3A91B5EFE}"/>
                </a:ext>
              </a:extLst>
            </p:cNvPr>
            <p:cNvSpPr/>
            <p:nvPr/>
          </p:nvSpPr>
          <p:spPr>
            <a:xfrm>
              <a:off x="4745241" y="3342962"/>
              <a:ext cx="264320" cy="299588"/>
            </a:xfrm>
            <a:custGeom>
              <a:avLst/>
              <a:gdLst/>
              <a:ahLst/>
              <a:cxnLst/>
              <a:rect l="l" t="t" r="r" b="b"/>
              <a:pathLst>
                <a:path w="9623" h="10907" extrusionOk="0">
                  <a:moveTo>
                    <a:pt x="7411" y="1"/>
                  </a:moveTo>
                  <a:lnTo>
                    <a:pt x="7306" y="16"/>
                  </a:lnTo>
                  <a:lnTo>
                    <a:pt x="7202" y="46"/>
                  </a:lnTo>
                  <a:lnTo>
                    <a:pt x="7097" y="90"/>
                  </a:lnTo>
                  <a:lnTo>
                    <a:pt x="7008" y="150"/>
                  </a:lnTo>
                  <a:lnTo>
                    <a:pt x="6918" y="240"/>
                  </a:lnTo>
                  <a:lnTo>
                    <a:pt x="6843" y="329"/>
                  </a:lnTo>
                  <a:lnTo>
                    <a:pt x="6559" y="688"/>
                  </a:lnTo>
                  <a:lnTo>
                    <a:pt x="6261" y="1032"/>
                  </a:lnTo>
                  <a:lnTo>
                    <a:pt x="5947" y="1315"/>
                  </a:lnTo>
                  <a:lnTo>
                    <a:pt x="5633" y="1584"/>
                  </a:lnTo>
                  <a:lnTo>
                    <a:pt x="5319" y="1808"/>
                  </a:lnTo>
                  <a:lnTo>
                    <a:pt x="5155" y="1898"/>
                  </a:lnTo>
                  <a:lnTo>
                    <a:pt x="4976" y="1988"/>
                  </a:lnTo>
                  <a:lnTo>
                    <a:pt x="4812" y="2062"/>
                  </a:lnTo>
                  <a:lnTo>
                    <a:pt x="4632" y="2137"/>
                  </a:lnTo>
                  <a:lnTo>
                    <a:pt x="4468" y="2197"/>
                  </a:lnTo>
                  <a:lnTo>
                    <a:pt x="4289" y="2257"/>
                  </a:lnTo>
                  <a:lnTo>
                    <a:pt x="4109" y="2286"/>
                  </a:lnTo>
                  <a:lnTo>
                    <a:pt x="3930" y="2331"/>
                  </a:lnTo>
                  <a:lnTo>
                    <a:pt x="3736" y="2346"/>
                  </a:lnTo>
                  <a:lnTo>
                    <a:pt x="3557" y="2361"/>
                  </a:lnTo>
                  <a:lnTo>
                    <a:pt x="3362" y="2376"/>
                  </a:lnTo>
                  <a:lnTo>
                    <a:pt x="3168" y="2361"/>
                  </a:lnTo>
                  <a:lnTo>
                    <a:pt x="2780" y="2331"/>
                  </a:lnTo>
                  <a:lnTo>
                    <a:pt x="2391" y="2257"/>
                  </a:lnTo>
                  <a:lnTo>
                    <a:pt x="1973" y="2152"/>
                  </a:lnTo>
                  <a:lnTo>
                    <a:pt x="1555" y="2018"/>
                  </a:lnTo>
                  <a:lnTo>
                    <a:pt x="1136" y="1823"/>
                  </a:lnTo>
                  <a:lnTo>
                    <a:pt x="1017" y="1793"/>
                  </a:lnTo>
                  <a:lnTo>
                    <a:pt x="897" y="1764"/>
                  </a:lnTo>
                  <a:lnTo>
                    <a:pt x="793" y="1749"/>
                  </a:lnTo>
                  <a:lnTo>
                    <a:pt x="673" y="1764"/>
                  </a:lnTo>
                  <a:lnTo>
                    <a:pt x="569" y="1793"/>
                  </a:lnTo>
                  <a:lnTo>
                    <a:pt x="479" y="1823"/>
                  </a:lnTo>
                  <a:lnTo>
                    <a:pt x="374" y="1883"/>
                  </a:lnTo>
                  <a:lnTo>
                    <a:pt x="285" y="1943"/>
                  </a:lnTo>
                  <a:lnTo>
                    <a:pt x="210" y="2018"/>
                  </a:lnTo>
                  <a:lnTo>
                    <a:pt x="150" y="2092"/>
                  </a:lnTo>
                  <a:lnTo>
                    <a:pt x="91" y="2197"/>
                  </a:lnTo>
                  <a:lnTo>
                    <a:pt x="46" y="2286"/>
                  </a:lnTo>
                  <a:lnTo>
                    <a:pt x="16" y="2391"/>
                  </a:lnTo>
                  <a:lnTo>
                    <a:pt x="1" y="2511"/>
                  </a:lnTo>
                  <a:lnTo>
                    <a:pt x="16" y="2630"/>
                  </a:lnTo>
                  <a:lnTo>
                    <a:pt x="31" y="2750"/>
                  </a:lnTo>
                  <a:lnTo>
                    <a:pt x="1256" y="7695"/>
                  </a:lnTo>
                  <a:lnTo>
                    <a:pt x="1316" y="7904"/>
                  </a:lnTo>
                  <a:lnTo>
                    <a:pt x="1390" y="8113"/>
                  </a:lnTo>
                  <a:lnTo>
                    <a:pt x="1465" y="8307"/>
                  </a:lnTo>
                  <a:lnTo>
                    <a:pt x="1555" y="8501"/>
                  </a:lnTo>
                  <a:lnTo>
                    <a:pt x="1644" y="8696"/>
                  </a:lnTo>
                  <a:lnTo>
                    <a:pt x="1749" y="8875"/>
                  </a:lnTo>
                  <a:lnTo>
                    <a:pt x="1868" y="9054"/>
                  </a:lnTo>
                  <a:lnTo>
                    <a:pt x="1988" y="9218"/>
                  </a:lnTo>
                  <a:lnTo>
                    <a:pt x="2122" y="9383"/>
                  </a:lnTo>
                  <a:lnTo>
                    <a:pt x="2257" y="9547"/>
                  </a:lnTo>
                  <a:lnTo>
                    <a:pt x="2391" y="9682"/>
                  </a:lnTo>
                  <a:lnTo>
                    <a:pt x="2556" y="9831"/>
                  </a:lnTo>
                  <a:lnTo>
                    <a:pt x="2705" y="9965"/>
                  </a:lnTo>
                  <a:lnTo>
                    <a:pt x="2869" y="10085"/>
                  </a:lnTo>
                  <a:lnTo>
                    <a:pt x="3034" y="10204"/>
                  </a:lnTo>
                  <a:lnTo>
                    <a:pt x="3213" y="10309"/>
                  </a:lnTo>
                  <a:lnTo>
                    <a:pt x="3392" y="10414"/>
                  </a:lnTo>
                  <a:lnTo>
                    <a:pt x="3572" y="10503"/>
                  </a:lnTo>
                  <a:lnTo>
                    <a:pt x="3766" y="10593"/>
                  </a:lnTo>
                  <a:lnTo>
                    <a:pt x="3945" y="10668"/>
                  </a:lnTo>
                  <a:lnTo>
                    <a:pt x="4154" y="10727"/>
                  </a:lnTo>
                  <a:lnTo>
                    <a:pt x="4348" y="10787"/>
                  </a:lnTo>
                  <a:lnTo>
                    <a:pt x="4543" y="10832"/>
                  </a:lnTo>
                  <a:lnTo>
                    <a:pt x="4752" y="10862"/>
                  </a:lnTo>
                  <a:lnTo>
                    <a:pt x="4961" y="10892"/>
                  </a:lnTo>
                  <a:lnTo>
                    <a:pt x="5170" y="10907"/>
                  </a:lnTo>
                  <a:lnTo>
                    <a:pt x="5588" y="10907"/>
                  </a:lnTo>
                  <a:lnTo>
                    <a:pt x="5812" y="10892"/>
                  </a:lnTo>
                  <a:lnTo>
                    <a:pt x="6022" y="10862"/>
                  </a:lnTo>
                  <a:lnTo>
                    <a:pt x="6231" y="10817"/>
                  </a:lnTo>
                  <a:lnTo>
                    <a:pt x="6455" y="10772"/>
                  </a:lnTo>
                  <a:lnTo>
                    <a:pt x="6664" y="10712"/>
                  </a:lnTo>
                  <a:lnTo>
                    <a:pt x="6858" y="10638"/>
                  </a:lnTo>
                  <a:lnTo>
                    <a:pt x="7052" y="10563"/>
                  </a:lnTo>
                  <a:lnTo>
                    <a:pt x="7247" y="10473"/>
                  </a:lnTo>
                  <a:lnTo>
                    <a:pt x="7441" y="10384"/>
                  </a:lnTo>
                  <a:lnTo>
                    <a:pt x="7620" y="10279"/>
                  </a:lnTo>
                  <a:lnTo>
                    <a:pt x="7785" y="10160"/>
                  </a:lnTo>
                  <a:lnTo>
                    <a:pt x="7949" y="10040"/>
                  </a:lnTo>
                  <a:lnTo>
                    <a:pt x="8113" y="9921"/>
                  </a:lnTo>
                  <a:lnTo>
                    <a:pt x="8263" y="9771"/>
                  </a:lnTo>
                  <a:lnTo>
                    <a:pt x="8412" y="9637"/>
                  </a:lnTo>
                  <a:lnTo>
                    <a:pt x="8546" y="9487"/>
                  </a:lnTo>
                  <a:lnTo>
                    <a:pt x="8681" y="9338"/>
                  </a:lnTo>
                  <a:lnTo>
                    <a:pt x="8800" y="9174"/>
                  </a:lnTo>
                  <a:lnTo>
                    <a:pt x="8920" y="9009"/>
                  </a:lnTo>
                  <a:lnTo>
                    <a:pt x="9025" y="8830"/>
                  </a:lnTo>
                  <a:lnTo>
                    <a:pt x="9129" y="8651"/>
                  </a:lnTo>
                  <a:lnTo>
                    <a:pt x="9219" y="8471"/>
                  </a:lnTo>
                  <a:lnTo>
                    <a:pt x="9308" y="8292"/>
                  </a:lnTo>
                  <a:lnTo>
                    <a:pt x="9383" y="8098"/>
                  </a:lnTo>
                  <a:lnTo>
                    <a:pt x="9443" y="7904"/>
                  </a:lnTo>
                  <a:lnTo>
                    <a:pt x="9503" y="7710"/>
                  </a:lnTo>
                  <a:lnTo>
                    <a:pt x="9547" y="7515"/>
                  </a:lnTo>
                  <a:lnTo>
                    <a:pt x="9577" y="7306"/>
                  </a:lnTo>
                  <a:lnTo>
                    <a:pt x="9607" y="7112"/>
                  </a:lnTo>
                  <a:lnTo>
                    <a:pt x="9622" y="6903"/>
                  </a:lnTo>
                  <a:lnTo>
                    <a:pt x="9622" y="6694"/>
                  </a:lnTo>
                  <a:lnTo>
                    <a:pt x="9622" y="6484"/>
                  </a:lnTo>
                  <a:lnTo>
                    <a:pt x="9607" y="6275"/>
                  </a:lnTo>
                  <a:lnTo>
                    <a:pt x="9577" y="6066"/>
                  </a:lnTo>
                  <a:lnTo>
                    <a:pt x="9547" y="5857"/>
                  </a:lnTo>
                  <a:lnTo>
                    <a:pt x="9503" y="5633"/>
                  </a:lnTo>
                  <a:lnTo>
                    <a:pt x="8248" y="598"/>
                  </a:lnTo>
                  <a:lnTo>
                    <a:pt x="8203" y="479"/>
                  </a:lnTo>
                  <a:lnTo>
                    <a:pt x="8158" y="374"/>
                  </a:lnTo>
                  <a:lnTo>
                    <a:pt x="8083" y="285"/>
                  </a:lnTo>
                  <a:lnTo>
                    <a:pt x="8009" y="210"/>
                  </a:lnTo>
                  <a:lnTo>
                    <a:pt x="7919" y="135"/>
                  </a:lnTo>
                  <a:lnTo>
                    <a:pt x="7829" y="75"/>
                  </a:lnTo>
                  <a:lnTo>
                    <a:pt x="7740" y="46"/>
                  </a:lnTo>
                  <a:lnTo>
                    <a:pt x="7635" y="16"/>
                  </a:lnTo>
                  <a:lnTo>
                    <a:pt x="75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1614;p33">
              <a:extLst>
                <a:ext uri="{FF2B5EF4-FFF2-40B4-BE49-F238E27FC236}">
                  <a16:creationId xmlns:a16="http://schemas.microsoft.com/office/drawing/2014/main" id="{0C99ED0F-774F-E453-7D69-0865B7588838}"/>
                </a:ext>
              </a:extLst>
            </p:cNvPr>
            <p:cNvSpPr/>
            <p:nvPr/>
          </p:nvSpPr>
          <p:spPr>
            <a:xfrm>
              <a:off x="4715302" y="3173905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31" y="45"/>
                  </a:lnTo>
                  <a:lnTo>
                    <a:pt x="3422" y="90"/>
                  </a:lnTo>
                  <a:lnTo>
                    <a:pt x="3197" y="135"/>
                  </a:lnTo>
                  <a:lnTo>
                    <a:pt x="2988" y="195"/>
                  </a:lnTo>
                  <a:lnTo>
                    <a:pt x="2779" y="270"/>
                  </a:lnTo>
                  <a:lnTo>
                    <a:pt x="2585" y="344"/>
                  </a:lnTo>
                  <a:lnTo>
                    <a:pt x="2391" y="434"/>
                  </a:lnTo>
                  <a:lnTo>
                    <a:pt x="2197" y="538"/>
                  </a:lnTo>
                  <a:lnTo>
                    <a:pt x="2017" y="643"/>
                  </a:lnTo>
                  <a:lnTo>
                    <a:pt x="1838" y="763"/>
                  </a:lnTo>
                  <a:lnTo>
                    <a:pt x="1674" y="882"/>
                  </a:lnTo>
                  <a:lnTo>
                    <a:pt x="1509" y="1017"/>
                  </a:lnTo>
                  <a:lnTo>
                    <a:pt x="1360" y="1151"/>
                  </a:lnTo>
                  <a:lnTo>
                    <a:pt x="1210" y="1300"/>
                  </a:lnTo>
                  <a:lnTo>
                    <a:pt x="1076" y="1450"/>
                  </a:lnTo>
                  <a:lnTo>
                    <a:pt x="942" y="1599"/>
                  </a:lnTo>
                  <a:lnTo>
                    <a:pt x="807" y="1763"/>
                  </a:lnTo>
                  <a:lnTo>
                    <a:pt x="703" y="1928"/>
                  </a:lnTo>
                  <a:lnTo>
                    <a:pt x="583" y="2107"/>
                  </a:lnTo>
                  <a:lnTo>
                    <a:pt x="493" y="2286"/>
                  </a:lnTo>
                  <a:lnTo>
                    <a:pt x="404" y="2466"/>
                  </a:lnTo>
                  <a:lnTo>
                    <a:pt x="314" y="2660"/>
                  </a:lnTo>
                  <a:lnTo>
                    <a:pt x="239" y="2854"/>
                  </a:lnTo>
                  <a:lnTo>
                    <a:pt x="180" y="3048"/>
                  </a:lnTo>
                  <a:lnTo>
                    <a:pt x="120" y="3242"/>
                  </a:lnTo>
                  <a:lnTo>
                    <a:pt x="75" y="3452"/>
                  </a:lnTo>
                  <a:lnTo>
                    <a:pt x="45" y="3661"/>
                  </a:lnTo>
                  <a:lnTo>
                    <a:pt x="15" y="3855"/>
                  </a:lnTo>
                  <a:lnTo>
                    <a:pt x="0" y="4064"/>
                  </a:lnTo>
                  <a:lnTo>
                    <a:pt x="0" y="4288"/>
                  </a:lnTo>
                  <a:lnTo>
                    <a:pt x="0" y="4497"/>
                  </a:lnTo>
                  <a:lnTo>
                    <a:pt x="30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49"/>
                  </a:lnTo>
                  <a:lnTo>
                    <a:pt x="195" y="5558"/>
                  </a:lnTo>
                  <a:lnTo>
                    <a:pt x="269" y="5767"/>
                  </a:lnTo>
                  <a:lnTo>
                    <a:pt x="344" y="5961"/>
                  </a:lnTo>
                  <a:lnTo>
                    <a:pt x="434" y="6156"/>
                  </a:lnTo>
                  <a:lnTo>
                    <a:pt x="538" y="6350"/>
                  </a:lnTo>
                  <a:lnTo>
                    <a:pt x="643" y="6529"/>
                  </a:lnTo>
                  <a:lnTo>
                    <a:pt x="762" y="6708"/>
                  </a:lnTo>
                  <a:lnTo>
                    <a:pt x="882" y="6873"/>
                  </a:lnTo>
                  <a:lnTo>
                    <a:pt x="1016" y="7037"/>
                  </a:lnTo>
                  <a:lnTo>
                    <a:pt x="1151" y="7187"/>
                  </a:lnTo>
                  <a:lnTo>
                    <a:pt x="1300" y="7336"/>
                  </a:lnTo>
                  <a:lnTo>
                    <a:pt x="1450" y="7485"/>
                  </a:lnTo>
                  <a:lnTo>
                    <a:pt x="1599" y="7605"/>
                  </a:lnTo>
                  <a:lnTo>
                    <a:pt x="1763" y="7739"/>
                  </a:lnTo>
                  <a:lnTo>
                    <a:pt x="1943" y="7859"/>
                  </a:lnTo>
                  <a:lnTo>
                    <a:pt x="2107" y="7963"/>
                  </a:lnTo>
                  <a:lnTo>
                    <a:pt x="2286" y="8053"/>
                  </a:lnTo>
                  <a:lnTo>
                    <a:pt x="2480" y="8158"/>
                  </a:lnTo>
                  <a:lnTo>
                    <a:pt x="2660" y="8232"/>
                  </a:lnTo>
                  <a:lnTo>
                    <a:pt x="2854" y="8307"/>
                  </a:lnTo>
                  <a:lnTo>
                    <a:pt x="3048" y="8367"/>
                  </a:lnTo>
                  <a:lnTo>
                    <a:pt x="3257" y="8427"/>
                  </a:lnTo>
                  <a:lnTo>
                    <a:pt x="3451" y="8471"/>
                  </a:lnTo>
                  <a:lnTo>
                    <a:pt x="3661" y="8501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497" y="8546"/>
                  </a:lnTo>
                  <a:lnTo>
                    <a:pt x="4706" y="8531"/>
                  </a:lnTo>
                  <a:lnTo>
                    <a:pt x="4930" y="8501"/>
                  </a:lnTo>
                  <a:lnTo>
                    <a:pt x="5140" y="8456"/>
                  </a:lnTo>
                  <a:lnTo>
                    <a:pt x="5349" y="8412"/>
                  </a:lnTo>
                  <a:lnTo>
                    <a:pt x="5558" y="8352"/>
                  </a:lnTo>
                  <a:lnTo>
                    <a:pt x="5767" y="8277"/>
                  </a:lnTo>
                  <a:lnTo>
                    <a:pt x="5976" y="8202"/>
                  </a:lnTo>
                  <a:lnTo>
                    <a:pt x="6170" y="8113"/>
                  </a:lnTo>
                  <a:lnTo>
                    <a:pt x="6350" y="8008"/>
                  </a:lnTo>
                  <a:lnTo>
                    <a:pt x="6529" y="7904"/>
                  </a:lnTo>
                  <a:lnTo>
                    <a:pt x="6708" y="7784"/>
                  </a:lnTo>
                  <a:lnTo>
                    <a:pt x="6873" y="7665"/>
                  </a:lnTo>
                  <a:lnTo>
                    <a:pt x="7037" y="7530"/>
                  </a:lnTo>
                  <a:lnTo>
                    <a:pt x="7201" y="7396"/>
                  </a:lnTo>
                  <a:lnTo>
                    <a:pt x="7336" y="7246"/>
                  </a:lnTo>
                  <a:lnTo>
                    <a:pt x="7485" y="7097"/>
                  </a:lnTo>
                  <a:lnTo>
                    <a:pt x="7620" y="6947"/>
                  </a:lnTo>
                  <a:lnTo>
                    <a:pt x="7739" y="6783"/>
                  </a:lnTo>
                  <a:lnTo>
                    <a:pt x="7859" y="6619"/>
                  </a:lnTo>
                  <a:lnTo>
                    <a:pt x="7963" y="6440"/>
                  </a:lnTo>
                  <a:lnTo>
                    <a:pt x="8068" y="6260"/>
                  </a:lnTo>
                  <a:lnTo>
                    <a:pt x="8157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8"/>
                  </a:lnTo>
                  <a:lnTo>
                    <a:pt x="8426" y="5304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92"/>
                  </a:lnTo>
                  <a:lnTo>
                    <a:pt x="8546" y="4482"/>
                  </a:lnTo>
                  <a:lnTo>
                    <a:pt x="8546" y="4258"/>
                  </a:lnTo>
                  <a:lnTo>
                    <a:pt x="8546" y="4049"/>
                  </a:lnTo>
                  <a:lnTo>
                    <a:pt x="8531" y="3840"/>
                  </a:lnTo>
                  <a:lnTo>
                    <a:pt x="8501" y="3631"/>
                  </a:lnTo>
                  <a:lnTo>
                    <a:pt x="8456" y="3407"/>
                  </a:lnTo>
                  <a:lnTo>
                    <a:pt x="8411" y="3198"/>
                  </a:lnTo>
                  <a:lnTo>
                    <a:pt x="8352" y="2989"/>
                  </a:lnTo>
                  <a:lnTo>
                    <a:pt x="8277" y="2779"/>
                  </a:lnTo>
                  <a:lnTo>
                    <a:pt x="8202" y="2585"/>
                  </a:lnTo>
                  <a:lnTo>
                    <a:pt x="8113" y="2391"/>
                  </a:lnTo>
                  <a:lnTo>
                    <a:pt x="8008" y="2197"/>
                  </a:lnTo>
                  <a:lnTo>
                    <a:pt x="7903" y="2017"/>
                  </a:lnTo>
                  <a:lnTo>
                    <a:pt x="7799" y="1838"/>
                  </a:lnTo>
                  <a:lnTo>
                    <a:pt x="7664" y="1674"/>
                  </a:lnTo>
                  <a:lnTo>
                    <a:pt x="7545" y="1510"/>
                  </a:lnTo>
                  <a:lnTo>
                    <a:pt x="7395" y="1360"/>
                  </a:lnTo>
                  <a:lnTo>
                    <a:pt x="7261" y="1211"/>
                  </a:lnTo>
                  <a:lnTo>
                    <a:pt x="7112" y="1061"/>
                  </a:lnTo>
                  <a:lnTo>
                    <a:pt x="6947" y="942"/>
                  </a:lnTo>
                  <a:lnTo>
                    <a:pt x="6783" y="807"/>
                  </a:lnTo>
                  <a:lnTo>
                    <a:pt x="6619" y="703"/>
                  </a:lnTo>
                  <a:lnTo>
                    <a:pt x="6439" y="583"/>
                  </a:lnTo>
                  <a:lnTo>
                    <a:pt x="6260" y="494"/>
                  </a:lnTo>
                  <a:lnTo>
                    <a:pt x="6081" y="404"/>
                  </a:lnTo>
                  <a:lnTo>
                    <a:pt x="5887" y="314"/>
                  </a:lnTo>
                  <a:lnTo>
                    <a:pt x="5692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1" y="45"/>
                  </a:lnTo>
                  <a:lnTo>
                    <a:pt x="4691" y="16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1615;p33">
              <a:extLst>
                <a:ext uri="{FF2B5EF4-FFF2-40B4-BE49-F238E27FC236}">
                  <a16:creationId xmlns:a16="http://schemas.microsoft.com/office/drawing/2014/main" id="{13F2B8A9-059F-F12B-B9A2-C038B9B2B064}"/>
                </a:ext>
              </a:extLst>
            </p:cNvPr>
            <p:cNvSpPr/>
            <p:nvPr/>
          </p:nvSpPr>
          <p:spPr>
            <a:xfrm>
              <a:off x="4769467" y="3228069"/>
              <a:ext cx="126817" cy="126433"/>
            </a:xfrm>
            <a:custGeom>
              <a:avLst/>
              <a:gdLst/>
              <a:ahLst/>
              <a:cxnLst/>
              <a:rect l="l" t="t" r="r" b="b"/>
              <a:pathLst>
                <a:path w="4617" h="4603" extrusionOk="0">
                  <a:moveTo>
                    <a:pt x="2182" y="1"/>
                  </a:moveTo>
                  <a:lnTo>
                    <a:pt x="1958" y="16"/>
                  </a:lnTo>
                  <a:lnTo>
                    <a:pt x="1718" y="75"/>
                  </a:lnTo>
                  <a:lnTo>
                    <a:pt x="1494" y="135"/>
                  </a:lnTo>
                  <a:lnTo>
                    <a:pt x="1285" y="225"/>
                  </a:lnTo>
                  <a:lnTo>
                    <a:pt x="1091" y="344"/>
                  </a:lnTo>
                  <a:lnTo>
                    <a:pt x="897" y="464"/>
                  </a:lnTo>
                  <a:lnTo>
                    <a:pt x="732" y="613"/>
                  </a:lnTo>
                  <a:lnTo>
                    <a:pt x="568" y="777"/>
                  </a:lnTo>
                  <a:lnTo>
                    <a:pt x="434" y="942"/>
                  </a:lnTo>
                  <a:lnTo>
                    <a:pt x="314" y="1136"/>
                  </a:lnTo>
                  <a:lnTo>
                    <a:pt x="210" y="1330"/>
                  </a:lnTo>
                  <a:lnTo>
                    <a:pt x="135" y="1539"/>
                  </a:lnTo>
                  <a:lnTo>
                    <a:pt x="60" y="1749"/>
                  </a:lnTo>
                  <a:lnTo>
                    <a:pt x="15" y="1973"/>
                  </a:lnTo>
                  <a:lnTo>
                    <a:pt x="0" y="2197"/>
                  </a:lnTo>
                  <a:lnTo>
                    <a:pt x="0" y="2421"/>
                  </a:lnTo>
                  <a:lnTo>
                    <a:pt x="30" y="2645"/>
                  </a:lnTo>
                  <a:lnTo>
                    <a:pt x="75" y="2884"/>
                  </a:lnTo>
                  <a:lnTo>
                    <a:pt x="135" y="3108"/>
                  </a:lnTo>
                  <a:lnTo>
                    <a:pt x="239" y="3317"/>
                  </a:lnTo>
                  <a:lnTo>
                    <a:pt x="344" y="3526"/>
                  </a:lnTo>
                  <a:lnTo>
                    <a:pt x="478" y="3706"/>
                  </a:lnTo>
                  <a:lnTo>
                    <a:pt x="613" y="3870"/>
                  </a:lnTo>
                  <a:lnTo>
                    <a:pt x="777" y="4034"/>
                  </a:lnTo>
                  <a:lnTo>
                    <a:pt x="957" y="4169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2"/>
                  </a:lnTo>
                  <a:lnTo>
                    <a:pt x="1748" y="4542"/>
                  </a:lnTo>
                  <a:lnTo>
                    <a:pt x="1972" y="4587"/>
                  </a:lnTo>
                  <a:lnTo>
                    <a:pt x="2197" y="4602"/>
                  </a:lnTo>
                  <a:lnTo>
                    <a:pt x="2421" y="4602"/>
                  </a:lnTo>
                  <a:lnTo>
                    <a:pt x="2660" y="4587"/>
                  </a:lnTo>
                  <a:lnTo>
                    <a:pt x="2884" y="4542"/>
                  </a:lnTo>
                  <a:lnTo>
                    <a:pt x="3108" y="4468"/>
                  </a:lnTo>
                  <a:lnTo>
                    <a:pt x="3317" y="4378"/>
                  </a:lnTo>
                  <a:lnTo>
                    <a:pt x="3526" y="4258"/>
                  </a:lnTo>
                  <a:lnTo>
                    <a:pt x="3705" y="4139"/>
                  </a:lnTo>
                  <a:lnTo>
                    <a:pt x="3885" y="3989"/>
                  </a:lnTo>
                  <a:lnTo>
                    <a:pt x="4034" y="3825"/>
                  </a:lnTo>
                  <a:lnTo>
                    <a:pt x="4169" y="3661"/>
                  </a:lnTo>
                  <a:lnTo>
                    <a:pt x="4288" y="3467"/>
                  </a:lnTo>
                  <a:lnTo>
                    <a:pt x="4393" y="3272"/>
                  </a:lnTo>
                  <a:lnTo>
                    <a:pt x="4482" y="3063"/>
                  </a:lnTo>
                  <a:lnTo>
                    <a:pt x="4542" y="2854"/>
                  </a:lnTo>
                  <a:lnTo>
                    <a:pt x="4587" y="2630"/>
                  </a:lnTo>
                  <a:lnTo>
                    <a:pt x="4617" y="2406"/>
                  </a:lnTo>
                  <a:lnTo>
                    <a:pt x="4602" y="2182"/>
                  </a:lnTo>
                  <a:lnTo>
                    <a:pt x="4587" y="1958"/>
                  </a:lnTo>
                  <a:lnTo>
                    <a:pt x="4542" y="1719"/>
                  </a:lnTo>
                  <a:lnTo>
                    <a:pt x="4467" y="1495"/>
                  </a:lnTo>
                  <a:lnTo>
                    <a:pt x="4378" y="1285"/>
                  </a:lnTo>
                  <a:lnTo>
                    <a:pt x="4258" y="1076"/>
                  </a:lnTo>
                  <a:lnTo>
                    <a:pt x="4139" y="897"/>
                  </a:lnTo>
                  <a:lnTo>
                    <a:pt x="3989" y="733"/>
                  </a:lnTo>
                  <a:lnTo>
                    <a:pt x="3825" y="568"/>
                  </a:lnTo>
                  <a:lnTo>
                    <a:pt x="3661" y="434"/>
                  </a:lnTo>
                  <a:lnTo>
                    <a:pt x="3466" y="314"/>
                  </a:lnTo>
                  <a:lnTo>
                    <a:pt x="3272" y="210"/>
                  </a:lnTo>
                  <a:lnTo>
                    <a:pt x="3063" y="120"/>
                  </a:lnTo>
                  <a:lnTo>
                    <a:pt x="2854" y="60"/>
                  </a:lnTo>
                  <a:lnTo>
                    <a:pt x="2645" y="16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1616;p33">
              <a:extLst>
                <a:ext uri="{FF2B5EF4-FFF2-40B4-BE49-F238E27FC236}">
                  <a16:creationId xmlns:a16="http://schemas.microsoft.com/office/drawing/2014/main" id="{169A85EA-2A75-D235-AF1D-B1A25F14AD16}"/>
                </a:ext>
              </a:extLst>
            </p:cNvPr>
            <p:cNvSpPr/>
            <p:nvPr/>
          </p:nvSpPr>
          <p:spPr>
            <a:xfrm>
              <a:off x="4585220" y="2745921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31" y="46"/>
                  </a:lnTo>
                  <a:lnTo>
                    <a:pt x="3407" y="90"/>
                  </a:lnTo>
                  <a:lnTo>
                    <a:pt x="3198" y="135"/>
                  </a:lnTo>
                  <a:lnTo>
                    <a:pt x="2988" y="195"/>
                  </a:lnTo>
                  <a:lnTo>
                    <a:pt x="2779" y="270"/>
                  </a:lnTo>
                  <a:lnTo>
                    <a:pt x="2585" y="344"/>
                  </a:lnTo>
                  <a:lnTo>
                    <a:pt x="2391" y="434"/>
                  </a:lnTo>
                  <a:lnTo>
                    <a:pt x="2197" y="539"/>
                  </a:lnTo>
                  <a:lnTo>
                    <a:pt x="2017" y="643"/>
                  </a:lnTo>
                  <a:lnTo>
                    <a:pt x="1838" y="763"/>
                  </a:lnTo>
                  <a:lnTo>
                    <a:pt x="1674" y="882"/>
                  </a:lnTo>
                  <a:lnTo>
                    <a:pt x="1509" y="1017"/>
                  </a:lnTo>
                  <a:lnTo>
                    <a:pt x="1360" y="1151"/>
                  </a:lnTo>
                  <a:lnTo>
                    <a:pt x="1211" y="1300"/>
                  </a:lnTo>
                  <a:lnTo>
                    <a:pt x="1076" y="1450"/>
                  </a:lnTo>
                  <a:lnTo>
                    <a:pt x="942" y="1599"/>
                  </a:lnTo>
                  <a:lnTo>
                    <a:pt x="807" y="1764"/>
                  </a:lnTo>
                  <a:lnTo>
                    <a:pt x="703" y="1943"/>
                  </a:lnTo>
                  <a:lnTo>
                    <a:pt x="583" y="2107"/>
                  </a:lnTo>
                  <a:lnTo>
                    <a:pt x="494" y="2286"/>
                  </a:lnTo>
                  <a:lnTo>
                    <a:pt x="404" y="2466"/>
                  </a:lnTo>
                  <a:lnTo>
                    <a:pt x="314" y="2660"/>
                  </a:lnTo>
                  <a:lnTo>
                    <a:pt x="240" y="2854"/>
                  </a:lnTo>
                  <a:lnTo>
                    <a:pt x="180" y="3048"/>
                  </a:lnTo>
                  <a:lnTo>
                    <a:pt x="120" y="3243"/>
                  </a:lnTo>
                  <a:lnTo>
                    <a:pt x="75" y="3452"/>
                  </a:lnTo>
                  <a:lnTo>
                    <a:pt x="45" y="3661"/>
                  </a:lnTo>
                  <a:lnTo>
                    <a:pt x="15" y="3855"/>
                  </a:lnTo>
                  <a:lnTo>
                    <a:pt x="1" y="4064"/>
                  </a:lnTo>
                  <a:lnTo>
                    <a:pt x="1" y="4288"/>
                  </a:lnTo>
                  <a:lnTo>
                    <a:pt x="1" y="4497"/>
                  </a:lnTo>
                  <a:lnTo>
                    <a:pt x="15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49"/>
                  </a:lnTo>
                  <a:lnTo>
                    <a:pt x="195" y="5558"/>
                  </a:lnTo>
                  <a:lnTo>
                    <a:pt x="269" y="5767"/>
                  </a:lnTo>
                  <a:lnTo>
                    <a:pt x="344" y="5962"/>
                  </a:lnTo>
                  <a:lnTo>
                    <a:pt x="434" y="6156"/>
                  </a:lnTo>
                  <a:lnTo>
                    <a:pt x="538" y="6350"/>
                  </a:lnTo>
                  <a:lnTo>
                    <a:pt x="643" y="6529"/>
                  </a:lnTo>
                  <a:lnTo>
                    <a:pt x="762" y="6709"/>
                  </a:lnTo>
                  <a:lnTo>
                    <a:pt x="882" y="6873"/>
                  </a:lnTo>
                  <a:lnTo>
                    <a:pt x="1016" y="7037"/>
                  </a:lnTo>
                  <a:lnTo>
                    <a:pt x="1151" y="7187"/>
                  </a:lnTo>
                  <a:lnTo>
                    <a:pt x="1300" y="7336"/>
                  </a:lnTo>
                  <a:lnTo>
                    <a:pt x="1450" y="7485"/>
                  </a:lnTo>
                  <a:lnTo>
                    <a:pt x="1599" y="7605"/>
                  </a:lnTo>
                  <a:lnTo>
                    <a:pt x="1763" y="7739"/>
                  </a:lnTo>
                  <a:lnTo>
                    <a:pt x="1943" y="7859"/>
                  </a:lnTo>
                  <a:lnTo>
                    <a:pt x="2107" y="7963"/>
                  </a:lnTo>
                  <a:lnTo>
                    <a:pt x="2286" y="8053"/>
                  </a:lnTo>
                  <a:lnTo>
                    <a:pt x="2481" y="8158"/>
                  </a:lnTo>
                  <a:lnTo>
                    <a:pt x="2660" y="8232"/>
                  </a:lnTo>
                  <a:lnTo>
                    <a:pt x="2854" y="8307"/>
                  </a:lnTo>
                  <a:lnTo>
                    <a:pt x="3048" y="8367"/>
                  </a:lnTo>
                  <a:lnTo>
                    <a:pt x="3242" y="8427"/>
                  </a:lnTo>
                  <a:lnTo>
                    <a:pt x="3452" y="8471"/>
                  </a:lnTo>
                  <a:lnTo>
                    <a:pt x="3661" y="8501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497" y="8546"/>
                  </a:lnTo>
                  <a:lnTo>
                    <a:pt x="4707" y="8531"/>
                  </a:lnTo>
                  <a:lnTo>
                    <a:pt x="4916" y="8501"/>
                  </a:lnTo>
                  <a:lnTo>
                    <a:pt x="5140" y="8456"/>
                  </a:lnTo>
                  <a:lnTo>
                    <a:pt x="5349" y="8412"/>
                  </a:lnTo>
                  <a:lnTo>
                    <a:pt x="5558" y="8352"/>
                  </a:lnTo>
                  <a:lnTo>
                    <a:pt x="5767" y="8277"/>
                  </a:lnTo>
                  <a:lnTo>
                    <a:pt x="5961" y="8202"/>
                  </a:lnTo>
                  <a:lnTo>
                    <a:pt x="6156" y="8113"/>
                  </a:lnTo>
                  <a:lnTo>
                    <a:pt x="6350" y="8008"/>
                  </a:lnTo>
                  <a:lnTo>
                    <a:pt x="6529" y="7904"/>
                  </a:lnTo>
                  <a:lnTo>
                    <a:pt x="6708" y="7784"/>
                  </a:lnTo>
                  <a:lnTo>
                    <a:pt x="6873" y="7665"/>
                  </a:lnTo>
                  <a:lnTo>
                    <a:pt x="7037" y="7530"/>
                  </a:lnTo>
                  <a:lnTo>
                    <a:pt x="7186" y="7396"/>
                  </a:lnTo>
                  <a:lnTo>
                    <a:pt x="7336" y="7261"/>
                  </a:lnTo>
                  <a:lnTo>
                    <a:pt x="7485" y="7097"/>
                  </a:lnTo>
                  <a:lnTo>
                    <a:pt x="7620" y="6948"/>
                  </a:lnTo>
                  <a:lnTo>
                    <a:pt x="7739" y="6783"/>
                  </a:lnTo>
                  <a:lnTo>
                    <a:pt x="7859" y="6619"/>
                  </a:lnTo>
                  <a:lnTo>
                    <a:pt x="7963" y="6440"/>
                  </a:lnTo>
                  <a:lnTo>
                    <a:pt x="8068" y="6260"/>
                  </a:lnTo>
                  <a:lnTo>
                    <a:pt x="8158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8"/>
                  </a:lnTo>
                  <a:lnTo>
                    <a:pt x="8426" y="5304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92"/>
                  </a:lnTo>
                  <a:lnTo>
                    <a:pt x="8546" y="4483"/>
                  </a:lnTo>
                  <a:lnTo>
                    <a:pt x="8546" y="4258"/>
                  </a:lnTo>
                  <a:lnTo>
                    <a:pt x="8546" y="4049"/>
                  </a:lnTo>
                  <a:lnTo>
                    <a:pt x="8531" y="3840"/>
                  </a:lnTo>
                  <a:lnTo>
                    <a:pt x="8501" y="3631"/>
                  </a:lnTo>
                  <a:lnTo>
                    <a:pt x="8456" y="3407"/>
                  </a:lnTo>
                  <a:lnTo>
                    <a:pt x="8412" y="3198"/>
                  </a:lnTo>
                  <a:lnTo>
                    <a:pt x="8352" y="2989"/>
                  </a:lnTo>
                  <a:lnTo>
                    <a:pt x="8277" y="2779"/>
                  </a:lnTo>
                  <a:lnTo>
                    <a:pt x="8202" y="2585"/>
                  </a:lnTo>
                  <a:lnTo>
                    <a:pt x="8113" y="2391"/>
                  </a:lnTo>
                  <a:lnTo>
                    <a:pt x="8008" y="2197"/>
                  </a:lnTo>
                  <a:lnTo>
                    <a:pt x="7904" y="2018"/>
                  </a:lnTo>
                  <a:lnTo>
                    <a:pt x="7784" y="1838"/>
                  </a:lnTo>
                  <a:lnTo>
                    <a:pt x="7665" y="1674"/>
                  </a:lnTo>
                  <a:lnTo>
                    <a:pt x="7530" y="1510"/>
                  </a:lnTo>
                  <a:lnTo>
                    <a:pt x="7396" y="1360"/>
                  </a:lnTo>
                  <a:lnTo>
                    <a:pt x="7261" y="1211"/>
                  </a:lnTo>
                  <a:lnTo>
                    <a:pt x="7097" y="1061"/>
                  </a:lnTo>
                  <a:lnTo>
                    <a:pt x="6947" y="942"/>
                  </a:lnTo>
                  <a:lnTo>
                    <a:pt x="6783" y="807"/>
                  </a:lnTo>
                  <a:lnTo>
                    <a:pt x="6619" y="703"/>
                  </a:lnTo>
                  <a:lnTo>
                    <a:pt x="6439" y="583"/>
                  </a:lnTo>
                  <a:lnTo>
                    <a:pt x="6260" y="494"/>
                  </a:lnTo>
                  <a:lnTo>
                    <a:pt x="6081" y="404"/>
                  </a:lnTo>
                  <a:lnTo>
                    <a:pt x="5887" y="314"/>
                  </a:lnTo>
                  <a:lnTo>
                    <a:pt x="5693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1" y="46"/>
                  </a:lnTo>
                  <a:lnTo>
                    <a:pt x="4692" y="16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1617;p33">
              <a:extLst>
                <a:ext uri="{FF2B5EF4-FFF2-40B4-BE49-F238E27FC236}">
                  <a16:creationId xmlns:a16="http://schemas.microsoft.com/office/drawing/2014/main" id="{08CA92E3-C831-D425-01D0-481EC7FD7AE6}"/>
                </a:ext>
              </a:extLst>
            </p:cNvPr>
            <p:cNvSpPr/>
            <p:nvPr/>
          </p:nvSpPr>
          <p:spPr>
            <a:xfrm>
              <a:off x="4639385" y="2800085"/>
              <a:ext cx="126405" cy="126433"/>
            </a:xfrm>
            <a:custGeom>
              <a:avLst/>
              <a:gdLst/>
              <a:ahLst/>
              <a:cxnLst/>
              <a:rect l="l" t="t" r="r" b="b"/>
              <a:pathLst>
                <a:path w="4602" h="4603" extrusionOk="0">
                  <a:moveTo>
                    <a:pt x="2182" y="1"/>
                  </a:moveTo>
                  <a:lnTo>
                    <a:pt x="1958" y="16"/>
                  </a:lnTo>
                  <a:lnTo>
                    <a:pt x="1719" y="75"/>
                  </a:lnTo>
                  <a:lnTo>
                    <a:pt x="1495" y="135"/>
                  </a:lnTo>
                  <a:lnTo>
                    <a:pt x="1285" y="225"/>
                  </a:lnTo>
                  <a:lnTo>
                    <a:pt x="1091" y="344"/>
                  </a:lnTo>
                  <a:lnTo>
                    <a:pt x="897" y="464"/>
                  </a:lnTo>
                  <a:lnTo>
                    <a:pt x="733" y="613"/>
                  </a:lnTo>
                  <a:lnTo>
                    <a:pt x="568" y="778"/>
                  </a:lnTo>
                  <a:lnTo>
                    <a:pt x="434" y="942"/>
                  </a:lnTo>
                  <a:lnTo>
                    <a:pt x="314" y="1136"/>
                  </a:lnTo>
                  <a:lnTo>
                    <a:pt x="210" y="1330"/>
                  </a:lnTo>
                  <a:lnTo>
                    <a:pt x="120" y="1539"/>
                  </a:lnTo>
                  <a:lnTo>
                    <a:pt x="60" y="1749"/>
                  </a:lnTo>
                  <a:lnTo>
                    <a:pt x="15" y="1973"/>
                  </a:lnTo>
                  <a:lnTo>
                    <a:pt x="1" y="2197"/>
                  </a:lnTo>
                  <a:lnTo>
                    <a:pt x="1" y="2421"/>
                  </a:lnTo>
                  <a:lnTo>
                    <a:pt x="15" y="2645"/>
                  </a:lnTo>
                  <a:lnTo>
                    <a:pt x="75" y="2884"/>
                  </a:lnTo>
                  <a:lnTo>
                    <a:pt x="135" y="3108"/>
                  </a:lnTo>
                  <a:lnTo>
                    <a:pt x="225" y="3317"/>
                  </a:lnTo>
                  <a:lnTo>
                    <a:pt x="344" y="3526"/>
                  </a:lnTo>
                  <a:lnTo>
                    <a:pt x="479" y="3706"/>
                  </a:lnTo>
                  <a:lnTo>
                    <a:pt x="613" y="3870"/>
                  </a:lnTo>
                  <a:lnTo>
                    <a:pt x="777" y="4034"/>
                  </a:lnTo>
                  <a:lnTo>
                    <a:pt x="957" y="4169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3"/>
                  </a:lnTo>
                  <a:lnTo>
                    <a:pt x="1748" y="4542"/>
                  </a:lnTo>
                  <a:lnTo>
                    <a:pt x="1973" y="4587"/>
                  </a:lnTo>
                  <a:lnTo>
                    <a:pt x="2197" y="4602"/>
                  </a:lnTo>
                  <a:lnTo>
                    <a:pt x="2421" y="4602"/>
                  </a:lnTo>
                  <a:lnTo>
                    <a:pt x="2660" y="4587"/>
                  </a:lnTo>
                  <a:lnTo>
                    <a:pt x="2884" y="4542"/>
                  </a:lnTo>
                  <a:lnTo>
                    <a:pt x="3108" y="4468"/>
                  </a:lnTo>
                  <a:lnTo>
                    <a:pt x="3317" y="4378"/>
                  </a:lnTo>
                  <a:lnTo>
                    <a:pt x="3526" y="4258"/>
                  </a:lnTo>
                  <a:lnTo>
                    <a:pt x="3706" y="4139"/>
                  </a:lnTo>
                  <a:lnTo>
                    <a:pt x="3885" y="3990"/>
                  </a:lnTo>
                  <a:lnTo>
                    <a:pt x="4034" y="3825"/>
                  </a:lnTo>
                  <a:lnTo>
                    <a:pt x="4169" y="3661"/>
                  </a:lnTo>
                  <a:lnTo>
                    <a:pt x="4288" y="3467"/>
                  </a:lnTo>
                  <a:lnTo>
                    <a:pt x="4393" y="3272"/>
                  </a:lnTo>
                  <a:lnTo>
                    <a:pt x="4482" y="3063"/>
                  </a:lnTo>
                  <a:lnTo>
                    <a:pt x="4542" y="2854"/>
                  </a:lnTo>
                  <a:lnTo>
                    <a:pt x="4587" y="2630"/>
                  </a:lnTo>
                  <a:lnTo>
                    <a:pt x="4602" y="2406"/>
                  </a:lnTo>
                  <a:lnTo>
                    <a:pt x="4602" y="2182"/>
                  </a:lnTo>
                  <a:lnTo>
                    <a:pt x="4587" y="1958"/>
                  </a:lnTo>
                  <a:lnTo>
                    <a:pt x="4542" y="1719"/>
                  </a:lnTo>
                  <a:lnTo>
                    <a:pt x="4467" y="1495"/>
                  </a:lnTo>
                  <a:lnTo>
                    <a:pt x="4378" y="1286"/>
                  </a:lnTo>
                  <a:lnTo>
                    <a:pt x="4258" y="1076"/>
                  </a:lnTo>
                  <a:lnTo>
                    <a:pt x="4139" y="897"/>
                  </a:lnTo>
                  <a:lnTo>
                    <a:pt x="3989" y="733"/>
                  </a:lnTo>
                  <a:lnTo>
                    <a:pt x="3825" y="568"/>
                  </a:lnTo>
                  <a:lnTo>
                    <a:pt x="3661" y="434"/>
                  </a:lnTo>
                  <a:lnTo>
                    <a:pt x="3467" y="314"/>
                  </a:lnTo>
                  <a:lnTo>
                    <a:pt x="3272" y="210"/>
                  </a:lnTo>
                  <a:lnTo>
                    <a:pt x="3063" y="120"/>
                  </a:lnTo>
                  <a:lnTo>
                    <a:pt x="2854" y="60"/>
                  </a:lnTo>
                  <a:lnTo>
                    <a:pt x="2630" y="16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1618;p33">
              <a:extLst>
                <a:ext uri="{FF2B5EF4-FFF2-40B4-BE49-F238E27FC236}">
                  <a16:creationId xmlns:a16="http://schemas.microsoft.com/office/drawing/2014/main" id="{266EA72F-D34E-CEEB-E1B7-FF792CAE7DA5}"/>
                </a:ext>
              </a:extLst>
            </p:cNvPr>
            <p:cNvSpPr/>
            <p:nvPr/>
          </p:nvSpPr>
          <p:spPr>
            <a:xfrm>
              <a:off x="3756743" y="3631856"/>
              <a:ext cx="233117" cy="407508"/>
            </a:xfrm>
            <a:custGeom>
              <a:avLst/>
              <a:gdLst/>
              <a:ahLst/>
              <a:cxnLst/>
              <a:rect l="l" t="t" r="r" b="b"/>
              <a:pathLst>
                <a:path w="8487" h="14836" extrusionOk="0">
                  <a:moveTo>
                    <a:pt x="0" y="0"/>
                  </a:moveTo>
                  <a:lnTo>
                    <a:pt x="0" y="13984"/>
                  </a:lnTo>
                  <a:lnTo>
                    <a:pt x="0" y="14118"/>
                  </a:lnTo>
                  <a:lnTo>
                    <a:pt x="30" y="14238"/>
                  </a:lnTo>
                  <a:lnTo>
                    <a:pt x="75" y="14342"/>
                  </a:lnTo>
                  <a:lnTo>
                    <a:pt x="135" y="14447"/>
                  </a:lnTo>
                  <a:lnTo>
                    <a:pt x="195" y="14536"/>
                  </a:lnTo>
                  <a:lnTo>
                    <a:pt x="284" y="14626"/>
                  </a:lnTo>
                  <a:lnTo>
                    <a:pt x="374" y="14701"/>
                  </a:lnTo>
                  <a:lnTo>
                    <a:pt x="464" y="14745"/>
                  </a:lnTo>
                  <a:lnTo>
                    <a:pt x="568" y="14790"/>
                  </a:lnTo>
                  <a:lnTo>
                    <a:pt x="688" y="14820"/>
                  </a:lnTo>
                  <a:lnTo>
                    <a:pt x="792" y="14835"/>
                  </a:lnTo>
                  <a:lnTo>
                    <a:pt x="912" y="14835"/>
                  </a:lnTo>
                  <a:lnTo>
                    <a:pt x="1031" y="14820"/>
                  </a:lnTo>
                  <a:lnTo>
                    <a:pt x="1151" y="14790"/>
                  </a:lnTo>
                  <a:lnTo>
                    <a:pt x="1255" y="14745"/>
                  </a:lnTo>
                  <a:lnTo>
                    <a:pt x="1375" y="14671"/>
                  </a:lnTo>
                  <a:lnTo>
                    <a:pt x="1733" y="14432"/>
                  </a:lnTo>
                  <a:lnTo>
                    <a:pt x="2092" y="14223"/>
                  </a:lnTo>
                  <a:lnTo>
                    <a:pt x="2451" y="14028"/>
                  </a:lnTo>
                  <a:lnTo>
                    <a:pt x="2824" y="13894"/>
                  </a:lnTo>
                  <a:lnTo>
                    <a:pt x="3183" y="13774"/>
                  </a:lnTo>
                  <a:lnTo>
                    <a:pt x="3541" y="13685"/>
                  </a:lnTo>
                  <a:lnTo>
                    <a:pt x="3900" y="13640"/>
                  </a:lnTo>
                  <a:lnTo>
                    <a:pt x="4258" y="13625"/>
                  </a:lnTo>
                  <a:lnTo>
                    <a:pt x="4617" y="13640"/>
                  </a:lnTo>
                  <a:lnTo>
                    <a:pt x="4975" y="13685"/>
                  </a:lnTo>
                  <a:lnTo>
                    <a:pt x="5334" y="13759"/>
                  </a:lnTo>
                  <a:lnTo>
                    <a:pt x="5692" y="13879"/>
                  </a:lnTo>
                  <a:lnTo>
                    <a:pt x="6051" y="14028"/>
                  </a:lnTo>
                  <a:lnTo>
                    <a:pt x="6410" y="14208"/>
                  </a:lnTo>
                  <a:lnTo>
                    <a:pt x="6768" y="14417"/>
                  </a:lnTo>
                  <a:lnTo>
                    <a:pt x="7127" y="14656"/>
                  </a:lnTo>
                  <a:lnTo>
                    <a:pt x="7231" y="14731"/>
                  </a:lnTo>
                  <a:lnTo>
                    <a:pt x="7351" y="14775"/>
                  </a:lnTo>
                  <a:lnTo>
                    <a:pt x="7470" y="14805"/>
                  </a:lnTo>
                  <a:lnTo>
                    <a:pt x="7575" y="14820"/>
                  </a:lnTo>
                  <a:lnTo>
                    <a:pt x="7694" y="14820"/>
                  </a:lnTo>
                  <a:lnTo>
                    <a:pt x="7814" y="14805"/>
                  </a:lnTo>
                  <a:lnTo>
                    <a:pt x="7918" y="14775"/>
                  </a:lnTo>
                  <a:lnTo>
                    <a:pt x="8023" y="14731"/>
                  </a:lnTo>
                  <a:lnTo>
                    <a:pt x="8113" y="14671"/>
                  </a:lnTo>
                  <a:lnTo>
                    <a:pt x="8202" y="14596"/>
                  </a:lnTo>
                  <a:lnTo>
                    <a:pt x="8292" y="14521"/>
                  </a:lnTo>
                  <a:lnTo>
                    <a:pt x="8352" y="14432"/>
                  </a:lnTo>
                  <a:lnTo>
                    <a:pt x="8411" y="14327"/>
                  </a:lnTo>
                  <a:lnTo>
                    <a:pt x="8456" y="14208"/>
                  </a:lnTo>
                  <a:lnTo>
                    <a:pt x="8486" y="14088"/>
                  </a:lnTo>
                  <a:lnTo>
                    <a:pt x="8486" y="13969"/>
                  </a:lnTo>
                  <a:lnTo>
                    <a:pt x="84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1619;p33">
              <a:extLst>
                <a:ext uri="{FF2B5EF4-FFF2-40B4-BE49-F238E27FC236}">
                  <a16:creationId xmlns:a16="http://schemas.microsoft.com/office/drawing/2014/main" id="{1D32B480-13BE-D25E-8CD1-D6F34FADC18E}"/>
                </a:ext>
              </a:extLst>
            </p:cNvPr>
            <p:cNvSpPr/>
            <p:nvPr/>
          </p:nvSpPr>
          <p:spPr>
            <a:xfrm>
              <a:off x="3756743" y="3818546"/>
              <a:ext cx="233117" cy="96054"/>
            </a:xfrm>
            <a:custGeom>
              <a:avLst/>
              <a:gdLst/>
              <a:ahLst/>
              <a:cxnLst/>
              <a:rect l="l" t="t" r="r" b="b"/>
              <a:pathLst>
                <a:path w="8487" h="3497" extrusionOk="0">
                  <a:moveTo>
                    <a:pt x="0" y="1"/>
                  </a:moveTo>
                  <a:lnTo>
                    <a:pt x="0" y="2540"/>
                  </a:lnTo>
                  <a:lnTo>
                    <a:pt x="90" y="2660"/>
                  </a:lnTo>
                  <a:lnTo>
                    <a:pt x="210" y="2749"/>
                  </a:lnTo>
                  <a:lnTo>
                    <a:pt x="329" y="2854"/>
                  </a:lnTo>
                  <a:lnTo>
                    <a:pt x="449" y="2929"/>
                  </a:lnTo>
                  <a:lnTo>
                    <a:pt x="583" y="3018"/>
                  </a:lnTo>
                  <a:lnTo>
                    <a:pt x="732" y="3093"/>
                  </a:lnTo>
                  <a:lnTo>
                    <a:pt x="882" y="3153"/>
                  </a:lnTo>
                  <a:lnTo>
                    <a:pt x="1061" y="3213"/>
                  </a:lnTo>
                  <a:lnTo>
                    <a:pt x="1420" y="3302"/>
                  </a:lnTo>
                  <a:lnTo>
                    <a:pt x="1823" y="3377"/>
                  </a:lnTo>
                  <a:lnTo>
                    <a:pt x="2271" y="3437"/>
                  </a:lnTo>
                  <a:lnTo>
                    <a:pt x="2764" y="3467"/>
                  </a:lnTo>
                  <a:lnTo>
                    <a:pt x="3302" y="3496"/>
                  </a:lnTo>
                  <a:lnTo>
                    <a:pt x="5199" y="3496"/>
                  </a:lnTo>
                  <a:lnTo>
                    <a:pt x="6738" y="3482"/>
                  </a:lnTo>
                  <a:lnTo>
                    <a:pt x="8486" y="3467"/>
                  </a:lnTo>
                  <a:lnTo>
                    <a:pt x="8486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1620;p33">
              <a:extLst>
                <a:ext uri="{FF2B5EF4-FFF2-40B4-BE49-F238E27FC236}">
                  <a16:creationId xmlns:a16="http://schemas.microsoft.com/office/drawing/2014/main" id="{2DE8E269-F93E-2B30-D100-B301108432A6}"/>
                </a:ext>
              </a:extLst>
            </p:cNvPr>
            <p:cNvSpPr/>
            <p:nvPr/>
          </p:nvSpPr>
          <p:spPr>
            <a:xfrm>
              <a:off x="3756743" y="4202227"/>
              <a:ext cx="233117" cy="406684"/>
            </a:xfrm>
            <a:custGeom>
              <a:avLst/>
              <a:gdLst/>
              <a:ahLst/>
              <a:cxnLst/>
              <a:rect l="l" t="t" r="r" b="b"/>
              <a:pathLst>
                <a:path w="8487" h="14806" extrusionOk="0">
                  <a:moveTo>
                    <a:pt x="762" y="0"/>
                  </a:moveTo>
                  <a:lnTo>
                    <a:pt x="658" y="15"/>
                  </a:lnTo>
                  <a:lnTo>
                    <a:pt x="553" y="45"/>
                  </a:lnTo>
                  <a:lnTo>
                    <a:pt x="449" y="90"/>
                  </a:lnTo>
                  <a:lnTo>
                    <a:pt x="359" y="135"/>
                  </a:lnTo>
                  <a:lnTo>
                    <a:pt x="269" y="194"/>
                  </a:lnTo>
                  <a:lnTo>
                    <a:pt x="195" y="269"/>
                  </a:lnTo>
                  <a:lnTo>
                    <a:pt x="120" y="359"/>
                  </a:lnTo>
                  <a:lnTo>
                    <a:pt x="75" y="463"/>
                  </a:lnTo>
                  <a:lnTo>
                    <a:pt x="30" y="568"/>
                  </a:lnTo>
                  <a:lnTo>
                    <a:pt x="0" y="672"/>
                  </a:lnTo>
                  <a:lnTo>
                    <a:pt x="0" y="792"/>
                  </a:lnTo>
                  <a:lnTo>
                    <a:pt x="0" y="14805"/>
                  </a:lnTo>
                  <a:lnTo>
                    <a:pt x="8486" y="14805"/>
                  </a:lnTo>
                  <a:lnTo>
                    <a:pt x="8486" y="822"/>
                  </a:lnTo>
                  <a:lnTo>
                    <a:pt x="8486" y="687"/>
                  </a:lnTo>
                  <a:lnTo>
                    <a:pt x="8456" y="583"/>
                  </a:lnTo>
                  <a:lnTo>
                    <a:pt x="8411" y="478"/>
                  </a:lnTo>
                  <a:lnTo>
                    <a:pt x="8367" y="374"/>
                  </a:lnTo>
                  <a:lnTo>
                    <a:pt x="8292" y="284"/>
                  </a:lnTo>
                  <a:lnTo>
                    <a:pt x="8217" y="209"/>
                  </a:lnTo>
                  <a:lnTo>
                    <a:pt x="8128" y="149"/>
                  </a:lnTo>
                  <a:lnTo>
                    <a:pt x="8038" y="105"/>
                  </a:lnTo>
                  <a:lnTo>
                    <a:pt x="7933" y="60"/>
                  </a:lnTo>
                  <a:lnTo>
                    <a:pt x="7829" y="30"/>
                  </a:lnTo>
                  <a:lnTo>
                    <a:pt x="7620" y="30"/>
                  </a:lnTo>
                  <a:lnTo>
                    <a:pt x="7500" y="45"/>
                  </a:lnTo>
                  <a:lnTo>
                    <a:pt x="7396" y="75"/>
                  </a:lnTo>
                  <a:lnTo>
                    <a:pt x="7291" y="135"/>
                  </a:lnTo>
                  <a:lnTo>
                    <a:pt x="7201" y="209"/>
                  </a:lnTo>
                  <a:lnTo>
                    <a:pt x="6828" y="493"/>
                  </a:lnTo>
                  <a:lnTo>
                    <a:pt x="6454" y="732"/>
                  </a:lnTo>
                  <a:lnTo>
                    <a:pt x="6096" y="941"/>
                  </a:lnTo>
                  <a:lnTo>
                    <a:pt x="5722" y="1106"/>
                  </a:lnTo>
                  <a:lnTo>
                    <a:pt x="5349" y="1240"/>
                  </a:lnTo>
                  <a:lnTo>
                    <a:pt x="5170" y="1285"/>
                  </a:lnTo>
                  <a:lnTo>
                    <a:pt x="4990" y="1330"/>
                  </a:lnTo>
                  <a:lnTo>
                    <a:pt x="4796" y="1360"/>
                  </a:lnTo>
                  <a:lnTo>
                    <a:pt x="4617" y="1389"/>
                  </a:lnTo>
                  <a:lnTo>
                    <a:pt x="4438" y="1404"/>
                  </a:lnTo>
                  <a:lnTo>
                    <a:pt x="4064" y="1404"/>
                  </a:lnTo>
                  <a:lnTo>
                    <a:pt x="3885" y="1389"/>
                  </a:lnTo>
                  <a:lnTo>
                    <a:pt x="3691" y="1360"/>
                  </a:lnTo>
                  <a:lnTo>
                    <a:pt x="3511" y="1330"/>
                  </a:lnTo>
                  <a:lnTo>
                    <a:pt x="3317" y="1285"/>
                  </a:lnTo>
                  <a:lnTo>
                    <a:pt x="3138" y="1225"/>
                  </a:lnTo>
                  <a:lnTo>
                    <a:pt x="2764" y="1091"/>
                  </a:lnTo>
                  <a:lnTo>
                    <a:pt x="2406" y="926"/>
                  </a:lnTo>
                  <a:lnTo>
                    <a:pt x="2032" y="717"/>
                  </a:lnTo>
                  <a:lnTo>
                    <a:pt x="1659" y="463"/>
                  </a:lnTo>
                  <a:lnTo>
                    <a:pt x="1285" y="179"/>
                  </a:lnTo>
                  <a:lnTo>
                    <a:pt x="1196" y="120"/>
                  </a:lnTo>
                  <a:lnTo>
                    <a:pt x="1091" y="60"/>
                  </a:lnTo>
                  <a:lnTo>
                    <a:pt x="972" y="30"/>
                  </a:lnTo>
                  <a:lnTo>
                    <a:pt x="867" y="15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1621;p33">
              <a:extLst>
                <a:ext uri="{FF2B5EF4-FFF2-40B4-BE49-F238E27FC236}">
                  <a16:creationId xmlns:a16="http://schemas.microsoft.com/office/drawing/2014/main" id="{4239D041-4D3C-9098-F357-3A092D615C4D}"/>
                </a:ext>
              </a:extLst>
            </p:cNvPr>
            <p:cNvSpPr/>
            <p:nvPr/>
          </p:nvSpPr>
          <p:spPr>
            <a:xfrm>
              <a:off x="3690274" y="4571103"/>
              <a:ext cx="370152" cy="119456"/>
            </a:xfrm>
            <a:custGeom>
              <a:avLst/>
              <a:gdLst/>
              <a:ahLst/>
              <a:cxnLst/>
              <a:rect l="l" t="t" r="r" b="b"/>
              <a:pathLst>
                <a:path w="13476" h="4349" extrusionOk="0">
                  <a:moveTo>
                    <a:pt x="2017" y="1"/>
                  </a:moveTo>
                  <a:lnTo>
                    <a:pt x="1808" y="16"/>
                  </a:lnTo>
                  <a:lnTo>
                    <a:pt x="1614" y="46"/>
                  </a:lnTo>
                  <a:lnTo>
                    <a:pt x="1419" y="90"/>
                  </a:lnTo>
                  <a:lnTo>
                    <a:pt x="1225" y="165"/>
                  </a:lnTo>
                  <a:lnTo>
                    <a:pt x="1046" y="240"/>
                  </a:lnTo>
                  <a:lnTo>
                    <a:pt x="882" y="344"/>
                  </a:lnTo>
                  <a:lnTo>
                    <a:pt x="732" y="464"/>
                  </a:lnTo>
                  <a:lnTo>
                    <a:pt x="583" y="598"/>
                  </a:lnTo>
                  <a:lnTo>
                    <a:pt x="463" y="733"/>
                  </a:lnTo>
                  <a:lnTo>
                    <a:pt x="344" y="897"/>
                  </a:lnTo>
                  <a:lnTo>
                    <a:pt x="239" y="1061"/>
                  </a:lnTo>
                  <a:lnTo>
                    <a:pt x="165" y="1226"/>
                  </a:lnTo>
                  <a:lnTo>
                    <a:pt x="90" y="1420"/>
                  </a:lnTo>
                  <a:lnTo>
                    <a:pt x="45" y="1614"/>
                  </a:lnTo>
                  <a:lnTo>
                    <a:pt x="15" y="1808"/>
                  </a:lnTo>
                  <a:lnTo>
                    <a:pt x="0" y="2018"/>
                  </a:lnTo>
                  <a:lnTo>
                    <a:pt x="0" y="2331"/>
                  </a:lnTo>
                  <a:lnTo>
                    <a:pt x="15" y="2540"/>
                  </a:lnTo>
                  <a:lnTo>
                    <a:pt x="45" y="2735"/>
                  </a:lnTo>
                  <a:lnTo>
                    <a:pt x="90" y="2929"/>
                  </a:lnTo>
                  <a:lnTo>
                    <a:pt x="165" y="3123"/>
                  </a:lnTo>
                  <a:lnTo>
                    <a:pt x="239" y="3302"/>
                  </a:lnTo>
                  <a:lnTo>
                    <a:pt x="344" y="3467"/>
                  </a:lnTo>
                  <a:lnTo>
                    <a:pt x="463" y="3616"/>
                  </a:lnTo>
                  <a:lnTo>
                    <a:pt x="583" y="3765"/>
                  </a:lnTo>
                  <a:lnTo>
                    <a:pt x="732" y="3885"/>
                  </a:lnTo>
                  <a:lnTo>
                    <a:pt x="882" y="4005"/>
                  </a:lnTo>
                  <a:lnTo>
                    <a:pt x="1046" y="4109"/>
                  </a:lnTo>
                  <a:lnTo>
                    <a:pt x="1225" y="4184"/>
                  </a:lnTo>
                  <a:lnTo>
                    <a:pt x="1419" y="4258"/>
                  </a:lnTo>
                  <a:lnTo>
                    <a:pt x="1614" y="4303"/>
                  </a:lnTo>
                  <a:lnTo>
                    <a:pt x="1808" y="4333"/>
                  </a:lnTo>
                  <a:lnTo>
                    <a:pt x="2017" y="4348"/>
                  </a:lnTo>
                  <a:lnTo>
                    <a:pt x="11459" y="4348"/>
                  </a:lnTo>
                  <a:lnTo>
                    <a:pt x="11668" y="4333"/>
                  </a:lnTo>
                  <a:lnTo>
                    <a:pt x="11862" y="4303"/>
                  </a:lnTo>
                  <a:lnTo>
                    <a:pt x="12056" y="4258"/>
                  </a:lnTo>
                  <a:lnTo>
                    <a:pt x="12236" y="4184"/>
                  </a:lnTo>
                  <a:lnTo>
                    <a:pt x="12415" y="4109"/>
                  </a:lnTo>
                  <a:lnTo>
                    <a:pt x="12579" y="4005"/>
                  </a:lnTo>
                  <a:lnTo>
                    <a:pt x="12744" y="3885"/>
                  </a:lnTo>
                  <a:lnTo>
                    <a:pt x="12878" y="3765"/>
                  </a:lnTo>
                  <a:lnTo>
                    <a:pt x="13013" y="3616"/>
                  </a:lnTo>
                  <a:lnTo>
                    <a:pt x="13132" y="3467"/>
                  </a:lnTo>
                  <a:lnTo>
                    <a:pt x="13222" y="3302"/>
                  </a:lnTo>
                  <a:lnTo>
                    <a:pt x="13311" y="3123"/>
                  </a:lnTo>
                  <a:lnTo>
                    <a:pt x="13386" y="2929"/>
                  </a:lnTo>
                  <a:lnTo>
                    <a:pt x="13431" y="2735"/>
                  </a:lnTo>
                  <a:lnTo>
                    <a:pt x="13461" y="2540"/>
                  </a:lnTo>
                  <a:lnTo>
                    <a:pt x="13476" y="2331"/>
                  </a:lnTo>
                  <a:lnTo>
                    <a:pt x="13476" y="2018"/>
                  </a:lnTo>
                  <a:lnTo>
                    <a:pt x="13461" y="1808"/>
                  </a:lnTo>
                  <a:lnTo>
                    <a:pt x="13431" y="1614"/>
                  </a:lnTo>
                  <a:lnTo>
                    <a:pt x="13386" y="1420"/>
                  </a:lnTo>
                  <a:lnTo>
                    <a:pt x="13311" y="1226"/>
                  </a:lnTo>
                  <a:lnTo>
                    <a:pt x="13222" y="1061"/>
                  </a:lnTo>
                  <a:lnTo>
                    <a:pt x="13132" y="897"/>
                  </a:lnTo>
                  <a:lnTo>
                    <a:pt x="13013" y="733"/>
                  </a:lnTo>
                  <a:lnTo>
                    <a:pt x="12878" y="598"/>
                  </a:lnTo>
                  <a:lnTo>
                    <a:pt x="12744" y="464"/>
                  </a:lnTo>
                  <a:lnTo>
                    <a:pt x="12579" y="344"/>
                  </a:lnTo>
                  <a:lnTo>
                    <a:pt x="12415" y="240"/>
                  </a:lnTo>
                  <a:lnTo>
                    <a:pt x="12236" y="165"/>
                  </a:lnTo>
                  <a:lnTo>
                    <a:pt x="12056" y="90"/>
                  </a:lnTo>
                  <a:lnTo>
                    <a:pt x="11862" y="46"/>
                  </a:lnTo>
                  <a:lnTo>
                    <a:pt x="11668" y="16"/>
                  </a:lnTo>
                  <a:lnTo>
                    <a:pt x="114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1622;p33">
              <a:extLst>
                <a:ext uri="{FF2B5EF4-FFF2-40B4-BE49-F238E27FC236}">
                  <a16:creationId xmlns:a16="http://schemas.microsoft.com/office/drawing/2014/main" id="{6D36D00A-8C85-56B4-A03A-CE4975422717}"/>
                </a:ext>
              </a:extLst>
            </p:cNvPr>
            <p:cNvSpPr/>
            <p:nvPr/>
          </p:nvSpPr>
          <p:spPr>
            <a:xfrm>
              <a:off x="3756743" y="4006061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16" y="46"/>
                  </a:lnTo>
                  <a:lnTo>
                    <a:pt x="3407" y="91"/>
                  </a:lnTo>
                  <a:lnTo>
                    <a:pt x="3198" y="135"/>
                  </a:lnTo>
                  <a:lnTo>
                    <a:pt x="3003" y="195"/>
                  </a:lnTo>
                  <a:lnTo>
                    <a:pt x="2809" y="255"/>
                  </a:lnTo>
                  <a:lnTo>
                    <a:pt x="2615" y="330"/>
                  </a:lnTo>
                  <a:lnTo>
                    <a:pt x="2421" y="419"/>
                  </a:lnTo>
                  <a:lnTo>
                    <a:pt x="2241" y="509"/>
                  </a:lnTo>
                  <a:lnTo>
                    <a:pt x="2062" y="614"/>
                  </a:lnTo>
                  <a:lnTo>
                    <a:pt x="1883" y="733"/>
                  </a:lnTo>
                  <a:lnTo>
                    <a:pt x="1719" y="853"/>
                  </a:lnTo>
                  <a:lnTo>
                    <a:pt x="1554" y="972"/>
                  </a:lnTo>
                  <a:lnTo>
                    <a:pt x="1405" y="1107"/>
                  </a:lnTo>
                  <a:lnTo>
                    <a:pt x="1255" y="1256"/>
                  </a:lnTo>
                  <a:lnTo>
                    <a:pt x="1106" y="1390"/>
                  </a:lnTo>
                  <a:lnTo>
                    <a:pt x="972" y="1555"/>
                  </a:lnTo>
                  <a:lnTo>
                    <a:pt x="852" y="1719"/>
                  </a:lnTo>
                  <a:lnTo>
                    <a:pt x="732" y="1883"/>
                  </a:lnTo>
                  <a:lnTo>
                    <a:pt x="613" y="2063"/>
                  </a:lnTo>
                  <a:lnTo>
                    <a:pt x="508" y="2227"/>
                  </a:lnTo>
                  <a:lnTo>
                    <a:pt x="419" y="2421"/>
                  </a:lnTo>
                  <a:lnTo>
                    <a:pt x="329" y="2615"/>
                  </a:lnTo>
                  <a:lnTo>
                    <a:pt x="254" y="2795"/>
                  </a:lnTo>
                  <a:lnTo>
                    <a:pt x="195" y="3004"/>
                  </a:lnTo>
                  <a:lnTo>
                    <a:pt x="135" y="3198"/>
                  </a:lnTo>
                  <a:lnTo>
                    <a:pt x="90" y="3407"/>
                  </a:lnTo>
                  <a:lnTo>
                    <a:pt x="45" y="3616"/>
                  </a:lnTo>
                  <a:lnTo>
                    <a:pt x="15" y="3840"/>
                  </a:lnTo>
                  <a:lnTo>
                    <a:pt x="0" y="4050"/>
                  </a:lnTo>
                  <a:lnTo>
                    <a:pt x="0" y="4274"/>
                  </a:lnTo>
                  <a:lnTo>
                    <a:pt x="0" y="4498"/>
                  </a:lnTo>
                  <a:lnTo>
                    <a:pt x="15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34"/>
                  </a:lnTo>
                  <a:lnTo>
                    <a:pt x="195" y="5544"/>
                  </a:lnTo>
                  <a:lnTo>
                    <a:pt x="254" y="5738"/>
                  </a:lnTo>
                  <a:lnTo>
                    <a:pt x="329" y="5932"/>
                  </a:lnTo>
                  <a:lnTo>
                    <a:pt x="419" y="6126"/>
                  </a:lnTo>
                  <a:lnTo>
                    <a:pt x="508" y="6305"/>
                  </a:lnTo>
                  <a:lnTo>
                    <a:pt x="613" y="6485"/>
                  </a:lnTo>
                  <a:lnTo>
                    <a:pt x="732" y="6664"/>
                  </a:lnTo>
                  <a:lnTo>
                    <a:pt x="852" y="6828"/>
                  </a:lnTo>
                  <a:lnTo>
                    <a:pt x="972" y="6993"/>
                  </a:lnTo>
                  <a:lnTo>
                    <a:pt x="1106" y="7142"/>
                  </a:lnTo>
                  <a:lnTo>
                    <a:pt x="1255" y="7291"/>
                  </a:lnTo>
                  <a:lnTo>
                    <a:pt x="1405" y="7441"/>
                  </a:lnTo>
                  <a:lnTo>
                    <a:pt x="1554" y="7575"/>
                  </a:lnTo>
                  <a:lnTo>
                    <a:pt x="1719" y="7695"/>
                  </a:lnTo>
                  <a:lnTo>
                    <a:pt x="1883" y="7814"/>
                  </a:lnTo>
                  <a:lnTo>
                    <a:pt x="2062" y="7934"/>
                  </a:lnTo>
                  <a:lnTo>
                    <a:pt x="2241" y="8024"/>
                  </a:lnTo>
                  <a:lnTo>
                    <a:pt x="2421" y="8128"/>
                  </a:lnTo>
                  <a:lnTo>
                    <a:pt x="2615" y="8218"/>
                  </a:lnTo>
                  <a:lnTo>
                    <a:pt x="2809" y="8292"/>
                  </a:lnTo>
                  <a:lnTo>
                    <a:pt x="3003" y="8352"/>
                  </a:lnTo>
                  <a:lnTo>
                    <a:pt x="3198" y="8412"/>
                  </a:lnTo>
                  <a:lnTo>
                    <a:pt x="3407" y="8457"/>
                  </a:lnTo>
                  <a:lnTo>
                    <a:pt x="3616" y="8502"/>
                  </a:lnTo>
                  <a:lnTo>
                    <a:pt x="3840" y="8531"/>
                  </a:lnTo>
                  <a:lnTo>
                    <a:pt x="4049" y="8546"/>
                  </a:lnTo>
                  <a:lnTo>
                    <a:pt x="4497" y="8546"/>
                  </a:lnTo>
                  <a:lnTo>
                    <a:pt x="4706" y="8531"/>
                  </a:lnTo>
                  <a:lnTo>
                    <a:pt x="4916" y="8502"/>
                  </a:lnTo>
                  <a:lnTo>
                    <a:pt x="5140" y="8457"/>
                  </a:lnTo>
                  <a:lnTo>
                    <a:pt x="5334" y="8412"/>
                  </a:lnTo>
                  <a:lnTo>
                    <a:pt x="5543" y="8352"/>
                  </a:lnTo>
                  <a:lnTo>
                    <a:pt x="5737" y="8292"/>
                  </a:lnTo>
                  <a:lnTo>
                    <a:pt x="5931" y="8218"/>
                  </a:lnTo>
                  <a:lnTo>
                    <a:pt x="6126" y="8128"/>
                  </a:lnTo>
                  <a:lnTo>
                    <a:pt x="6305" y="8024"/>
                  </a:lnTo>
                  <a:lnTo>
                    <a:pt x="6484" y="7934"/>
                  </a:lnTo>
                  <a:lnTo>
                    <a:pt x="6664" y="7814"/>
                  </a:lnTo>
                  <a:lnTo>
                    <a:pt x="6828" y="7695"/>
                  </a:lnTo>
                  <a:lnTo>
                    <a:pt x="6992" y="7575"/>
                  </a:lnTo>
                  <a:lnTo>
                    <a:pt x="7142" y="7441"/>
                  </a:lnTo>
                  <a:lnTo>
                    <a:pt x="7291" y="7291"/>
                  </a:lnTo>
                  <a:lnTo>
                    <a:pt x="7440" y="7142"/>
                  </a:lnTo>
                  <a:lnTo>
                    <a:pt x="7575" y="6993"/>
                  </a:lnTo>
                  <a:lnTo>
                    <a:pt x="7694" y="6828"/>
                  </a:lnTo>
                  <a:lnTo>
                    <a:pt x="7814" y="6664"/>
                  </a:lnTo>
                  <a:lnTo>
                    <a:pt x="7933" y="6485"/>
                  </a:lnTo>
                  <a:lnTo>
                    <a:pt x="8023" y="6305"/>
                  </a:lnTo>
                  <a:lnTo>
                    <a:pt x="8128" y="6126"/>
                  </a:lnTo>
                  <a:lnTo>
                    <a:pt x="8217" y="5932"/>
                  </a:lnTo>
                  <a:lnTo>
                    <a:pt x="8292" y="5738"/>
                  </a:lnTo>
                  <a:lnTo>
                    <a:pt x="8352" y="5544"/>
                  </a:lnTo>
                  <a:lnTo>
                    <a:pt x="8411" y="5334"/>
                  </a:lnTo>
                  <a:lnTo>
                    <a:pt x="8456" y="5140"/>
                  </a:lnTo>
                  <a:lnTo>
                    <a:pt x="8501" y="4916"/>
                  </a:lnTo>
                  <a:lnTo>
                    <a:pt x="8531" y="4707"/>
                  </a:lnTo>
                  <a:lnTo>
                    <a:pt x="8546" y="4498"/>
                  </a:lnTo>
                  <a:lnTo>
                    <a:pt x="8546" y="4274"/>
                  </a:lnTo>
                  <a:lnTo>
                    <a:pt x="8546" y="4050"/>
                  </a:lnTo>
                  <a:lnTo>
                    <a:pt x="8531" y="3840"/>
                  </a:lnTo>
                  <a:lnTo>
                    <a:pt x="8501" y="3616"/>
                  </a:lnTo>
                  <a:lnTo>
                    <a:pt x="8456" y="3407"/>
                  </a:lnTo>
                  <a:lnTo>
                    <a:pt x="8411" y="3198"/>
                  </a:lnTo>
                  <a:lnTo>
                    <a:pt x="8352" y="3004"/>
                  </a:lnTo>
                  <a:lnTo>
                    <a:pt x="8292" y="2795"/>
                  </a:lnTo>
                  <a:lnTo>
                    <a:pt x="8217" y="2615"/>
                  </a:lnTo>
                  <a:lnTo>
                    <a:pt x="8128" y="2421"/>
                  </a:lnTo>
                  <a:lnTo>
                    <a:pt x="8023" y="2227"/>
                  </a:lnTo>
                  <a:lnTo>
                    <a:pt x="7933" y="2063"/>
                  </a:lnTo>
                  <a:lnTo>
                    <a:pt x="7814" y="1883"/>
                  </a:lnTo>
                  <a:lnTo>
                    <a:pt x="7694" y="1719"/>
                  </a:lnTo>
                  <a:lnTo>
                    <a:pt x="7575" y="1555"/>
                  </a:lnTo>
                  <a:lnTo>
                    <a:pt x="7440" y="1390"/>
                  </a:lnTo>
                  <a:lnTo>
                    <a:pt x="7291" y="1256"/>
                  </a:lnTo>
                  <a:lnTo>
                    <a:pt x="7142" y="1107"/>
                  </a:lnTo>
                  <a:lnTo>
                    <a:pt x="6992" y="972"/>
                  </a:lnTo>
                  <a:lnTo>
                    <a:pt x="6828" y="853"/>
                  </a:lnTo>
                  <a:lnTo>
                    <a:pt x="6664" y="733"/>
                  </a:lnTo>
                  <a:lnTo>
                    <a:pt x="6484" y="614"/>
                  </a:lnTo>
                  <a:lnTo>
                    <a:pt x="6305" y="509"/>
                  </a:lnTo>
                  <a:lnTo>
                    <a:pt x="6126" y="419"/>
                  </a:lnTo>
                  <a:lnTo>
                    <a:pt x="5931" y="330"/>
                  </a:lnTo>
                  <a:lnTo>
                    <a:pt x="5737" y="255"/>
                  </a:lnTo>
                  <a:lnTo>
                    <a:pt x="5543" y="195"/>
                  </a:lnTo>
                  <a:lnTo>
                    <a:pt x="5334" y="135"/>
                  </a:lnTo>
                  <a:lnTo>
                    <a:pt x="5140" y="91"/>
                  </a:lnTo>
                  <a:lnTo>
                    <a:pt x="4916" y="46"/>
                  </a:lnTo>
                  <a:lnTo>
                    <a:pt x="4706" y="16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1623;p33">
              <a:extLst>
                <a:ext uri="{FF2B5EF4-FFF2-40B4-BE49-F238E27FC236}">
                  <a16:creationId xmlns:a16="http://schemas.microsoft.com/office/drawing/2014/main" id="{7AE74999-7027-6F5D-2E27-BE51D1EBF277}"/>
                </a:ext>
              </a:extLst>
            </p:cNvPr>
            <p:cNvSpPr/>
            <p:nvPr/>
          </p:nvSpPr>
          <p:spPr>
            <a:xfrm>
              <a:off x="3810495" y="4059840"/>
              <a:ext cx="126817" cy="126817"/>
            </a:xfrm>
            <a:custGeom>
              <a:avLst/>
              <a:gdLst/>
              <a:ahLst/>
              <a:cxnLst/>
              <a:rect l="l" t="t" r="r" b="b"/>
              <a:pathLst>
                <a:path w="4617" h="4617" extrusionOk="0">
                  <a:moveTo>
                    <a:pt x="2316" y="0"/>
                  </a:moveTo>
                  <a:lnTo>
                    <a:pt x="2077" y="15"/>
                  </a:lnTo>
                  <a:lnTo>
                    <a:pt x="1853" y="60"/>
                  </a:lnTo>
                  <a:lnTo>
                    <a:pt x="1629" y="105"/>
                  </a:lnTo>
                  <a:lnTo>
                    <a:pt x="1420" y="194"/>
                  </a:lnTo>
                  <a:lnTo>
                    <a:pt x="1211" y="284"/>
                  </a:lnTo>
                  <a:lnTo>
                    <a:pt x="1031" y="403"/>
                  </a:lnTo>
                  <a:lnTo>
                    <a:pt x="852" y="538"/>
                  </a:lnTo>
                  <a:lnTo>
                    <a:pt x="688" y="687"/>
                  </a:lnTo>
                  <a:lnTo>
                    <a:pt x="538" y="852"/>
                  </a:lnTo>
                  <a:lnTo>
                    <a:pt x="404" y="1031"/>
                  </a:lnTo>
                  <a:lnTo>
                    <a:pt x="284" y="1210"/>
                  </a:lnTo>
                  <a:lnTo>
                    <a:pt x="195" y="1419"/>
                  </a:lnTo>
                  <a:lnTo>
                    <a:pt x="105" y="1628"/>
                  </a:lnTo>
                  <a:lnTo>
                    <a:pt x="60" y="1853"/>
                  </a:lnTo>
                  <a:lnTo>
                    <a:pt x="15" y="2077"/>
                  </a:lnTo>
                  <a:lnTo>
                    <a:pt x="1" y="2316"/>
                  </a:lnTo>
                  <a:lnTo>
                    <a:pt x="15" y="2555"/>
                  </a:lnTo>
                  <a:lnTo>
                    <a:pt x="60" y="2779"/>
                  </a:lnTo>
                  <a:lnTo>
                    <a:pt x="105" y="3003"/>
                  </a:lnTo>
                  <a:lnTo>
                    <a:pt x="195" y="3212"/>
                  </a:lnTo>
                  <a:lnTo>
                    <a:pt x="284" y="3406"/>
                  </a:lnTo>
                  <a:lnTo>
                    <a:pt x="404" y="3600"/>
                  </a:lnTo>
                  <a:lnTo>
                    <a:pt x="538" y="3780"/>
                  </a:lnTo>
                  <a:lnTo>
                    <a:pt x="688" y="3944"/>
                  </a:lnTo>
                  <a:lnTo>
                    <a:pt x="852" y="4093"/>
                  </a:lnTo>
                  <a:lnTo>
                    <a:pt x="1031" y="4228"/>
                  </a:lnTo>
                  <a:lnTo>
                    <a:pt x="1211" y="4347"/>
                  </a:lnTo>
                  <a:lnTo>
                    <a:pt x="1420" y="4437"/>
                  </a:lnTo>
                  <a:lnTo>
                    <a:pt x="1629" y="4512"/>
                  </a:lnTo>
                  <a:lnTo>
                    <a:pt x="1853" y="4572"/>
                  </a:lnTo>
                  <a:lnTo>
                    <a:pt x="2077" y="4616"/>
                  </a:lnTo>
                  <a:lnTo>
                    <a:pt x="2555" y="4616"/>
                  </a:lnTo>
                  <a:lnTo>
                    <a:pt x="2779" y="4572"/>
                  </a:lnTo>
                  <a:lnTo>
                    <a:pt x="3003" y="4512"/>
                  </a:lnTo>
                  <a:lnTo>
                    <a:pt x="3213" y="4437"/>
                  </a:lnTo>
                  <a:lnTo>
                    <a:pt x="3407" y="4347"/>
                  </a:lnTo>
                  <a:lnTo>
                    <a:pt x="3601" y="4228"/>
                  </a:lnTo>
                  <a:lnTo>
                    <a:pt x="3780" y="4093"/>
                  </a:lnTo>
                  <a:lnTo>
                    <a:pt x="3945" y="3944"/>
                  </a:lnTo>
                  <a:lnTo>
                    <a:pt x="4094" y="3780"/>
                  </a:lnTo>
                  <a:lnTo>
                    <a:pt x="4228" y="3600"/>
                  </a:lnTo>
                  <a:lnTo>
                    <a:pt x="4348" y="3406"/>
                  </a:lnTo>
                  <a:lnTo>
                    <a:pt x="4438" y="3212"/>
                  </a:lnTo>
                  <a:lnTo>
                    <a:pt x="4512" y="3003"/>
                  </a:lnTo>
                  <a:lnTo>
                    <a:pt x="4572" y="2779"/>
                  </a:lnTo>
                  <a:lnTo>
                    <a:pt x="4617" y="2555"/>
                  </a:lnTo>
                  <a:lnTo>
                    <a:pt x="4617" y="2316"/>
                  </a:lnTo>
                  <a:lnTo>
                    <a:pt x="4617" y="2077"/>
                  </a:lnTo>
                  <a:lnTo>
                    <a:pt x="4572" y="1853"/>
                  </a:lnTo>
                  <a:lnTo>
                    <a:pt x="4512" y="1628"/>
                  </a:lnTo>
                  <a:lnTo>
                    <a:pt x="4438" y="1419"/>
                  </a:lnTo>
                  <a:lnTo>
                    <a:pt x="4348" y="1210"/>
                  </a:lnTo>
                  <a:lnTo>
                    <a:pt x="4228" y="1031"/>
                  </a:lnTo>
                  <a:lnTo>
                    <a:pt x="4094" y="852"/>
                  </a:lnTo>
                  <a:lnTo>
                    <a:pt x="3945" y="687"/>
                  </a:lnTo>
                  <a:lnTo>
                    <a:pt x="3780" y="538"/>
                  </a:lnTo>
                  <a:lnTo>
                    <a:pt x="3601" y="403"/>
                  </a:lnTo>
                  <a:lnTo>
                    <a:pt x="3407" y="284"/>
                  </a:lnTo>
                  <a:lnTo>
                    <a:pt x="3213" y="194"/>
                  </a:lnTo>
                  <a:lnTo>
                    <a:pt x="3003" y="105"/>
                  </a:lnTo>
                  <a:lnTo>
                    <a:pt x="2779" y="60"/>
                  </a:lnTo>
                  <a:lnTo>
                    <a:pt x="2555" y="15"/>
                  </a:lnTo>
                  <a:lnTo>
                    <a:pt x="23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1624;p33">
              <a:extLst>
                <a:ext uri="{FF2B5EF4-FFF2-40B4-BE49-F238E27FC236}">
                  <a16:creationId xmlns:a16="http://schemas.microsoft.com/office/drawing/2014/main" id="{03B9CBB1-8ED9-0C23-2150-027F02FD3463}"/>
                </a:ext>
              </a:extLst>
            </p:cNvPr>
            <p:cNvSpPr/>
            <p:nvPr/>
          </p:nvSpPr>
          <p:spPr>
            <a:xfrm>
              <a:off x="4332857" y="3631856"/>
              <a:ext cx="233117" cy="407508"/>
            </a:xfrm>
            <a:custGeom>
              <a:avLst/>
              <a:gdLst/>
              <a:ahLst/>
              <a:cxnLst/>
              <a:rect l="l" t="t" r="r" b="b"/>
              <a:pathLst>
                <a:path w="8487" h="14836" extrusionOk="0">
                  <a:moveTo>
                    <a:pt x="1" y="0"/>
                  </a:moveTo>
                  <a:lnTo>
                    <a:pt x="1" y="13984"/>
                  </a:lnTo>
                  <a:lnTo>
                    <a:pt x="1" y="14118"/>
                  </a:lnTo>
                  <a:lnTo>
                    <a:pt x="31" y="14238"/>
                  </a:lnTo>
                  <a:lnTo>
                    <a:pt x="75" y="14342"/>
                  </a:lnTo>
                  <a:lnTo>
                    <a:pt x="135" y="14447"/>
                  </a:lnTo>
                  <a:lnTo>
                    <a:pt x="195" y="14536"/>
                  </a:lnTo>
                  <a:lnTo>
                    <a:pt x="285" y="14626"/>
                  </a:lnTo>
                  <a:lnTo>
                    <a:pt x="374" y="14701"/>
                  </a:lnTo>
                  <a:lnTo>
                    <a:pt x="464" y="14745"/>
                  </a:lnTo>
                  <a:lnTo>
                    <a:pt x="568" y="14790"/>
                  </a:lnTo>
                  <a:lnTo>
                    <a:pt x="688" y="14820"/>
                  </a:lnTo>
                  <a:lnTo>
                    <a:pt x="792" y="14835"/>
                  </a:lnTo>
                  <a:lnTo>
                    <a:pt x="912" y="14835"/>
                  </a:lnTo>
                  <a:lnTo>
                    <a:pt x="1031" y="14820"/>
                  </a:lnTo>
                  <a:lnTo>
                    <a:pt x="1151" y="14790"/>
                  </a:lnTo>
                  <a:lnTo>
                    <a:pt x="1256" y="14745"/>
                  </a:lnTo>
                  <a:lnTo>
                    <a:pt x="1360" y="14671"/>
                  </a:lnTo>
                  <a:lnTo>
                    <a:pt x="1734" y="14432"/>
                  </a:lnTo>
                  <a:lnTo>
                    <a:pt x="2092" y="14223"/>
                  </a:lnTo>
                  <a:lnTo>
                    <a:pt x="2451" y="14028"/>
                  </a:lnTo>
                  <a:lnTo>
                    <a:pt x="2824" y="13894"/>
                  </a:lnTo>
                  <a:lnTo>
                    <a:pt x="3183" y="13774"/>
                  </a:lnTo>
                  <a:lnTo>
                    <a:pt x="3541" y="13685"/>
                  </a:lnTo>
                  <a:lnTo>
                    <a:pt x="3900" y="13640"/>
                  </a:lnTo>
                  <a:lnTo>
                    <a:pt x="4258" y="13625"/>
                  </a:lnTo>
                  <a:lnTo>
                    <a:pt x="4617" y="13640"/>
                  </a:lnTo>
                  <a:lnTo>
                    <a:pt x="4976" y="13685"/>
                  </a:lnTo>
                  <a:lnTo>
                    <a:pt x="5334" y="13759"/>
                  </a:lnTo>
                  <a:lnTo>
                    <a:pt x="5693" y="13879"/>
                  </a:lnTo>
                  <a:lnTo>
                    <a:pt x="6051" y="14028"/>
                  </a:lnTo>
                  <a:lnTo>
                    <a:pt x="6410" y="14208"/>
                  </a:lnTo>
                  <a:lnTo>
                    <a:pt x="6768" y="14417"/>
                  </a:lnTo>
                  <a:lnTo>
                    <a:pt x="7127" y="14656"/>
                  </a:lnTo>
                  <a:lnTo>
                    <a:pt x="7231" y="14731"/>
                  </a:lnTo>
                  <a:lnTo>
                    <a:pt x="7351" y="14775"/>
                  </a:lnTo>
                  <a:lnTo>
                    <a:pt x="7470" y="14805"/>
                  </a:lnTo>
                  <a:lnTo>
                    <a:pt x="7575" y="14820"/>
                  </a:lnTo>
                  <a:lnTo>
                    <a:pt x="7695" y="14820"/>
                  </a:lnTo>
                  <a:lnTo>
                    <a:pt x="7814" y="14805"/>
                  </a:lnTo>
                  <a:lnTo>
                    <a:pt x="7919" y="14775"/>
                  </a:lnTo>
                  <a:lnTo>
                    <a:pt x="8023" y="14731"/>
                  </a:lnTo>
                  <a:lnTo>
                    <a:pt x="8113" y="14671"/>
                  </a:lnTo>
                  <a:lnTo>
                    <a:pt x="8203" y="14596"/>
                  </a:lnTo>
                  <a:lnTo>
                    <a:pt x="8292" y="14521"/>
                  </a:lnTo>
                  <a:lnTo>
                    <a:pt x="8352" y="14432"/>
                  </a:lnTo>
                  <a:lnTo>
                    <a:pt x="8412" y="14327"/>
                  </a:lnTo>
                  <a:lnTo>
                    <a:pt x="8456" y="14208"/>
                  </a:lnTo>
                  <a:lnTo>
                    <a:pt x="8486" y="14088"/>
                  </a:lnTo>
                  <a:lnTo>
                    <a:pt x="8486" y="13969"/>
                  </a:lnTo>
                  <a:lnTo>
                    <a:pt x="84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1625;p33">
              <a:extLst>
                <a:ext uri="{FF2B5EF4-FFF2-40B4-BE49-F238E27FC236}">
                  <a16:creationId xmlns:a16="http://schemas.microsoft.com/office/drawing/2014/main" id="{3C3957EC-CAE6-D478-E97C-CDA5C68AD6C2}"/>
                </a:ext>
              </a:extLst>
            </p:cNvPr>
            <p:cNvSpPr/>
            <p:nvPr/>
          </p:nvSpPr>
          <p:spPr>
            <a:xfrm>
              <a:off x="4332857" y="3818546"/>
              <a:ext cx="233117" cy="97290"/>
            </a:xfrm>
            <a:custGeom>
              <a:avLst/>
              <a:gdLst/>
              <a:ahLst/>
              <a:cxnLst/>
              <a:rect l="l" t="t" r="r" b="b"/>
              <a:pathLst>
                <a:path w="8487" h="3542" extrusionOk="0">
                  <a:moveTo>
                    <a:pt x="1" y="1"/>
                  </a:moveTo>
                  <a:lnTo>
                    <a:pt x="1" y="3511"/>
                  </a:lnTo>
                  <a:lnTo>
                    <a:pt x="1898" y="3526"/>
                  </a:lnTo>
                  <a:lnTo>
                    <a:pt x="3541" y="3541"/>
                  </a:lnTo>
                  <a:lnTo>
                    <a:pt x="4273" y="3541"/>
                  </a:lnTo>
                  <a:lnTo>
                    <a:pt x="4931" y="3526"/>
                  </a:lnTo>
                  <a:lnTo>
                    <a:pt x="5528" y="3496"/>
                  </a:lnTo>
                  <a:lnTo>
                    <a:pt x="6081" y="3452"/>
                  </a:lnTo>
                  <a:lnTo>
                    <a:pt x="6559" y="3392"/>
                  </a:lnTo>
                  <a:lnTo>
                    <a:pt x="6783" y="3347"/>
                  </a:lnTo>
                  <a:lnTo>
                    <a:pt x="6992" y="3302"/>
                  </a:lnTo>
                  <a:lnTo>
                    <a:pt x="7187" y="3242"/>
                  </a:lnTo>
                  <a:lnTo>
                    <a:pt x="7366" y="3183"/>
                  </a:lnTo>
                  <a:lnTo>
                    <a:pt x="7530" y="3123"/>
                  </a:lnTo>
                  <a:lnTo>
                    <a:pt x="7695" y="3033"/>
                  </a:lnTo>
                  <a:lnTo>
                    <a:pt x="7829" y="2944"/>
                  </a:lnTo>
                  <a:lnTo>
                    <a:pt x="7963" y="2854"/>
                  </a:lnTo>
                  <a:lnTo>
                    <a:pt x="8083" y="2749"/>
                  </a:lnTo>
                  <a:lnTo>
                    <a:pt x="8188" y="2630"/>
                  </a:lnTo>
                  <a:lnTo>
                    <a:pt x="8277" y="2510"/>
                  </a:lnTo>
                  <a:lnTo>
                    <a:pt x="8367" y="2361"/>
                  </a:lnTo>
                  <a:lnTo>
                    <a:pt x="8427" y="2212"/>
                  </a:lnTo>
                  <a:lnTo>
                    <a:pt x="8486" y="2047"/>
                  </a:lnTo>
                  <a:lnTo>
                    <a:pt x="8486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1626;p33">
              <a:extLst>
                <a:ext uri="{FF2B5EF4-FFF2-40B4-BE49-F238E27FC236}">
                  <a16:creationId xmlns:a16="http://schemas.microsoft.com/office/drawing/2014/main" id="{0C3C4383-9BCB-0646-F319-225C4FFCEB64}"/>
                </a:ext>
              </a:extLst>
            </p:cNvPr>
            <p:cNvSpPr/>
            <p:nvPr/>
          </p:nvSpPr>
          <p:spPr>
            <a:xfrm>
              <a:off x="4332857" y="4202227"/>
              <a:ext cx="233117" cy="406684"/>
            </a:xfrm>
            <a:custGeom>
              <a:avLst/>
              <a:gdLst/>
              <a:ahLst/>
              <a:cxnLst/>
              <a:rect l="l" t="t" r="r" b="b"/>
              <a:pathLst>
                <a:path w="8487" h="14806" extrusionOk="0">
                  <a:moveTo>
                    <a:pt x="763" y="0"/>
                  </a:moveTo>
                  <a:lnTo>
                    <a:pt x="658" y="15"/>
                  </a:lnTo>
                  <a:lnTo>
                    <a:pt x="553" y="45"/>
                  </a:lnTo>
                  <a:lnTo>
                    <a:pt x="449" y="90"/>
                  </a:lnTo>
                  <a:lnTo>
                    <a:pt x="359" y="135"/>
                  </a:lnTo>
                  <a:lnTo>
                    <a:pt x="270" y="194"/>
                  </a:lnTo>
                  <a:lnTo>
                    <a:pt x="195" y="269"/>
                  </a:lnTo>
                  <a:lnTo>
                    <a:pt x="120" y="359"/>
                  </a:lnTo>
                  <a:lnTo>
                    <a:pt x="75" y="463"/>
                  </a:lnTo>
                  <a:lnTo>
                    <a:pt x="31" y="568"/>
                  </a:lnTo>
                  <a:lnTo>
                    <a:pt x="1" y="672"/>
                  </a:lnTo>
                  <a:lnTo>
                    <a:pt x="1" y="792"/>
                  </a:lnTo>
                  <a:lnTo>
                    <a:pt x="1" y="14805"/>
                  </a:lnTo>
                  <a:lnTo>
                    <a:pt x="8486" y="14805"/>
                  </a:lnTo>
                  <a:lnTo>
                    <a:pt x="8486" y="822"/>
                  </a:lnTo>
                  <a:lnTo>
                    <a:pt x="8486" y="687"/>
                  </a:lnTo>
                  <a:lnTo>
                    <a:pt x="8456" y="583"/>
                  </a:lnTo>
                  <a:lnTo>
                    <a:pt x="8412" y="478"/>
                  </a:lnTo>
                  <a:lnTo>
                    <a:pt x="8367" y="374"/>
                  </a:lnTo>
                  <a:lnTo>
                    <a:pt x="8292" y="284"/>
                  </a:lnTo>
                  <a:lnTo>
                    <a:pt x="8217" y="209"/>
                  </a:lnTo>
                  <a:lnTo>
                    <a:pt x="8128" y="149"/>
                  </a:lnTo>
                  <a:lnTo>
                    <a:pt x="8038" y="105"/>
                  </a:lnTo>
                  <a:lnTo>
                    <a:pt x="7934" y="60"/>
                  </a:lnTo>
                  <a:lnTo>
                    <a:pt x="7829" y="30"/>
                  </a:lnTo>
                  <a:lnTo>
                    <a:pt x="7620" y="30"/>
                  </a:lnTo>
                  <a:lnTo>
                    <a:pt x="7500" y="45"/>
                  </a:lnTo>
                  <a:lnTo>
                    <a:pt x="7396" y="75"/>
                  </a:lnTo>
                  <a:lnTo>
                    <a:pt x="7291" y="135"/>
                  </a:lnTo>
                  <a:lnTo>
                    <a:pt x="7202" y="209"/>
                  </a:lnTo>
                  <a:lnTo>
                    <a:pt x="6828" y="493"/>
                  </a:lnTo>
                  <a:lnTo>
                    <a:pt x="6455" y="732"/>
                  </a:lnTo>
                  <a:lnTo>
                    <a:pt x="6096" y="941"/>
                  </a:lnTo>
                  <a:lnTo>
                    <a:pt x="5723" y="1106"/>
                  </a:lnTo>
                  <a:lnTo>
                    <a:pt x="5349" y="1240"/>
                  </a:lnTo>
                  <a:lnTo>
                    <a:pt x="5170" y="1285"/>
                  </a:lnTo>
                  <a:lnTo>
                    <a:pt x="4990" y="1330"/>
                  </a:lnTo>
                  <a:lnTo>
                    <a:pt x="4796" y="1360"/>
                  </a:lnTo>
                  <a:lnTo>
                    <a:pt x="4617" y="1389"/>
                  </a:lnTo>
                  <a:lnTo>
                    <a:pt x="4438" y="1404"/>
                  </a:lnTo>
                  <a:lnTo>
                    <a:pt x="4064" y="1404"/>
                  </a:lnTo>
                  <a:lnTo>
                    <a:pt x="3870" y="1389"/>
                  </a:lnTo>
                  <a:lnTo>
                    <a:pt x="3691" y="1360"/>
                  </a:lnTo>
                  <a:lnTo>
                    <a:pt x="3511" y="1330"/>
                  </a:lnTo>
                  <a:lnTo>
                    <a:pt x="3317" y="1285"/>
                  </a:lnTo>
                  <a:lnTo>
                    <a:pt x="3138" y="1225"/>
                  </a:lnTo>
                  <a:lnTo>
                    <a:pt x="2764" y="1091"/>
                  </a:lnTo>
                  <a:lnTo>
                    <a:pt x="2406" y="926"/>
                  </a:lnTo>
                  <a:lnTo>
                    <a:pt x="2032" y="717"/>
                  </a:lnTo>
                  <a:lnTo>
                    <a:pt x="1659" y="463"/>
                  </a:lnTo>
                  <a:lnTo>
                    <a:pt x="1285" y="179"/>
                  </a:lnTo>
                  <a:lnTo>
                    <a:pt x="1196" y="120"/>
                  </a:lnTo>
                  <a:lnTo>
                    <a:pt x="1091" y="60"/>
                  </a:lnTo>
                  <a:lnTo>
                    <a:pt x="972" y="30"/>
                  </a:lnTo>
                  <a:lnTo>
                    <a:pt x="867" y="1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1627;p33">
              <a:extLst>
                <a:ext uri="{FF2B5EF4-FFF2-40B4-BE49-F238E27FC236}">
                  <a16:creationId xmlns:a16="http://schemas.microsoft.com/office/drawing/2014/main" id="{1D4A2E81-9BC5-941D-5DB1-5988EB28DC30}"/>
                </a:ext>
              </a:extLst>
            </p:cNvPr>
            <p:cNvSpPr/>
            <p:nvPr/>
          </p:nvSpPr>
          <p:spPr>
            <a:xfrm>
              <a:off x="4277868" y="4571103"/>
              <a:ext cx="370179" cy="119456"/>
            </a:xfrm>
            <a:custGeom>
              <a:avLst/>
              <a:gdLst/>
              <a:ahLst/>
              <a:cxnLst/>
              <a:rect l="l" t="t" r="r" b="b"/>
              <a:pathLst>
                <a:path w="13477" h="4349" extrusionOk="0">
                  <a:moveTo>
                    <a:pt x="2018" y="1"/>
                  </a:moveTo>
                  <a:lnTo>
                    <a:pt x="1808" y="16"/>
                  </a:lnTo>
                  <a:lnTo>
                    <a:pt x="1614" y="46"/>
                  </a:lnTo>
                  <a:lnTo>
                    <a:pt x="1420" y="90"/>
                  </a:lnTo>
                  <a:lnTo>
                    <a:pt x="1241" y="165"/>
                  </a:lnTo>
                  <a:lnTo>
                    <a:pt x="1061" y="240"/>
                  </a:lnTo>
                  <a:lnTo>
                    <a:pt x="897" y="344"/>
                  </a:lnTo>
                  <a:lnTo>
                    <a:pt x="733" y="464"/>
                  </a:lnTo>
                  <a:lnTo>
                    <a:pt x="598" y="598"/>
                  </a:lnTo>
                  <a:lnTo>
                    <a:pt x="464" y="733"/>
                  </a:lnTo>
                  <a:lnTo>
                    <a:pt x="344" y="897"/>
                  </a:lnTo>
                  <a:lnTo>
                    <a:pt x="255" y="1061"/>
                  </a:lnTo>
                  <a:lnTo>
                    <a:pt x="165" y="1226"/>
                  </a:lnTo>
                  <a:lnTo>
                    <a:pt x="90" y="1420"/>
                  </a:lnTo>
                  <a:lnTo>
                    <a:pt x="46" y="1614"/>
                  </a:lnTo>
                  <a:lnTo>
                    <a:pt x="16" y="1808"/>
                  </a:lnTo>
                  <a:lnTo>
                    <a:pt x="1" y="2018"/>
                  </a:lnTo>
                  <a:lnTo>
                    <a:pt x="1" y="2331"/>
                  </a:lnTo>
                  <a:lnTo>
                    <a:pt x="16" y="2540"/>
                  </a:lnTo>
                  <a:lnTo>
                    <a:pt x="46" y="2735"/>
                  </a:lnTo>
                  <a:lnTo>
                    <a:pt x="90" y="2929"/>
                  </a:lnTo>
                  <a:lnTo>
                    <a:pt x="165" y="3123"/>
                  </a:lnTo>
                  <a:lnTo>
                    <a:pt x="255" y="3302"/>
                  </a:lnTo>
                  <a:lnTo>
                    <a:pt x="344" y="3467"/>
                  </a:lnTo>
                  <a:lnTo>
                    <a:pt x="464" y="3616"/>
                  </a:lnTo>
                  <a:lnTo>
                    <a:pt x="598" y="3765"/>
                  </a:lnTo>
                  <a:lnTo>
                    <a:pt x="733" y="3885"/>
                  </a:lnTo>
                  <a:lnTo>
                    <a:pt x="897" y="4005"/>
                  </a:lnTo>
                  <a:lnTo>
                    <a:pt x="1061" y="4109"/>
                  </a:lnTo>
                  <a:lnTo>
                    <a:pt x="1241" y="4184"/>
                  </a:lnTo>
                  <a:lnTo>
                    <a:pt x="1420" y="4258"/>
                  </a:lnTo>
                  <a:lnTo>
                    <a:pt x="1614" y="4303"/>
                  </a:lnTo>
                  <a:lnTo>
                    <a:pt x="1808" y="4333"/>
                  </a:lnTo>
                  <a:lnTo>
                    <a:pt x="2018" y="4348"/>
                  </a:lnTo>
                  <a:lnTo>
                    <a:pt x="11459" y="4348"/>
                  </a:lnTo>
                  <a:lnTo>
                    <a:pt x="11669" y="4333"/>
                  </a:lnTo>
                  <a:lnTo>
                    <a:pt x="11863" y="4303"/>
                  </a:lnTo>
                  <a:lnTo>
                    <a:pt x="12057" y="4258"/>
                  </a:lnTo>
                  <a:lnTo>
                    <a:pt x="12251" y="4184"/>
                  </a:lnTo>
                  <a:lnTo>
                    <a:pt x="12416" y="4109"/>
                  </a:lnTo>
                  <a:lnTo>
                    <a:pt x="12595" y="4005"/>
                  </a:lnTo>
                  <a:lnTo>
                    <a:pt x="12744" y="3885"/>
                  </a:lnTo>
                  <a:lnTo>
                    <a:pt x="12879" y="3765"/>
                  </a:lnTo>
                  <a:lnTo>
                    <a:pt x="13013" y="3616"/>
                  </a:lnTo>
                  <a:lnTo>
                    <a:pt x="13133" y="3467"/>
                  </a:lnTo>
                  <a:lnTo>
                    <a:pt x="13237" y="3302"/>
                  </a:lnTo>
                  <a:lnTo>
                    <a:pt x="13312" y="3123"/>
                  </a:lnTo>
                  <a:lnTo>
                    <a:pt x="13387" y="2929"/>
                  </a:lnTo>
                  <a:lnTo>
                    <a:pt x="13431" y="2735"/>
                  </a:lnTo>
                  <a:lnTo>
                    <a:pt x="13461" y="2540"/>
                  </a:lnTo>
                  <a:lnTo>
                    <a:pt x="13476" y="2331"/>
                  </a:lnTo>
                  <a:lnTo>
                    <a:pt x="13476" y="2018"/>
                  </a:lnTo>
                  <a:lnTo>
                    <a:pt x="13461" y="1808"/>
                  </a:lnTo>
                  <a:lnTo>
                    <a:pt x="13431" y="1614"/>
                  </a:lnTo>
                  <a:lnTo>
                    <a:pt x="13387" y="1420"/>
                  </a:lnTo>
                  <a:lnTo>
                    <a:pt x="13312" y="1226"/>
                  </a:lnTo>
                  <a:lnTo>
                    <a:pt x="13237" y="1061"/>
                  </a:lnTo>
                  <a:lnTo>
                    <a:pt x="13133" y="897"/>
                  </a:lnTo>
                  <a:lnTo>
                    <a:pt x="13013" y="733"/>
                  </a:lnTo>
                  <a:lnTo>
                    <a:pt x="12879" y="598"/>
                  </a:lnTo>
                  <a:lnTo>
                    <a:pt x="12744" y="464"/>
                  </a:lnTo>
                  <a:lnTo>
                    <a:pt x="12595" y="344"/>
                  </a:lnTo>
                  <a:lnTo>
                    <a:pt x="12416" y="240"/>
                  </a:lnTo>
                  <a:lnTo>
                    <a:pt x="12251" y="165"/>
                  </a:lnTo>
                  <a:lnTo>
                    <a:pt x="12057" y="90"/>
                  </a:lnTo>
                  <a:lnTo>
                    <a:pt x="11863" y="46"/>
                  </a:lnTo>
                  <a:lnTo>
                    <a:pt x="11669" y="16"/>
                  </a:lnTo>
                  <a:lnTo>
                    <a:pt x="114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1628;p33">
              <a:extLst>
                <a:ext uri="{FF2B5EF4-FFF2-40B4-BE49-F238E27FC236}">
                  <a16:creationId xmlns:a16="http://schemas.microsoft.com/office/drawing/2014/main" id="{8B2DC517-758C-EBB9-4981-2D079F848272}"/>
                </a:ext>
              </a:extLst>
            </p:cNvPr>
            <p:cNvSpPr/>
            <p:nvPr/>
          </p:nvSpPr>
          <p:spPr>
            <a:xfrm>
              <a:off x="4332857" y="4006061"/>
              <a:ext cx="234765" cy="234765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16" y="46"/>
                  </a:lnTo>
                  <a:lnTo>
                    <a:pt x="3407" y="91"/>
                  </a:lnTo>
                  <a:lnTo>
                    <a:pt x="3198" y="135"/>
                  </a:lnTo>
                  <a:lnTo>
                    <a:pt x="3004" y="195"/>
                  </a:lnTo>
                  <a:lnTo>
                    <a:pt x="2794" y="255"/>
                  </a:lnTo>
                  <a:lnTo>
                    <a:pt x="2600" y="330"/>
                  </a:lnTo>
                  <a:lnTo>
                    <a:pt x="2421" y="419"/>
                  </a:lnTo>
                  <a:lnTo>
                    <a:pt x="2227" y="509"/>
                  </a:lnTo>
                  <a:lnTo>
                    <a:pt x="2047" y="614"/>
                  </a:lnTo>
                  <a:lnTo>
                    <a:pt x="1883" y="733"/>
                  </a:lnTo>
                  <a:lnTo>
                    <a:pt x="1719" y="853"/>
                  </a:lnTo>
                  <a:lnTo>
                    <a:pt x="1554" y="972"/>
                  </a:lnTo>
                  <a:lnTo>
                    <a:pt x="1390" y="1107"/>
                  </a:lnTo>
                  <a:lnTo>
                    <a:pt x="1256" y="1256"/>
                  </a:lnTo>
                  <a:lnTo>
                    <a:pt x="1106" y="1390"/>
                  </a:lnTo>
                  <a:lnTo>
                    <a:pt x="972" y="1555"/>
                  </a:lnTo>
                  <a:lnTo>
                    <a:pt x="852" y="1719"/>
                  </a:lnTo>
                  <a:lnTo>
                    <a:pt x="733" y="1883"/>
                  </a:lnTo>
                  <a:lnTo>
                    <a:pt x="613" y="2063"/>
                  </a:lnTo>
                  <a:lnTo>
                    <a:pt x="509" y="2227"/>
                  </a:lnTo>
                  <a:lnTo>
                    <a:pt x="419" y="2421"/>
                  </a:lnTo>
                  <a:lnTo>
                    <a:pt x="329" y="2615"/>
                  </a:lnTo>
                  <a:lnTo>
                    <a:pt x="255" y="2795"/>
                  </a:lnTo>
                  <a:lnTo>
                    <a:pt x="195" y="3004"/>
                  </a:lnTo>
                  <a:lnTo>
                    <a:pt x="135" y="3198"/>
                  </a:lnTo>
                  <a:lnTo>
                    <a:pt x="90" y="3407"/>
                  </a:lnTo>
                  <a:lnTo>
                    <a:pt x="45" y="3616"/>
                  </a:lnTo>
                  <a:lnTo>
                    <a:pt x="16" y="3840"/>
                  </a:lnTo>
                  <a:lnTo>
                    <a:pt x="1" y="4050"/>
                  </a:lnTo>
                  <a:lnTo>
                    <a:pt x="1" y="4274"/>
                  </a:lnTo>
                  <a:lnTo>
                    <a:pt x="1" y="4498"/>
                  </a:lnTo>
                  <a:lnTo>
                    <a:pt x="16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34"/>
                  </a:lnTo>
                  <a:lnTo>
                    <a:pt x="195" y="5544"/>
                  </a:lnTo>
                  <a:lnTo>
                    <a:pt x="255" y="5738"/>
                  </a:lnTo>
                  <a:lnTo>
                    <a:pt x="329" y="5932"/>
                  </a:lnTo>
                  <a:lnTo>
                    <a:pt x="419" y="6126"/>
                  </a:lnTo>
                  <a:lnTo>
                    <a:pt x="509" y="6305"/>
                  </a:lnTo>
                  <a:lnTo>
                    <a:pt x="613" y="6485"/>
                  </a:lnTo>
                  <a:lnTo>
                    <a:pt x="733" y="6664"/>
                  </a:lnTo>
                  <a:lnTo>
                    <a:pt x="852" y="6828"/>
                  </a:lnTo>
                  <a:lnTo>
                    <a:pt x="972" y="6993"/>
                  </a:lnTo>
                  <a:lnTo>
                    <a:pt x="1106" y="7142"/>
                  </a:lnTo>
                  <a:lnTo>
                    <a:pt x="1256" y="7291"/>
                  </a:lnTo>
                  <a:lnTo>
                    <a:pt x="1390" y="7441"/>
                  </a:lnTo>
                  <a:lnTo>
                    <a:pt x="1554" y="7575"/>
                  </a:lnTo>
                  <a:lnTo>
                    <a:pt x="1719" y="7695"/>
                  </a:lnTo>
                  <a:lnTo>
                    <a:pt x="1883" y="7814"/>
                  </a:lnTo>
                  <a:lnTo>
                    <a:pt x="2047" y="7934"/>
                  </a:lnTo>
                  <a:lnTo>
                    <a:pt x="2227" y="8024"/>
                  </a:lnTo>
                  <a:lnTo>
                    <a:pt x="2421" y="8128"/>
                  </a:lnTo>
                  <a:lnTo>
                    <a:pt x="2600" y="8218"/>
                  </a:lnTo>
                  <a:lnTo>
                    <a:pt x="2794" y="8292"/>
                  </a:lnTo>
                  <a:lnTo>
                    <a:pt x="3004" y="8352"/>
                  </a:lnTo>
                  <a:lnTo>
                    <a:pt x="3198" y="8412"/>
                  </a:lnTo>
                  <a:lnTo>
                    <a:pt x="3407" y="8457"/>
                  </a:lnTo>
                  <a:lnTo>
                    <a:pt x="3616" y="8502"/>
                  </a:lnTo>
                  <a:lnTo>
                    <a:pt x="3840" y="8531"/>
                  </a:lnTo>
                  <a:lnTo>
                    <a:pt x="4049" y="8546"/>
                  </a:lnTo>
                  <a:lnTo>
                    <a:pt x="4497" y="8546"/>
                  </a:lnTo>
                  <a:lnTo>
                    <a:pt x="4707" y="8531"/>
                  </a:lnTo>
                  <a:lnTo>
                    <a:pt x="4916" y="8502"/>
                  </a:lnTo>
                  <a:lnTo>
                    <a:pt x="5140" y="8457"/>
                  </a:lnTo>
                  <a:lnTo>
                    <a:pt x="5334" y="8412"/>
                  </a:lnTo>
                  <a:lnTo>
                    <a:pt x="5543" y="8352"/>
                  </a:lnTo>
                  <a:lnTo>
                    <a:pt x="5737" y="8292"/>
                  </a:lnTo>
                  <a:lnTo>
                    <a:pt x="5932" y="8218"/>
                  </a:lnTo>
                  <a:lnTo>
                    <a:pt x="6126" y="8128"/>
                  </a:lnTo>
                  <a:lnTo>
                    <a:pt x="6305" y="8024"/>
                  </a:lnTo>
                  <a:lnTo>
                    <a:pt x="6484" y="7934"/>
                  </a:lnTo>
                  <a:lnTo>
                    <a:pt x="6664" y="7814"/>
                  </a:lnTo>
                  <a:lnTo>
                    <a:pt x="6828" y="7695"/>
                  </a:lnTo>
                  <a:lnTo>
                    <a:pt x="6992" y="7575"/>
                  </a:lnTo>
                  <a:lnTo>
                    <a:pt x="7142" y="7441"/>
                  </a:lnTo>
                  <a:lnTo>
                    <a:pt x="7291" y="7291"/>
                  </a:lnTo>
                  <a:lnTo>
                    <a:pt x="7441" y="7142"/>
                  </a:lnTo>
                  <a:lnTo>
                    <a:pt x="7575" y="6993"/>
                  </a:lnTo>
                  <a:lnTo>
                    <a:pt x="7695" y="6828"/>
                  </a:lnTo>
                  <a:lnTo>
                    <a:pt x="7814" y="6664"/>
                  </a:lnTo>
                  <a:lnTo>
                    <a:pt x="7934" y="6485"/>
                  </a:lnTo>
                  <a:lnTo>
                    <a:pt x="8023" y="6305"/>
                  </a:lnTo>
                  <a:lnTo>
                    <a:pt x="8128" y="6126"/>
                  </a:lnTo>
                  <a:lnTo>
                    <a:pt x="8203" y="5932"/>
                  </a:lnTo>
                  <a:lnTo>
                    <a:pt x="8292" y="5738"/>
                  </a:lnTo>
                  <a:lnTo>
                    <a:pt x="8352" y="5544"/>
                  </a:lnTo>
                  <a:lnTo>
                    <a:pt x="8412" y="5334"/>
                  </a:lnTo>
                  <a:lnTo>
                    <a:pt x="8456" y="5140"/>
                  </a:lnTo>
                  <a:lnTo>
                    <a:pt x="8501" y="4916"/>
                  </a:lnTo>
                  <a:lnTo>
                    <a:pt x="8516" y="4707"/>
                  </a:lnTo>
                  <a:lnTo>
                    <a:pt x="8546" y="4498"/>
                  </a:lnTo>
                  <a:lnTo>
                    <a:pt x="8546" y="4274"/>
                  </a:lnTo>
                  <a:lnTo>
                    <a:pt x="8546" y="4050"/>
                  </a:lnTo>
                  <a:lnTo>
                    <a:pt x="8516" y="3840"/>
                  </a:lnTo>
                  <a:lnTo>
                    <a:pt x="8501" y="3616"/>
                  </a:lnTo>
                  <a:lnTo>
                    <a:pt x="8456" y="3407"/>
                  </a:lnTo>
                  <a:lnTo>
                    <a:pt x="8412" y="3198"/>
                  </a:lnTo>
                  <a:lnTo>
                    <a:pt x="8352" y="3004"/>
                  </a:lnTo>
                  <a:lnTo>
                    <a:pt x="8292" y="2795"/>
                  </a:lnTo>
                  <a:lnTo>
                    <a:pt x="8203" y="2615"/>
                  </a:lnTo>
                  <a:lnTo>
                    <a:pt x="8128" y="2421"/>
                  </a:lnTo>
                  <a:lnTo>
                    <a:pt x="8023" y="2227"/>
                  </a:lnTo>
                  <a:lnTo>
                    <a:pt x="7934" y="2063"/>
                  </a:lnTo>
                  <a:lnTo>
                    <a:pt x="7814" y="1883"/>
                  </a:lnTo>
                  <a:lnTo>
                    <a:pt x="7695" y="1719"/>
                  </a:lnTo>
                  <a:lnTo>
                    <a:pt x="7575" y="1555"/>
                  </a:lnTo>
                  <a:lnTo>
                    <a:pt x="7441" y="1390"/>
                  </a:lnTo>
                  <a:lnTo>
                    <a:pt x="7291" y="1256"/>
                  </a:lnTo>
                  <a:lnTo>
                    <a:pt x="7142" y="1107"/>
                  </a:lnTo>
                  <a:lnTo>
                    <a:pt x="6992" y="972"/>
                  </a:lnTo>
                  <a:lnTo>
                    <a:pt x="6828" y="853"/>
                  </a:lnTo>
                  <a:lnTo>
                    <a:pt x="6664" y="733"/>
                  </a:lnTo>
                  <a:lnTo>
                    <a:pt x="6484" y="614"/>
                  </a:lnTo>
                  <a:lnTo>
                    <a:pt x="6305" y="509"/>
                  </a:lnTo>
                  <a:lnTo>
                    <a:pt x="6126" y="419"/>
                  </a:lnTo>
                  <a:lnTo>
                    <a:pt x="5932" y="330"/>
                  </a:lnTo>
                  <a:lnTo>
                    <a:pt x="5737" y="255"/>
                  </a:lnTo>
                  <a:lnTo>
                    <a:pt x="5543" y="195"/>
                  </a:lnTo>
                  <a:lnTo>
                    <a:pt x="5334" y="135"/>
                  </a:lnTo>
                  <a:lnTo>
                    <a:pt x="5140" y="91"/>
                  </a:lnTo>
                  <a:lnTo>
                    <a:pt x="4916" y="46"/>
                  </a:lnTo>
                  <a:lnTo>
                    <a:pt x="4707" y="16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1629;p33">
              <a:extLst>
                <a:ext uri="{FF2B5EF4-FFF2-40B4-BE49-F238E27FC236}">
                  <a16:creationId xmlns:a16="http://schemas.microsoft.com/office/drawing/2014/main" id="{827CEF93-8F93-011D-406A-A5F15ECF6145}"/>
                </a:ext>
              </a:extLst>
            </p:cNvPr>
            <p:cNvSpPr/>
            <p:nvPr/>
          </p:nvSpPr>
          <p:spPr>
            <a:xfrm>
              <a:off x="4386609" y="4059840"/>
              <a:ext cx="126845" cy="126817"/>
            </a:xfrm>
            <a:custGeom>
              <a:avLst/>
              <a:gdLst/>
              <a:ahLst/>
              <a:cxnLst/>
              <a:rect l="l" t="t" r="r" b="b"/>
              <a:pathLst>
                <a:path w="4618" h="4617" extrusionOk="0">
                  <a:moveTo>
                    <a:pt x="2316" y="0"/>
                  </a:moveTo>
                  <a:lnTo>
                    <a:pt x="2077" y="15"/>
                  </a:lnTo>
                  <a:lnTo>
                    <a:pt x="1853" y="60"/>
                  </a:lnTo>
                  <a:lnTo>
                    <a:pt x="1629" y="105"/>
                  </a:lnTo>
                  <a:lnTo>
                    <a:pt x="1420" y="194"/>
                  </a:lnTo>
                  <a:lnTo>
                    <a:pt x="1211" y="284"/>
                  </a:lnTo>
                  <a:lnTo>
                    <a:pt x="1032" y="403"/>
                  </a:lnTo>
                  <a:lnTo>
                    <a:pt x="852" y="538"/>
                  </a:lnTo>
                  <a:lnTo>
                    <a:pt x="688" y="687"/>
                  </a:lnTo>
                  <a:lnTo>
                    <a:pt x="539" y="852"/>
                  </a:lnTo>
                  <a:lnTo>
                    <a:pt x="404" y="1031"/>
                  </a:lnTo>
                  <a:lnTo>
                    <a:pt x="285" y="1210"/>
                  </a:lnTo>
                  <a:lnTo>
                    <a:pt x="195" y="1419"/>
                  </a:lnTo>
                  <a:lnTo>
                    <a:pt x="105" y="1628"/>
                  </a:lnTo>
                  <a:lnTo>
                    <a:pt x="61" y="1853"/>
                  </a:lnTo>
                  <a:lnTo>
                    <a:pt x="16" y="2077"/>
                  </a:lnTo>
                  <a:lnTo>
                    <a:pt x="1" y="2316"/>
                  </a:lnTo>
                  <a:lnTo>
                    <a:pt x="16" y="2555"/>
                  </a:lnTo>
                  <a:lnTo>
                    <a:pt x="61" y="2779"/>
                  </a:lnTo>
                  <a:lnTo>
                    <a:pt x="105" y="3003"/>
                  </a:lnTo>
                  <a:lnTo>
                    <a:pt x="195" y="3212"/>
                  </a:lnTo>
                  <a:lnTo>
                    <a:pt x="285" y="3406"/>
                  </a:lnTo>
                  <a:lnTo>
                    <a:pt x="404" y="3600"/>
                  </a:lnTo>
                  <a:lnTo>
                    <a:pt x="539" y="3780"/>
                  </a:lnTo>
                  <a:lnTo>
                    <a:pt x="688" y="3944"/>
                  </a:lnTo>
                  <a:lnTo>
                    <a:pt x="852" y="4093"/>
                  </a:lnTo>
                  <a:lnTo>
                    <a:pt x="1032" y="4228"/>
                  </a:lnTo>
                  <a:lnTo>
                    <a:pt x="1211" y="4347"/>
                  </a:lnTo>
                  <a:lnTo>
                    <a:pt x="1420" y="4437"/>
                  </a:lnTo>
                  <a:lnTo>
                    <a:pt x="1629" y="4512"/>
                  </a:lnTo>
                  <a:lnTo>
                    <a:pt x="1853" y="4572"/>
                  </a:lnTo>
                  <a:lnTo>
                    <a:pt x="2077" y="4616"/>
                  </a:lnTo>
                  <a:lnTo>
                    <a:pt x="2555" y="4616"/>
                  </a:lnTo>
                  <a:lnTo>
                    <a:pt x="2780" y="4572"/>
                  </a:lnTo>
                  <a:lnTo>
                    <a:pt x="3004" y="4512"/>
                  </a:lnTo>
                  <a:lnTo>
                    <a:pt x="3213" y="4437"/>
                  </a:lnTo>
                  <a:lnTo>
                    <a:pt x="3407" y="4347"/>
                  </a:lnTo>
                  <a:lnTo>
                    <a:pt x="3601" y="4228"/>
                  </a:lnTo>
                  <a:lnTo>
                    <a:pt x="3780" y="4093"/>
                  </a:lnTo>
                  <a:lnTo>
                    <a:pt x="3945" y="3944"/>
                  </a:lnTo>
                  <a:lnTo>
                    <a:pt x="4094" y="3780"/>
                  </a:lnTo>
                  <a:lnTo>
                    <a:pt x="4229" y="3600"/>
                  </a:lnTo>
                  <a:lnTo>
                    <a:pt x="4348" y="3406"/>
                  </a:lnTo>
                  <a:lnTo>
                    <a:pt x="4438" y="3212"/>
                  </a:lnTo>
                  <a:lnTo>
                    <a:pt x="4513" y="3003"/>
                  </a:lnTo>
                  <a:lnTo>
                    <a:pt x="4572" y="2779"/>
                  </a:lnTo>
                  <a:lnTo>
                    <a:pt x="4617" y="2555"/>
                  </a:lnTo>
                  <a:lnTo>
                    <a:pt x="4617" y="2316"/>
                  </a:lnTo>
                  <a:lnTo>
                    <a:pt x="4617" y="2077"/>
                  </a:lnTo>
                  <a:lnTo>
                    <a:pt x="4572" y="1853"/>
                  </a:lnTo>
                  <a:lnTo>
                    <a:pt x="4513" y="1628"/>
                  </a:lnTo>
                  <a:lnTo>
                    <a:pt x="4438" y="1419"/>
                  </a:lnTo>
                  <a:lnTo>
                    <a:pt x="4348" y="1210"/>
                  </a:lnTo>
                  <a:lnTo>
                    <a:pt x="4229" y="1031"/>
                  </a:lnTo>
                  <a:lnTo>
                    <a:pt x="4094" y="852"/>
                  </a:lnTo>
                  <a:lnTo>
                    <a:pt x="3945" y="687"/>
                  </a:lnTo>
                  <a:lnTo>
                    <a:pt x="3780" y="538"/>
                  </a:lnTo>
                  <a:lnTo>
                    <a:pt x="3601" y="403"/>
                  </a:lnTo>
                  <a:lnTo>
                    <a:pt x="3407" y="284"/>
                  </a:lnTo>
                  <a:lnTo>
                    <a:pt x="3213" y="194"/>
                  </a:lnTo>
                  <a:lnTo>
                    <a:pt x="3004" y="105"/>
                  </a:lnTo>
                  <a:lnTo>
                    <a:pt x="2780" y="60"/>
                  </a:lnTo>
                  <a:lnTo>
                    <a:pt x="2555" y="15"/>
                  </a:lnTo>
                  <a:lnTo>
                    <a:pt x="23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1630;p33">
              <a:extLst>
                <a:ext uri="{FF2B5EF4-FFF2-40B4-BE49-F238E27FC236}">
                  <a16:creationId xmlns:a16="http://schemas.microsoft.com/office/drawing/2014/main" id="{69C77925-AA86-60D9-A297-3CADE0D16783}"/>
                </a:ext>
              </a:extLst>
            </p:cNvPr>
            <p:cNvSpPr/>
            <p:nvPr/>
          </p:nvSpPr>
          <p:spPr>
            <a:xfrm>
              <a:off x="3714472" y="3577692"/>
              <a:ext cx="889672" cy="301209"/>
            </a:xfrm>
            <a:custGeom>
              <a:avLst/>
              <a:gdLst/>
              <a:ahLst/>
              <a:cxnLst/>
              <a:rect l="l" t="t" r="r" b="b"/>
              <a:pathLst>
                <a:path w="32390" h="10966" extrusionOk="0">
                  <a:moveTo>
                    <a:pt x="957" y="0"/>
                  </a:moveTo>
                  <a:lnTo>
                    <a:pt x="852" y="30"/>
                  </a:lnTo>
                  <a:lnTo>
                    <a:pt x="748" y="45"/>
                  </a:lnTo>
                  <a:lnTo>
                    <a:pt x="658" y="90"/>
                  </a:lnTo>
                  <a:lnTo>
                    <a:pt x="553" y="135"/>
                  </a:lnTo>
                  <a:lnTo>
                    <a:pt x="464" y="179"/>
                  </a:lnTo>
                  <a:lnTo>
                    <a:pt x="389" y="254"/>
                  </a:lnTo>
                  <a:lnTo>
                    <a:pt x="314" y="314"/>
                  </a:lnTo>
                  <a:lnTo>
                    <a:pt x="240" y="389"/>
                  </a:lnTo>
                  <a:lnTo>
                    <a:pt x="180" y="478"/>
                  </a:lnTo>
                  <a:lnTo>
                    <a:pt x="120" y="568"/>
                  </a:lnTo>
                  <a:lnTo>
                    <a:pt x="75" y="657"/>
                  </a:lnTo>
                  <a:lnTo>
                    <a:pt x="45" y="762"/>
                  </a:lnTo>
                  <a:lnTo>
                    <a:pt x="16" y="867"/>
                  </a:lnTo>
                  <a:lnTo>
                    <a:pt x="1" y="971"/>
                  </a:lnTo>
                  <a:lnTo>
                    <a:pt x="1" y="1076"/>
                  </a:lnTo>
                  <a:lnTo>
                    <a:pt x="1" y="6962"/>
                  </a:lnTo>
                  <a:lnTo>
                    <a:pt x="1" y="7171"/>
                  </a:lnTo>
                  <a:lnTo>
                    <a:pt x="16" y="7380"/>
                  </a:lnTo>
                  <a:lnTo>
                    <a:pt x="45" y="7574"/>
                  </a:lnTo>
                  <a:lnTo>
                    <a:pt x="75" y="7769"/>
                  </a:lnTo>
                  <a:lnTo>
                    <a:pt x="120" y="7963"/>
                  </a:lnTo>
                  <a:lnTo>
                    <a:pt x="180" y="8157"/>
                  </a:lnTo>
                  <a:lnTo>
                    <a:pt x="240" y="8336"/>
                  </a:lnTo>
                  <a:lnTo>
                    <a:pt x="314" y="8516"/>
                  </a:lnTo>
                  <a:lnTo>
                    <a:pt x="389" y="8695"/>
                  </a:lnTo>
                  <a:lnTo>
                    <a:pt x="479" y="8874"/>
                  </a:lnTo>
                  <a:lnTo>
                    <a:pt x="568" y="9039"/>
                  </a:lnTo>
                  <a:lnTo>
                    <a:pt x="673" y="9203"/>
                  </a:lnTo>
                  <a:lnTo>
                    <a:pt x="792" y="9352"/>
                  </a:lnTo>
                  <a:lnTo>
                    <a:pt x="912" y="9517"/>
                  </a:lnTo>
                  <a:lnTo>
                    <a:pt x="1031" y="9651"/>
                  </a:lnTo>
                  <a:lnTo>
                    <a:pt x="1166" y="9800"/>
                  </a:lnTo>
                  <a:lnTo>
                    <a:pt x="1300" y="9920"/>
                  </a:lnTo>
                  <a:lnTo>
                    <a:pt x="1450" y="10054"/>
                  </a:lnTo>
                  <a:lnTo>
                    <a:pt x="1599" y="10174"/>
                  </a:lnTo>
                  <a:lnTo>
                    <a:pt x="1764" y="10279"/>
                  </a:lnTo>
                  <a:lnTo>
                    <a:pt x="1928" y="10383"/>
                  </a:lnTo>
                  <a:lnTo>
                    <a:pt x="2092" y="10488"/>
                  </a:lnTo>
                  <a:lnTo>
                    <a:pt x="2257" y="10577"/>
                  </a:lnTo>
                  <a:lnTo>
                    <a:pt x="2436" y="10652"/>
                  </a:lnTo>
                  <a:lnTo>
                    <a:pt x="2615" y="10727"/>
                  </a:lnTo>
                  <a:lnTo>
                    <a:pt x="2809" y="10786"/>
                  </a:lnTo>
                  <a:lnTo>
                    <a:pt x="2989" y="10846"/>
                  </a:lnTo>
                  <a:lnTo>
                    <a:pt x="3183" y="10891"/>
                  </a:lnTo>
                  <a:lnTo>
                    <a:pt x="3392" y="10921"/>
                  </a:lnTo>
                  <a:lnTo>
                    <a:pt x="3586" y="10951"/>
                  </a:lnTo>
                  <a:lnTo>
                    <a:pt x="3795" y="10966"/>
                  </a:lnTo>
                  <a:lnTo>
                    <a:pt x="28595" y="10966"/>
                  </a:lnTo>
                  <a:lnTo>
                    <a:pt x="28789" y="10951"/>
                  </a:lnTo>
                  <a:lnTo>
                    <a:pt x="28998" y="10921"/>
                  </a:lnTo>
                  <a:lnTo>
                    <a:pt x="29193" y="10891"/>
                  </a:lnTo>
                  <a:lnTo>
                    <a:pt x="29387" y="10846"/>
                  </a:lnTo>
                  <a:lnTo>
                    <a:pt x="29581" y="10786"/>
                  </a:lnTo>
                  <a:lnTo>
                    <a:pt x="29760" y="10727"/>
                  </a:lnTo>
                  <a:lnTo>
                    <a:pt x="29940" y="10652"/>
                  </a:lnTo>
                  <a:lnTo>
                    <a:pt x="30119" y="10577"/>
                  </a:lnTo>
                  <a:lnTo>
                    <a:pt x="30298" y="10488"/>
                  </a:lnTo>
                  <a:lnTo>
                    <a:pt x="30463" y="10383"/>
                  </a:lnTo>
                  <a:lnTo>
                    <a:pt x="30627" y="10279"/>
                  </a:lnTo>
                  <a:lnTo>
                    <a:pt x="30776" y="10174"/>
                  </a:lnTo>
                  <a:lnTo>
                    <a:pt x="30926" y="10054"/>
                  </a:lnTo>
                  <a:lnTo>
                    <a:pt x="31075" y="9920"/>
                  </a:lnTo>
                  <a:lnTo>
                    <a:pt x="31210" y="9800"/>
                  </a:lnTo>
                  <a:lnTo>
                    <a:pt x="31344" y="9651"/>
                  </a:lnTo>
                  <a:lnTo>
                    <a:pt x="31478" y="9517"/>
                  </a:lnTo>
                  <a:lnTo>
                    <a:pt x="31583" y="9352"/>
                  </a:lnTo>
                  <a:lnTo>
                    <a:pt x="31703" y="9203"/>
                  </a:lnTo>
                  <a:lnTo>
                    <a:pt x="31807" y="9039"/>
                  </a:lnTo>
                  <a:lnTo>
                    <a:pt x="31897" y="8874"/>
                  </a:lnTo>
                  <a:lnTo>
                    <a:pt x="31986" y="8695"/>
                  </a:lnTo>
                  <a:lnTo>
                    <a:pt x="32076" y="8516"/>
                  </a:lnTo>
                  <a:lnTo>
                    <a:pt x="32136" y="8336"/>
                  </a:lnTo>
                  <a:lnTo>
                    <a:pt x="32210" y="8157"/>
                  </a:lnTo>
                  <a:lnTo>
                    <a:pt x="32255" y="7963"/>
                  </a:lnTo>
                  <a:lnTo>
                    <a:pt x="32300" y="7769"/>
                  </a:lnTo>
                  <a:lnTo>
                    <a:pt x="32345" y="7574"/>
                  </a:lnTo>
                  <a:lnTo>
                    <a:pt x="32360" y="7380"/>
                  </a:lnTo>
                  <a:lnTo>
                    <a:pt x="32375" y="7171"/>
                  </a:lnTo>
                  <a:lnTo>
                    <a:pt x="32390" y="6962"/>
                  </a:lnTo>
                  <a:lnTo>
                    <a:pt x="32390" y="1076"/>
                  </a:lnTo>
                  <a:lnTo>
                    <a:pt x="32375" y="971"/>
                  </a:lnTo>
                  <a:lnTo>
                    <a:pt x="32360" y="867"/>
                  </a:lnTo>
                  <a:lnTo>
                    <a:pt x="32330" y="762"/>
                  </a:lnTo>
                  <a:lnTo>
                    <a:pt x="32300" y="657"/>
                  </a:lnTo>
                  <a:lnTo>
                    <a:pt x="32255" y="568"/>
                  </a:lnTo>
                  <a:lnTo>
                    <a:pt x="32196" y="478"/>
                  </a:lnTo>
                  <a:lnTo>
                    <a:pt x="32136" y="389"/>
                  </a:lnTo>
                  <a:lnTo>
                    <a:pt x="32076" y="314"/>
                  </a:lnTo>
                  <a:lnTo>
                    <a:pt x="31986" y="254"/>
                  </a:lnTo>
                  <a:lnTo>
                    <a:pt x="31912" y="179"/>
                  </a:lnTo>
                  <a:lnTo>
                    <a:pt x="31822" y="135"/>
                  </a:lnTo>
                  <a:lnTo>
                    <a:pt x="31732" y="90"/>
                  </a:lnTo>
                  <a:lnTo>
                    <a:pt x="31628" y="45"/>
                  </a:lnTo>
                  <a:lnTo>
                    <a:pt x="31523" y="30"/>
                  </a:lnTo>
                  <a:lnTo>
                    <a:pt x="314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1631;p33">
              <a:extLst>
                <a:ext uri="{FF2B5EF4-FFF2-40B4-BE49-F238E27FC236}">
                  <a16:creationId xmlns:a16="http://schemas.microsoft.com/office/drawing/2014/main" id="{66929222-8DD6-9EC2-5424-95E5F457A95B}"/>
                </a:ext>
              </a:extLst>
            </p:cNvPr>
            <p:cNvSpPr/>
            <p:nvPr/>
          </p:nvSpPr>
          <p:spPr>
            <a:xfrm>
              <a:off x="4543361" y="3615019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1"/>
                  </a:moveTo>
                  <a:lnTo>
                    <a:pt x="494" y="16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6" y="374"/>
                  </a:lnTo>
                  <a:lnTo>
                    <a:pt x="16" y="479"/>
                  </a:lnTo>
                  <a:lnTo>
                    <a:pt x="1" y="613"/>
                  </a:lnTo>
                  <a:lnTo>
                    <a:pt x="16" y="733"/>
                  </a:lnTo>
                  <a:lnTo>
                    <a:pt x="46" y="837"/>
                  </a:lnTo>
                  <a:lnTo>
                    <a:pt x="105" y="942"/>
                  </a:lnTo>
                  <a:lnTo>
                    <a:pt x="180" y="1031"/>
                  </a:lnTo>
                  <a:lnTo>
                    <a:pt x="270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42" y="1106"/>
                  </a:lnTo>
                  <a:lnTo>
                    <a:pt x="1032" y="1031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196" y="733"/>
                  </a:lnTo>
                  <a:lnTo>
                    <a:pt x="1211" y="613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52" y="45"/>
                  </a:lnTo>
                  <a:lnTo>
                    <a:pt x="733" y="16"/>
                  </a:lnTo>
                  <a:lnTo>
                    <a:pt x="61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1632;p33">
              <a:extLst>
                <a:ext uri="{FF2B5EF4-FFF2-40B4-BE49-F238E27FC236}">
                  <a16:creationId xmlns:a16="http://schemas.microsoft.com/office/drawing/2014/main" id="{09FF04E2-2DAD-2696-B79C-4775ECF87E77}"/>
                </a:ext>
              </a:extLst>
            </p:cNvPr>
            <p:cNvSpPr/>
            <p:nvPr/>
          </p:nvSpPr>
          <p:spPr>
            <a:xfrm>
              <a:off x="3751415" y="3604362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78" y="0"/>
                  </a:moveTo>
                  <a:lnTo>
                    <a:pt x="374" y="45"/>
                  </a:lnTo>
                  <a:lnTo>
                    <a:pt x="269" y="90"/>
                  </a:lnTo>
                  <a:lnTo>
                    <a:pt x="180" y="165"/>
                  </a:lnTo>
                  <a:lnTo>
                    <a:pt x="105" y="254"/>
                  </a:lnTo>
                  <a:lnTo>
                    <a:pt x="45" y="359"/>
                  </a:lnTo>
                  <a:lnTo>
                    <a:pt x="15" y="478"/>
                  </a:lnTo>
                  <a:lnTo>
                    <a:pt x="0" y="598"/>
                  </a:lnTo>
                  <a:lnTo>
                    <a:pt x="15" y="717"/>
                  </a:lnTo>
                  <a:lnTo>
                    <a:pt x="45" y="837"/>
                  </a:lnTo>
                  <a:lnTo>
                    <a:pt x="105" y="941"/>
                  </a:lnTo>
                  <a:lnTo>
                    <a:pt x="180" y="1031"/>
                  </a:lnTo>
                  <a:lnTo>
                    <a:pt x="269" y="1106"/>
                  </a:lnTo>
                  <a:lnTo>
                    <a:pt x="374" y="1151"/>
                  </a:lnTo>
                  <a:lnTo>
                    <a:pt x="478" y="1195"/>
                  </a:lnTo>
                  <a:lnTo>
                    <a:pt x="613" y="1210"/>
                  </a:lnTo>
                  <a:lnTo>
                    <a:pt x="732" y="1195"/>
                  </a:lnTo>
                  <a:lnTo>
                    <a:pt x="837" y="1151"/>
                  </a:lnTo>
                  <a:lnTo>
                    <a:pt x="941" y="1106"/>
                  </a:lnTo>
                  <a:lnTo>
                    <a:pt x="1031" y="1031"/>
                  </a:lnTo>
                  <a:lnTo>
                    <a:pt x="1106" y="941"/>
                  </a:lnTo>
                  <a:lnTo>
                    <a:pt x="1166" y="837"/>
                  </a:lnTo>
                  <a:lnTo>
                    <a:pt x="1195" y="717"/>
                  </a:lnTo>
                  <a:lnTo>
                    <a:pt x="1210" y="598"/>
                  </a:lnTo>
                  <a:lnTo>
                    <a:pt x="1195" y="478"/>
                  </a:lnTo>
                  <a:lnTo>
                    <a:pt x="1166" y="359"/>
                  </a:lnTo>
                  <a:lnTo>
                    <a:pt x="1106" y="254"/>
                  </a:lnTo>
                  <a:lnTo>
                    <a:pt x="1031" y="165"/>
                  </a:lnTo>
                  <a:lnTo>
                    <a:pt x="941" y="90"/>
                  </a:lnTo>
                  <a:lnTo>
                    <a:pt x="837" y="45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1633;p33">
              <a:extLst>
                <a:ext uri="{FF2B5EF4-FFF2-40B4-BE49-F238E27FC236}">
                  <a16:creationId xmlns:a16="http://schemas.microsoft.com/office/drawing/2014/main" id="{84050C59-7A8A-838B-0971-7C84519E7226}"/>
                </a:ext>
              </a:extLst>
            </p:cNvPr>
            <p:cNvSpPr/>
            <p:nvPr/>
          </p:nvSpPr>
          <p:spPr>
            <a:xfrm>
              <a:off x="3714472" y="3728263"/>
              <a:ext cx="889672" cy="150632"/>
            </a:xfrm>
            <a:custGeom>
              <a:avLst/>
              <a:gdLst/>
              <a:ahLst/>
              <a:cxnLst/>
              <a:rect l="l" t="t" r="r" b="b"/>
              <a:pathLst>
                <a:path w="32390" h="5484" extrusionOk="0">
                  <a:moveTo>
                    <a:pt x="1" y="1"/>
                  </a:moveTo>
                  <a:lnTo>
                    <a:pt x="1" y="1480"/>
                  </a:lnTo>
                  <a:lnTo>
                    <a:pt x="1" y="1689"/>
                  </a:lnTo>
                  <a:lnTo>
                    <a:pt x="16" y="1898"/>
                  </a:lnTo>
                  <a:lnTo>
                    <a:pt x="45" y="2092"/>
                  </a:lnTo>
                  <a:lnTo>
                    <a:pt x="75" y="2287"/>
                  </a:lnTo>
                  <a:lnTo>
                    <a:pt x="120" y="2481"/>
                  </a:lnTo>
                  <a:lnTo>
                    <a:pt x="180" y="2675"/>
                  </a:lnTo>
                  <a:lnTo>
                    <a:pt x="240" y="2854"/>
                  </a:lnTo>
                  <a:lnTo>
                    <a:pt x="314" y="3034"/>
                  </a:lnTo>
                  <a:lnTo>
                    <a:pt x="389" y="3213"/>
                  </a:lnTo>
                  <a:lnTo>
                    <a:pt x="479" y="3392"/>
                  </a:lnTo>
                  <a:lnTo>
                    <a:pt x="568" y="3557"/>
                  </a:lnTo>
                  <a:lnTo>
                    <a:pt x="673" y="3721"/>
                  </a:lnTo>
                  <a:lnTo>
                    <a:pt x="792" y="3870"/>
                  </a:lnTo>
                  <a:lnTo>
                    <a:pt x="912" y="4035"/>
                  </a:lnTo>
                  <a:lnTo>
                    <a:pt x="1031" y="4169"/>
                  </a:lnTo>
                  <a:lnTo>
                    <a:pt x="1166" y="4318"/>
                  </a:lnTo>
                  <a:lnTo>
                    <a:pt x="1300" y="4438"/>
                  </a:lnTo>
                  <a:lnTo>
                    <a:pt x="1450" y="4572"/>
                  </a:lnTo>
                  <a:lnTo>
                    <a:pt x="1599" y="4692"/>
                  </a:lnTo>
                  <a:lnTo>
                    <a:pt x="1764" y="4797"/>
                  </a:lnTo>
                  <a:lnTo>
                    <a:pt x="1928" y="4901"/>
                  </a:lnTo>
                  <a:lnTo>
                    <a:pt x="2092" y="5006"/>
                  </a:lnTo>
                  <a:lnTo>
                    <a:pt x="2257" y="5095"/>
                  </a:lnTo>
                  <a:lnTo>
                    <a:pt x="2436" y="5170"/>
                  </a:lnTo>
                  <a:lnTo>
                    <a:pt x="2615" y="5245"/>
                  </a:lnTo>
                  <a:lnTo>
                    <a:pt x="2809" y="5304"/>
                  </a:lnTo>
                  <a:lnTo>
                    <a:pt x="2989" y="5364"/>
                  </a:lnTo>
                  <a:lnTo>
                    <a:pt x="3183" y="5409"/>
                  </a:lnTo>
                  <a:lnTo>
                    <a:pt x="3392" y="5439"/>
                  </a:lnTo>
                  <a:lnTo>
                    <a:pt x="3586" y="5469"/>
                  </a:lnTo>
                  <a:lnTo>
                    <a:pt x="3795" y="5484"/>
                  </a:lnTo>
                  <a:lnTo>
                    <a:pt x="28595" y="5484"/>
                  </a:lnTo>
                  <a:lnTo>
                    <a:pt x="28789" y="5469"/>
                  </a:lnTo>
                  <a:lnTo>
                    <a:pt x="28998" y="5439"/>
                  </a:lnTo>
                  <a:lnTo>
                    <a:pt x="29193" y="5409"/>
                  </a:lnTo>
                  <a:lnTo>
                    <a:pt x="29387" y="5364"/>
                  </a:lnTo>
                  <a:lnTo>
                    <a:pt x="29581" y="5304"/>
                  </a:lnTo>
                  <a:lnTo>
                    <a:pt x="29760" y="5245"/>
                  </a:lnTo>
                  <a:lnTo>
                    <a:pt x="29940" y="5170"/>
                  </a:lnTo>
                  <a:lnTo>
                    <a:pt x="30119" y="5095"/>
                  </a:lnTo>
                  <a:lnTo>
                    <a:pt x="30298" y="5006"/>
                  </a:lnTo>
                  <a:lnTo>
                    <a:pt x="30463" y="4901"/>
                  </a:lnTo>
                  <a:lnTo>
                    <a:pt x="30627" y="4797"/>
                  </a:lnTo>
                  <a:lnTo>
                    <a:pt x="30776" y="4692"/>
                  </a:lnTo>
                  <a:lnTo>
                    <a:pt x="30926" y="4572"/>
                  </a:lnTo>
                  <a:lnTo>
                    <a:pt x="31075" y="4438"/>
                  </a:lnTo>
                  <a:lnTo>
                    <a:pt x="31210" y="4318"/>
                  </a:lnTo>
                  <a:lnTo>
                    <a:pt x="31344" y="4169"/>
                  </a:lnTo>
                  <a:lnTo>
                    <a:pt x="31478" y="4035"/>
                  </a:lnTo>
                  <a:lnTo>
                    <a:pt x="31583" y="3870"/>
                  </a:lnTo>
                  <a:lnTo>
                    <a:pt x="31703" y="3721"/>
                  </a:lnTo>
                  <a:lnTo>
                    <a:pt x="31807" y="3557"/>
                  </a:lnTo>
                  <a:lnTo>
                    <a:pt x="31897" y="3392"/>
                  </a:lnTo>
                  <a:lnTo>
                    <a:pt x="31986" y="3213"/>
                  </a:lnTo>
                  <a:lnTo>
                    <a:pt x="32076" y="3034"/>
                  </a:lnTo>
                  <a:lnTo>
                    <a:pt x="32136" y="2854"/>
                  </a:lnTo>
                  <a:lnTo>
                    <a:pt x="32210" y="2675"/>
                  </a:lnTo>
                  <a:lnTo>
                    <a:pt x="32255" y="2481"/>
                  </a:lnTo>
                  <a:lnTo>
                    <a:pt x="32300" y="2287"/>
                  </a:lnTo>
                  <a:lnTo>
                    <a:pt x="32345" y="2092"/>
                  </a:lnTo>
                  <a:lnTo>
                    <a:pt x="32360" y="1898"/>
                  </a:lnTo>
                  <a:lnTo>
                    <a:pt x="32375" y="1689"/>
                  </a:lnTo>
                  <a:lnTo>
                    <a:pt x="32390" y="1480"/>
                  </a:lnTo>
                  <a:lnTo>
                    <a:pt x="32390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1634;p33">
              <a:extLst>
                <a:ext uri="{FF2B5EF4-FFF2-40B4-BE49-F238E27FC236}">
                  <a16:creationId xmlns:a16="http://schemas.microsoft.com/office/drawing/2014/main" id="{A6D63C6D-7F5D-BA1E-600F-730577251F12}"/>
                </a:ext>
              </a:extLst>
            </p:cNvPr>
            <p:cNvSpPr/>
            <p:nvPr/>
          </p:nvSpPr>
          <p:spPr>
            <a:xfrm>
              <a:off x="4641445" y="1540769"/>
              <a:ext cx="281102" cy="280690"/>
            </a:xfrm>
            <a:custGeom>
              <a:avLst/>
              <a:gdLst/>
              <a:ahLst/>
              <a:cxnLst/>
              <a:rect l="l" t="t" r="r" b="b"/>
              <a:pathLst>
                <a:path w="10234" h="10219" extrusionOk="0">
                  <a:moveTo>
                    <a:pt x="9950" y="0"/>
                  </a:moveTo>
                  <a:lnTo>
                    <a:pt x="9905" y="15"/>
                  </a:lnTo>
                  <a:lnTo>
                    <a:pt x="9860" y="45"/>
                  </a:lnTo>
                  <a:lnTo>
                    <a:pt x="9816" y="75"/>
                  </a:lnTo>
                  <a:lnTo>
                    <a:pt x="75" y="9816"/>
                  </a:lnTo>
                  <a:lnTo>
                    <a:pt x="45" y="9860"/>
                  </a:lnTo>
                  <a:lnTo>
                    <a:pt x="30" y="9890"/>
                  </a:lnTo>
                  <a:lnTo>
                    <a:pt x="15" y="9935"/>
                  </a:lnTo>
                  <a:lnTo>
                    <a:pt x="0" y="9980"/>
                  </a:lnTo>
                  <a:lnTo>
                    <a:pt x="15" y="10025"/>
                  </a:lnTo>
                  <a:lnTo>
                    <a:pt x="30" y="10070"/>
                  </a:lnTo>
                  <a:lnTo>
                    <a:pt x="45" y="10114"/>
                  </a:lnTo>
                  <a:lnTo>
                    <a:pt x="75" y="10159"/>
                  </a:lnTo>
                  <a:lnTo>
                    <a:pt x="120" y="10189"/>
                  </a:lnTo>
                  <a:lnTo>
                    <a:pt x="150" y="10204"/>
                  </a:lnTo>
                  <a:lnTo>
                    <a:pt x="194" y="10219"/>
                  </a:lnTo>
                  <a:lnTo>
                    <a:pt x="299" y="10219"/>
                  </a:lnTo>
                  <a:lnTo>
                    <a:pt x="344" y="10204"/>
                  </a:lnTo>
                  <a:lnTo>
                    <a:pt x="374" y="10189"/>
                  </a:lnTo>
                  <a:lnTo>
                    <a:pt x="419" y="10159"/>
                  </a:lnTo>
                  <a:lnTo>
                    <a:pt x="10159" y="419"/>
                  </a:lnTo>
                  <a:lnTo>
                    <a:pt x="10189" y="374"/>
                  </a:lnTo>
                  <a:lnTo>
                    <a:pt x="10219" y="329"/>
                  </a:lnTo>
                  <a:lnTo>
                    <a:pt x="10219" y="284"/>
                  </a:lnTo>
                  <a:lnTo>
                    <a:pt x="10234" y="239"/>
                  </a:lnTo>
                  <a:lnTo>
                    <a:pt x="10219" y="195"/>
                  </a:lnTo>
                  <a:lnTo>
                    <a:pt x="10219" y="150"/>
                  </a:lnTo>
                  <a:lnTo>
                    <a:pt x="10189" y="105"/>
                  </a:lnTo>
                  <a:lnTo>
                    <a:pt x="10159" y="75"/>
                  </a:lnTo>
                  <a:lnTo>
                    <a:pt x="10114" y="45"/>
                  </a:lnTo>
                  <a:lnTo>
                    <a:pt x="10084" y="15"/>
                  </a:lnTo>
                  <a:lnTo>
                    <a:pt x="1004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1635;p33">
              <a:extLst>
                <a:ext uri="{FF2B5EF4-FFF2-40B4-BE49-F238E27FC236}">
                  <a16:creationId xmlns:a16="http://schemas.microsoft.com/office/drawing/2014/main" id="{E4BD981D-74C0-DED3-BE2A-FEA3D7E4C615}"/>
                </a:ext>
              </a:extLst>
            </p:cNvPr>
            <p:cNvSpPr/>
            <p:nvPr/>
          </p:nvSpPr>
          <p:spPr>
            <a:xfrm>
              <a:off x="4737056" y="1672060"/>
              <a:ext cx="51309" cy="51749"/>
            </a:xfrm>
            <a:custGeom>
              <a:avLst/>
              <a:gdLst/>
              <a:ahLst/>
              <a:cxnLst/>
              <a:rect l="l" t="t" r="r" b="b"/>
              <a:pathLst>
                <a:path w="1868" h="1884" extrusionOk="0">
                  <a:moveTo>
                    <a:pt x="837" y="1"/>
                  </a:moveTo>
                  <a:lnTo>
                    <a:pt x="747" y="16"/>
                  </a:lnTo>
                  <a:lnTo>
                    <a:pt x="658" y="46"/>
                  </a:lnTo>
                  <a:lnTo>
                    <a:pt x="568" y="76"/>
                  </a:lnTo>
                  <a:lnTo>
                    <a:pt x="404" y="165"/>
                  </a:lnTo>
                  <a:lnTo>
                    <a:pt x="269" y="285"/>
                  </a:lnTo>
                  <a:lnTo>
                    <a:pt x="150" y="419"/>
                  </a:lnTo>
                  <a:lnTo>
                    <a:pt x="75" y="569"/>
                  </a:lnTo>
                  <a:lnTo>
                    <a:pt x="45" y="658"/>
                  </a:lnTo>
                  <a:lnTo>
                    <a:pt x="15" y="748"/>
                  </a:lnTo>
                  <a:lnTo>
                    <a:pt x="0" y="838"/>
                  </a:lnTo>
                  <a:lnTo>
                    <a:pt x="0" y="942"/>
                  </a:lnTo>
                  <a:lnTo>
                    <a:pt x="0" y="1032"/>
                  </a:lnTo>
                  <a:lnTo>
                    <a:pt x="15" y="1136"/>
                  </a:lnTo>
                  <a:lnTo>
                    <a:pt x="45" y="1226"/>
                  </a:lnTo>
                  <a:lnTo>
                    <a:pt x="75" y="1301"/>
                  </a:lnTo>
                  <a:lnTo>
                    <a:pt x="150" y="1465"/>
                  </a:lnTo>
                  <a:lnTo>
                    <a:pt x="269" y="1599"/>
                  </a:lnTo>
                  <a:lnTo>
                    <a:pt x="404" y="1719"/>
                  </a:lnTo>
                  <a:lnTo>
                    <a:pt x="568" y="1809"/>
                  </a:lnTo>
                  <a:lnTo>
                    <a:pt x="658" y="1839"/>
                  </a:lnTo>
                  <a:lnTo>
                    <a:pt x="747" y="1853"/>
                  </a:lnTo>
                  <a:lnTo>
                    <a:pt x="837" y="1868"/>
                  </a:lnTo>
                  <a:lnTo>
                    <a:pt x="926" y="1883"/>
                  </a:lnTo>
                  <a:lnTo>
                    <a:pt x="1031" y="1868"/>
                  </a:lnTo>
                  <a:lnTo>
                    <a:pt x="1121" y="1853"/>
                  </a:lnTo>
                  <a:lnTo>
                    <a:pt x="1210" y="1839"/>
                  </a:lnTo>
                  <a:lnTo>
                    <a:pt x="1300" y="1809"/>
                  </a:lnTo>
                  <a:lnTo>
                    <a:pt x="1464" y="1719"/>
                  </a:lnTo>
                  <a:lnTo>
                    <a:pt x="1599" y="1599"/>
                  </a:lnTo>
                  <a:lnTo>
                    <a:pt x="1718" y="1465"/>
                  </a:lnTo>
                  <a:lnTo>
                    <a:pt x="1793" y="1301"/>
                  </a:lnTo>
                  <a:lnTo>
                    <a:pt x="1823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68" y="942"/>
                  </a:lnTo>
                  <a:lnTo>
                    <a:pt x="1868" y="838"/>
                  </a:lnTo>
                  <a:lnTo>
                    <a:pt x="1853" y="748"/>
                  </a:lnTo>
                  <a:lnTo>
                    <a:pt x="1823" y="658"/>
                  </a:lnTo>
                  <a:lnTo>
                    <a:pt x="1793" y="569"/>
                  </a:lnTo>
                  <a:lnTo>
                    <a:pt x="1718" y="419"/>
                  </a:lnTo>
                  <a:lnTo>
                    <a:pt x="1599" y="285"/>
                  </a:lnTo>
                  <a:lnTo>
                    <a:pt x="1464" y="165"/>
                  </a:lnTo>
                  <a:lnTo>
                    <a:pt x="1300" y="76"/>
                  </a:lnTo>
                  <a:lnTo>
                    <a:pt x="1210" y="46"/>
                  </a:lnTo>
                  <a:lnTo>
                    <a:pt x="1121" y="16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1636;p33">
              <a:extLst>
                <a:ext uri="{FF2B5EF4-FFF2-40B4-BE49-F238E27FC236}">
                  <a16:creationId xmlns:a16="http://schemas.microsoft.com/office/drawing/2014/main" id="{AB6B369F-55D4-D075-CA54-1D522753A415}"/>
                </a:ext>
              </a:extLst>
            </p:cNvPr>
            <p:cNvSpPr/>
            <p:nvPr/>
          </p:nvSpPr>
          <p:spPr>
            <a:xfrm>
              <a:off x="4782184" y="1340511"/>
              <a:ext cx="311481" cy="311481"/>
            </a:xfrm>
            <a:custGeom>
              <a:avLst/>
              <a:gdLst/>
              <a:ahLst/>
              <a:cxnLst/>
              <a:rect l="l" t="t" r="r" b="b"/>
              <a:pathLst>
                <a:path w="11340" h="11340" extrusionOk="0">
                  <a:moveTo>
                    <a:pt x="5379" y="1"/>
                  </a:moveTo>
                  <a:lnTo>
                    <a:pt x="5080" y="16"/>
                  </a:lnTo>
                  <a:lnTo>
                    <a:pt x="4796" y="61"/>
                  </a:lnTo>
                  <a:lnTo>
                    <a:pt x="4527" y="105"/>
                  </a:lnTo>
                  <a:lnTo>
                    <a:pt x="4243" y="165"/>
                  </a:lnTo>
                  <a:lnTo>
                    <a:pt x="3974" y="255"/>
                  </a:lnTo>
                  <a:lnTo>
                    <a:pt x="3721" y="344"/>
                  </a:lnTo>
                  <a:lnTo>
                    <a:pt x="3452" y="434"/>
                  </a:lnTo>
                  <a:lnTo>
                    <a:pt x="3213" y="554"/>
                  </a:lnTo>
                  <a:lnTo>
                    <a:pt x="2959" y="673"/>
                  </a:lnTo>
                  <a:lnTo>
                    <a:pt x="2720" y="808"/>
                  </a:lnTo>
                  <a:lnTo>
                    <a:pt x="2495" y="957"/>
                  </a:lnTo>
                  <a:lnTo>
                    <a:pt x="2271" y="1121"/>
                  </a:lnTo>
                  <a:lnTo>
                    <a:pt x="2062" y="1286"/>
                  </a:lnTo>
                  <a:lnTo>
                    <a:pt x="1853" y="1465"/>
                  </a:lnTo>
                  <a:lnTo>
                    <a:pt x="1659" y="1659"/>
                  </a:lnTo>
                  <a:lnTo>
                    <a:pt x="1465" y="1853"/>
                  </a:lnTo>
                  <a:lnTo>
                    <a:pt x="1285" y="2062"/>
                  </a:lnTo>
                  <a:lnTo>
                    <a:pt x="1121" y="2272"/>
                  </a:lnTo>
                  <a:lnTo>
                    <a:pt x="957" y="2496"/>
                  </a:lnTo>
                  <a:lnTo>
                    <a:pt x="822" y="2720"/>
                  </a:lnTo>
                  <a:lnTo>
                    <a:pt x="673" y="2959"/>
                  </a:lnTo>
                  <a:lnTo>
                    <a:pt x="553" y="3213"/>
                  </a:lnTo>
                  <a:lnTo>
                    <a:pt x="434" y="3452"/>
                  </a:lnTo>
                  <a:lnTo>
                    <a:pt x="344" y="3721"/>
                  </a:lnTo>
                  <a:lnTo>
                    <a:pt x="255" y="3975"/>
                  </a:lnTo>
                  <a:lnTo>
                    <a:pt x="180" y="4244"/>
                  </a:lnTo>
                  <a:lnTo>
                    <a:pt x="105" y="4527"/>
                  </a:lnTo>
                  <a:lnTo>
                    <a:pt x="60" y="4796"/>
                  </a:lnTo>
                  <a:lnTo>
                    <a:pt x="30" y="5080"/>
                  </a:lnTo>
                  <a:lnTo>
                    <a:pt x="1" y="5379"/>
                  </a:lnTo>
                  <a:lnTo>
                    <a:pt x="1" y="5663"/>
                  </a:lnTo>
                  <a:lnTo>
                    <a:pt x="1" y="5962"/>
                  </a:lnTo>
                  <a:lnTo>
                    <a:pt x="30" y="6246"/>
                  </a:lnTo>
                  <a:lnTo>
                    <a:pt x="60" y="6529"/>
                  </a:lnTo>
                  <a:lnTo>
                    <a:pt x="105" y="6813"/>
                  </a:lnTo>
                  <a:lnTo>
                    <a:pt x="180" y="7082"/>
                  </a:lnTo>
                  <a:lnTo>
                    <a:pt x="255" y="7351"/>
                  </a:lnTo>
                  <a:lnTo>
                    <a:pt x="344" y="7620"/>
                  </a:lnTo>
                  <a:lnTo>
                    <a:pt x="434" y="7874"/>
                  </a:lnTo>
                  <a:lnTo>
                    <a:pt x="553" y="8128"/>
                  </a:lnTo>
                  <a:lnTo>
                    <a:pt x="673" y="8367"/>
                  </a:lnTo>
                  <a:lnTo>
                    <a:pt x="822" y="8606"/>
                  </a:lnTo>
                  <a:lnTo>
                    <a:pt x="957" y="8830"/>
                  </a:lnTo>
                  <a:lnTo>
                    <a:pt x="1121" y="9054"/>
                  </a:lnTo>
                  <a:lnTo>
                    <a:pt x="1285" y="9278"/>
                  </a:lnTo>
                  <a:lnTo>
                    <a:pt x="1465" y="9472"/>
                  </a:lnTo>
                  <a:lnTo>
                    <a:pt x="1659" y="9682"/>
                  </a:lnTo>
                  <a:lnTo>
                    <a:pt x="1853" y="9861"/>
                  </a:lnTo>
                  <a:lnTo>
                    <a:pt x="2062" y="10040"/>
                  </a:lnTo>
                  <a:lnTo>
                    <a:pt x="2271" y="10205"/>
                  </a:lnTo>
                  <a:lnTo>
                    <a:pt x="2495" y="10369"/>
                  </a:lnTo>
                  <a:lnTo>
                    <a:pt x="2720" y="10518"/>
                  </a:lnTo>
                  <a:lnTo>
                    <a:pt x="2959" y="10653"/>
                  </a:lnTo>
                  <a:lnTo>
                    <a:pt x="3213" y="10772"/>
                  </a:lnTo>
                  <a:lnTo>
                    <a:pt x="3452" y="10892"/>
                  </a:lnTo>
                  <a:lnTo>
                    <a:pt x="3721" y="10996"/>
                  </a:lnTo>
                  <a:lnTo>
                    <a:pt x="3974" y="11086"/>
                  </a:lnTo>
                  <a:lnTo>
                    <a:pt x="4243" y="11161"/>
                  </a:lnTo>
                  <a:lnTo>
                    <a:pt x="4527" y="11220"/>
                  </a:lnTo>
                  <a:lnTo>
                    <a:pt x="4796" y="11280"/>
                  </a:lnTo>
                  <a:lnTo>
                    <a:pt x="5080" y="11310"/>
                  </a:lnTo>
                  <a:lnTo>
                    <a:pt x="5379" y="11325"/>
                  </a:lnTo>
                  <a:lnTo>
                    <a:pt x="5663" y="11340"/>
                  </a:lnTo>
                  <a:lnTo>
                    <a:pt x="5961" y="11325"/>
                  </a:lnTo>
                  <a:lnTo>
                    <a:pt x="6245" y="11310"/>
                  </a:lnTo>
                  <a:lnTo>
                    <a:pt x="6529" y="11280"/>
                  </a:lnTo>
                  <a:lnTo>
                    <a:pt x="6813" y="11220"/>
                  </a:lnTo>
                  <a:lnTo>
                    <a:pt x="7082" y="11161"/>
                  </a:lnTo>
                  <a:lnTo>
                    <a:pt x="7351" y="11086"/>
                  </a:lnTo>
                  <a:lnTo>
                    <a:pt x="7620" y="10996"/>
                  </a:lnTo>
                  <a:lnTo>
                    <a:pt x="7874" y="10892"/>
                  </a:lnTo>
                  <a:lnTo>
                    <a:pt x="8128" y="10772"/>
                  </a:lnTo>
                  <a:lnTo>
                    <a:pt x="8367" y="10653"/>
                  </a:lnTo>
                  <a:lnTo>
                    <a:pt x="8606" y="10518"/>
                  </a:lnTo>
                  <a:lnTo>
                    <a:pt x="8845" y="10369"/>
                  </a:lnTo>
                  <a:lnTo>
                    <a:pt x="9054" y="10205"/>
                  </a:lnTo>
                  <a:lnTo>
                    <a:pt x="9278" y="10040"/>
                  </a:lnTo>
                  <a:lnTo>
                    <a:pt x="9487" y="9861"/>
                  </a:lnTo>
                  <a:lnTo>
                    <a:pt x="9681" y="9682"/>
                  </a:lnTo>
                  <a:lnTo>
                    <a:pt x="9861" y="9472"/>
                  </a:lnTo>
                  <a:lnTo>
                    <a:pt x="10040" y="9278"/>
                  </a:lnTo>
                  <a:lnTo>
                    <a:pt x="10204" y="9054"/>
                  </a:lnTo>
                  <a:lnTo>
                    <a:pt x="10369" y="8830"/>
                  </a:lnTo>
                  <a:lnTo>
                    <a:pt x="10518" y="8606"/>
                  </a:lnTo>
                  <a:lnTo>
                    <a:pt x="10652" y="8367"/>
                  </a:lnTo>
                  <a:lnTo>
                    <a:pt x="10772" y="8128"/>
                  </a:lnTo>
                  <a:lnTo>
                    <a:pt x="10892" y="7874"/>
                  </a:lnTo>
                  <a:lnTo>
                    <a:pt x="10996" y="7620"/>
                  </a:lnTo>
                  <a:lnTo>
                    <a:pt x="11086" y="7351"/>
                  </a:lnTo>
                  <a:lnTo>
                    <a:pt x="11160" y="7082"/>
                  </a:lnTo>
                  <a:lnTo>
                    <a:pt x="11220" y="6813"/>
                  </a:lnTo>
                  <a:lnTo>
                    <a:pt x="11280" y="6529"/>
                  </a:lnTo>
                  <a:lnTo>
                    <a:pt x="11310" y="6246"/>
                  </a:lnTo>
                  <a:lnTo>
                    <a:pt x="11325" y="5962"/>
                  </a:lnTo>
                  <a:lnTo>
                    <a:pt x="11340" y="5663"/>
                  </a:lnTo>
                  <a:lnTo>
                    <a:pt x="11325" y="5379"/>
                  </a:lnTo>
                  <a:lnTo>
                    <a:pt x="11310" y="5080"/>
                  </a:lnTo>
                  <a:lnTo>
                    <a:pt x="11280" y="4796"/>
                  </a:lnTo>
                  <a:lnTo>
                    <a:pt x="11220" y="4527"/>
                  </a:lnTo>
                  <a:lnTo>
                    <a:pt x="11160" y="4244"/>
                  </a:lnTo>
                  <a:lnTo>
                    <a:pt x="11086" y="3975"/>
                  </a:lnTo>
                  <a:lnTo>
                    <a:pt x="10996" y="3721"/>
                  </a:lnTo>
                  <a:lnTo>
                    <a:pt x="10892" y="3452"/>
                  </a:lnTo>
                  <a:lnTo>
                    <a:pt x="10772" y="3213"/>
                  </a:lnTo>
                  <a:lnTo>
                    <a:pt x="10652" y="2959"/>
                  </a:lnTo>
                  <a:lnTo>
                    <a:pt x="10518" y="2720"/>
                  </a:lnTo>
                  <a:lnTo>
                    <a:pt x="10369" y="2496"/>
                  </a:lnTo>
                  <a:lnTo>
                    <a:pt x="10204" y="2272"/>
                  </a:lnTo>
                  <a:lnTo>
                    <a:pt x="10040" y="2062"/>
                  </a:lnTo>
                  <a:lnTo>
                    <a:pt x="9861" y="1853"/>
                  </a:lnTo>
                  <a:lnTo>
                    <a:pt x="9681" y="1659"/>
                  </a:lnTo>
                  <a:lnTo>
                    <a:pt x="9487" y="1465"/>
                  </a:lnTo>
                  <a:lnTo>
                    <a:pt x="9278" y="1286"/>
                  </a:lnTo>
                  <a:lnTo>
                    <a:pt x="9054" y="1121"/>
                  </a:lnTo>
                  <a:lnTo>
                    <a:pt x="8845" y="957"/>
                  </a:lnTo>
                  <a:lnTo>
                    <a:pt x="8606" y="808"/>
                  </a:lnTo>
                  <a:lnTo>
                    <a:pt x="8367" y="673"/>
                  </a:lnTo>
                  <a:lnTo>
                    <a:pt x="8128" y="554"/>
                  </a:lnTo>
                  <a:lnTo>
                    <a:pt x="7874" y="434"/>
                  </a:lnTo>
                  <a:lnTo>
                    <a:pt x="7620" y="344"/>
                  </a:lnTo>
                  <a:lnTo>
                    <a:pt x="7351" y="255"/>
                  </a:lnTo>
                  <a:lnTo>
                    <a:pt x="7082" y="165"/>
                  </a:lnTo>
                  <a:lnTo>
                    <a:pt x="6813" y="105"/>
                  </a:lnTo>
                  <a:lnTo>
                    <a:pt x="6529" y="61"/>
                  </a:lnTo>
                  <a:lnTo>
                    <a:pt x="6245" y="16"/>
                  </a:lnTo>
                  <a:lnTo>
                    <a:pt x="59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1637;p33">
              <a:extLst>
                <a:ext uri="{FF2B5EF4-FFF2-40B4-BE49-F238E27FC236}">
                  <a16:creationId xmlns:a16="http://schemas.microsoft.com/office/drawing/2014/main" id="{398E3613-EC9D-C2B5-0D40-23A28036E9BD}"/>
                </a:ext>
              </a:extLst>
            </p:cNvPr>
            <p:cNvSpPr/>
            <p:nvPr/>
          </p:nvSpPr>
          <p:spPr>
            <a:xfrm>
              <a:off x="4883124" y="1397971"/>
              <a:ext cx="114512" cy="196585"/>
            </a:xfrm>
            <a:custGeom>
              <a:avLst/>
              <a:gdLst/>
              <a:ahLst/>
              <a:cxnLst/>
              <a:rect l="l" t="t" r="r" b="b"/>
              <a:pathLst>
                <a:path w="4169" h="7157" extrusionOk="0">
                  <a:moveTo>
                    <a:pt x="942" y="329"/>
                  </a:moveTo>
                  <a:lnTo>
                    <a:pt x="1076" y="374"/>
                  </a:lnTo>
                  <a:lnTo>
                    <a:pt x="1211" y="434"/>
                  </a:lnTo>
                  <a:lnTo>
                    <a:pt x="1360" y="508"/>
                  </a:lnTo>
                  <a:lnTo>
                    <a:pt x="1525" y="628"/>
                  </a:lnTo>
                  <a:lnTo>
                    <a:pt x="1689" y="762"/>
                  </a:lnTo>
                  <a:lnTo>
                    <a:pt x="1853" y="942"/>
                  </a:lnTo>
                  <a:lnTo>
                    <a:pt x="2032" y="1121"/>
                  </a:lnTo>
                  <a:lnTo>
                    <a:pt x="2197" y="1345"/>
                  </a:lnTo>
                  <a:lnTo>
                    <a:pt x="2376" y="1584"/>
                  </a:lnTo>
                  <a:lnTo>
                    <a:pt x="2540" y="1838"/>
                  </a:lnTo>
                  <a:lnTo>
                    <a:pt x="2720" y="2122"/>
                  </a:lnTo>
                  <a:lnTo>
                    <a:pt x="2884" y="2421"/>
                  </a:lnTo>
                  <a:lnTo>
                    <a:pt x="3048" y="2749"/>
                  </a:lnTo>
                  <a:lnTo>
                    <a:pt x="3198" y="3093"/>
                  </a:lnTo>
                  <a:lnTo>
                    <a:pt x="3347" y="3451"/>
                  </a:lnTo>
                  <a:lnTo>
                    <a:pt x="3467" y="3795"/>
                  </a:lnTo>
                  <a:lnTo>
                    <a:pt x="3571" y="4124"/>
                  </a:lnTo>
                  <a:lnTo>
                    <a:pt x="3661" y="4437"/>
                  </a:lnTo>
                  <a:lnTo>
                    <a:pt x="3721" y="4751"/>
                  </a:lnTo>
                  <a:lnTo>
                    <a:pt x="3780" y="5035"/>
                  </a:lnTo>
                  <a:lnTo>
                    <a:pt x="3810" y="5304"/>
                  </a:lnTo>
                  <a:lnTo>
                    <a:pt x="3825" y="5573"/>
                  </a:lnTo>
                  <a:lnTo>
                    <a:pt x="3840" y="5797"/>
                  </a:lnTo>
                  <a:lnTo>
                    <a:pt x="3825" y="6021"/>
                  </a:lnTo>
                  <a:lnTo>
                    <a:pt x="3795" y="6215"/>
                  </a:lnTo>
                  <a:lnTo>
                    <a:pt x="3751" y="6380"/>
                  </a:lnTo>
                  <a:lnTo>
                    <a:pt x="3691" y="6529"/>
                  </a:lnTo>
                  <a:lnTo>
                    <a:pt x="3631" y="6633"/>
                  </a:lnTo>
                  <a:lnTo>
                    <a:pt x="3541" y="6723"/>
                  </a:lnTo>
                  <a:lnTo>
                    <a:pt x="3452" y="6783"/>
                  </a:lnTo>
                  <a:lnTo>
                    <a:pt x="3347" y="6813"/>
                  </a:lnTo>
                  <a:lnTo>
                    <a:pt x="3228" y="6813"/>
                  </a:lnTo>
                  <a:lnTo>
                    <a:pt x="3093" y="6783"/>
                  </a:lnTo>
                  <a:lnTo>
                    <a:pt x="2959" y="6723"/>
                  </a:lnTo>
                  <a:lnTo>
                    <a:pt x="2809" y="6633"/>
                  </a:lnTo>
                  <a:lnTo>
                    <a:pt x="2645" y="6514"/>
                  </a:lnTo>
                  <a:lnTo>
                    <a:pt x="2481" y="6380"/>
                  </a:lnTo>
                  <a:lnTo>
                    <a:pt x="2316" y="6215"/>
                  </a:lnTo>
                  <a:lnTo>
                    <a:pt x="2137" y="6021"/>
                  </a:lnTo>
                  <a:lnTo>
                    <a:pt x="1973" y="5812"/>
                  </a:lnTo>
                  <a:lnTo>
                    <a:pt x="1793" y="5573"/>
                  </a:lnTo>
                  <a:lnTo>
                    <a:pt x="1629" y="5304"/>
                  </a:lnTo>
                  <a:lnTo>
                    <a:pt x="1450" y="5020"/>
                  </a:lnTo>
                  <a:lnTo>
                    <a:pt x="1285" y="4721"/>
                  </a:lnTo>
                  <a:lnTo>
                    <a:pt x="1121" y="4393"/>
                  </a:lnTo>
                  <a:lnTo>
                    <a:pt x="972" y="4049"/>
                  </a:lnTo>
                  <a:lnTo>
                    <a:pt x="822" y="3705"/>
                  </a:lnTo>
                  <a:lnTo>
                    <a:pt x="703" y="3362"/>
                  </a:lnTo>
                  <a:lnTo>
                    <a:pt x="598" y="3033"/>
                  </a:lnTo>
                  <a:lnTo>
                    <a:pt x="509" y="2704"/>
                  </a:lnTo>
                  <a:lnTo>
                    <a:pt x="449" y="2406"/>
                  </a:lnTo>
                  <a:lnTo>
                    <a:pt x="389" y="2107"/>
                  </a:lnTo>
                  <a:lnTo>
                    <a:pt x="359" y="1838"/>
                  </a:lnTo>
                  <a:lnTo>
                    <a:pt x="344" y="1584"/>
                  </a:lnTo>
                  <a:lnTo>
                    <a:pt x="329" y="1345"/>
                  </a:lnTo>
                  <a:lnTo>
                    <a:pt x="344" y="1136"/>
                  </a:lnTo>
                  <a:lnTo>
                    <a:pt x="374" y="942"/>
                  </a:lnTo>
                  <a:lnTo>
                    <a:pt x="419" y="762"/>
                  </a:lnTo>
                  <a:lnTo>
                    <a:pt x="479" y="628"/>
                  </a:lnTo>
                  <a:lnTo>
                    <a:pt x="539" y="508"/>
                  </a:lnTo>
                  <a:lnTo>
                    <a:pt x="628" y="419"/>
                  </a:lnTo>
                  <a:lnTo>
                    <a:pt x="718" y="359"/>
                  </a:lnTo>
                  <a:lnTo>
                    <a:pt x="822" y="329"/>
                  </a:lnTo>
                  <a:close/>
                  <a:moveTo>
                    <a:pt x="748" y="0"/>
                  </a:moveTo>
                  <a:lnTo>
                    <a:pt x="658" y="15"/>
                  </a:lnTo>
                  <a:lnTo>
                    <a:pt x="583" y="45"/>
                  </a:lnTo>
                  <a:lnTo>
                    <a:pt x="509" y="90"/>
                  </a:lnTo>
                  <a:lnTo>
                    <a:pt x="434" y="135"/>
                  </a:lnTo>
                  <a:lnTo>
                    <a:pt x="374" y="180"/>
                  </a:lnTo>
                  <a:lnTo>
                    <a:pt x="314" y="254"/>
                  </a:lnTo>
                  <a:lnTo>
                    <a:pt x="210" y="404"/>
                  </a:lnTo>
                  <a:lnTo>
                    <a:pt x="120" y="583"/>
                  </a:lnTo>
                  <a:lnTo>
                    <a:pt x="60" y="792"/>
                  </a:lnTo>
                  <a:lnTo>
                    <a:pt x="16" y="1031"/>
                  </a:lnTo>
                  <a:lnTo>
                    <a:pt x="1" y="1285"/>
                  </a:lnTo>
                  <a:lnTo>
                    <a:pt x="1" y="1584"/>
                  </a:lnTo>
                  <a:lnTo>
                    <a:pt x="16" y="1868"/>
                  </a:lnTo>
                  <a:lnTo>
                    <a:pt x="60" y="2182"/>
                  </a:lnTo>
                  <a:lnTo>
                    <a:pt x="120" y="2495"/>
                  </a:lnTo>
                  <a:lnTo>
                    <a:pt x="195" y="2824"/>
                  </a:lnTo>
                  <a:lnTo>
                    <a:pt x="285" y="3153"/>
                  </a:lnTo>
                  <a:lnTo>
                    <a:pt x="389" y="3496"/>
                  </a:lnTo>
                  <a:lnTo>
                    <a:pt x="524" y="3840"/>
                  </a:lnTo>
                  <a:lnTo>
                    <a:pt x="658" y="4183"/>
                  </a:lnTo>
                  <a:lnTo>
                    <a:pt x="807" y="4527"/>
                  </a:lnTo>
                  <a:lnTo>
                    <a:pt x="972" y="4856"/>
                  </a:lnTo>
                  <a:lnTo>
                    <a:pt x="1136" y="5154"/>
                  </a:lnTo>
                  <a:lnTo>
                    <a:pt x="1315" y="5453"/>
                  </a:lnTo>
                  <a:lnTo>
                    <a:pt x="1495" y="5737"/>
                  </a:lnTo>
                  <a:lnTo>
                    <a:pt x="1689" y="6006"/>
                  </a:lnTo>
                  <a:lnTo>
                    <a:pt x="1883" y="6245"/>
                  </a:lnTo>
                  <a:lnTo>
                    <a:pt x="2077" y="6454"/>
                  </a:lnTo>
                  <a:lnTo>
                    <a:pt x="2286" y="6663"/>
                  </a:lnTo>
                  <a:lnTo>
                    <a:pt x="2496" y="6828"/>
                  </a:lnTo>
                  <a:lnTo>
                    <a:pt x="2690" y="6962"/>
                  </a:lnTo>
                  <a:lnTo>
                    <a:pt x="2884" y="7067"/>
                  </a:lnTo>
                  <a:lnTo>
                    <a:pt x="3078" y="7127"/>
                  </a:lnTo>
                  <a:lnTo>
                    <a:pt x="3258" y="7156"/>
                  </a:lnTo>
                  <a:lnTo>
                    <a:pt x="3347" y="7156"/>
                  </a:lnTo>
                  <a:lnTo>
                    <a:pt x="3422" y="7141"/>
                  </a:lnTo>
                  <a:lnTo>
                    <a:pt x="3511" y="7127"/>
                  </a:lnTo>
                  <a:lnTo>
                    <a:pt x="3586" y="7097"/>
                  </a:lnTo>
                  <a:lnTo>
                    <a:pt x="3661" y="7067"/>
                  </a:lnTo>
                  <a:lnTo>
                    <a:pt x="3736" y="7022"/>
                  </a:lnTo>
                  <a:lnTo>
                    <a:pt x="3795" y="6962"/>
                  </a:lnTo>
                  <a:lnTo>
                    <a:pt x="3855" y="6902"/>
                  </a:lnTo>
                  <a:lnTo>
                    <a:pt x="3960" y="6753"/>
                  </a:lnTo>
                  <a:lnTo>
                    <a:pt x="4049" y="6574"/>
                  </a:lnTo>
                  <a:lnTo>
                    <a:pt x="4109" y="6365"/>
                  </a:lnTo>
                  <a:lnTo>
                    <a:pt x="4154" y="6126"/>
                  </a:lnTo>
                  <a:lnTo>
                    <a:pt x="4169" y="5857"/>
                  </a:lnTo>
                  <a:lnTo>
                    <a:pt x="4169" y="5558"/>
                  </a:lnTo>
                  <a:lnTo>
                    <a:pt x="4154" y="5274"/>
                  </a:lnTo>
                  <a:lnTo>
                    <a:pt x="4109" y="4960"/>
                  </a:lnTo>
                  <a:lnTo>
                    <a:pt x="4049" y="4647"/>
                  </a:lnTo>
                  <a:lnTo>
                    <a:pt x="3975" y="4318"/>
                  </a:lnTo>
                  <a:lnTo>
                    <a:pt x="3885" y="3989"/>
                  </a:lnTo>
                  <a:lnTo>
                    <a:pt x="3780" y="3646"/>
                  </a:lnTo>
                  <a:lnTo>
                    <a:pt x="3646" y="3302"/>
                  </a:lnTo>
                  <a:lnTo>
                    <a:pt x="3511" y="2958"/>
                  </a:lnTo>
                  <a:lnTo>
                    <a:pt x="3362" y="2630"/>
                  </a:lnTo>
                  <a:lnTo>
                    <a:pt x="3198" y="2301"/>
                  </a:lnTo>
                  <a:lnTo>
                    <a:pt x="3033" y="1987"/>
                  </a:lnTo>
                  <a:lnTo>
                    <a:pt x="2854" y="1689"/>
                  </a:lnTo>
                  <a:lnTo>
                    <a:pt x="2675" y="1405"/>
                  </a:lnTo>
                  <a:lnTo>
                    <a:pt x="2481" y="1151"/>
                  </a:lnTo>
                  <a:lnTo>
                    <a:pt x="2286" y="912"/>
                  </a:lnTo>
                  <a:lnTo>
                    <a:pt x="2092" y="688"/>
                  </a:lnTo>
                  <a:lnTo>
                    <a:pt x="1883" y="493"/>
                  </a:lnTo>
                  <a:lnTo>
                    <a:pt x="1674" y="314"/>
                  </a:lnTo>
                  <a:lnTo>
                    <a:pt x="1480" y="180"/>
                  </a:lnTo>
                  <a:lnTo>
                    <a:pt x="1285" y="90"/>
                  </a:lnTo>
                  <a:lnTo>
                    <a:pt x="1091" y="15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1638;p33">
              <a:extLst>
                <a:ext uri="{FF2B5EF4-FFF2-40B4-BE49-F238E27FC236}">
                  <a16:creationId xmlns:a16="http://schemas.microsoft.com/office/drawing/2014/main" id="{7F5A816D-D7CC-5D17-2211-E952BE6389FF}"/>
                </a:ext>
              </a:extLst>
            </p:cNvPr>
            <p:cNvSpPr/>
            <p:nvPr/>
          </p:nvSpPr>
          <p:spPr>
            <a:xfrm>
              <a:off x="4863842" y="1411512"/>
              <a:ext cx="153076" cy="169090"/>
            </a:xfrm>
            <a:custGeom>
              <a:avLst/>
              <a:gdLst/>
              <a:ahLst/>
              <a:cxnLst/>
              <a:rect l="l" t="t" r="r" b="b"/>
              <a:pathLst>
                <a:path w="5573" h="6156" extrusionOk="0">
                  <a:moveTo>
                    <a:pt x="4811" y="344"/>
                  </a:moveTo>
                  <a:lnTo>
                    <a:pt x="4916" y="359"/>
                  </a:lnTo>
                  <a:lnTo>
                    <a:pt x="5005" y="389"/>
                  </a:lnTo>
                  <a:lnTo>
                    <a:pt x="5080" y="449"/>
                  </a:lnTo>
                  <a:lnTo>
                    <a:pt x="5140" y="523"/>
                  </a:lnTo>
                  <a:lnTo>
                    <a:pt x="5200" y="628"/>
                  </a:lnTo>
                  <a:lnTo>
                    <a:pt x="5229" y="762"/>
                  </a:lnTo>
                  <a:lnTo>
                    <a:pt x="5229" y="912"/>
                  </a:lnTo>
                  <a:lnTo>
                    <a:pt x="5229" y="1091"/>
                  </a:lnTo>
                  <a:lnTo>
                    <a:pt x="5200" y="1270"/>
                  </a:lnTo>
                  <a:lnTo>
                    <a:pt x="5140" y="1479"/>
                  </a:lnTo>
                  <a:lnTo>
                    <a:pt x="5065" y="1703"/>
                  </a:lnTo>
                  <a:lnTo>
                    <a:pt x="4960" y="1957"/>
                  </a:lnTo>
                  <a:lnTo>
                    <a:pt x="4841" y="2226"/>
                  </a:lnTo>
                  <a:lnTo>
                    <a:pt x="4692" y="2495"/>
                  </a:lnTo>
                  <a:lnTo>
                    <a:pt x="4527" y="2779"/>
                  </a:lnTo>
                  <a:lnTo>
                    <a:pt x="4348" y="3048"/>
                  </a:lnTo>
                  <a:lnTo>
                    <a:pt x="4154" y="3332"/>
                  </a:lnTo>
                  <a:lnTo>
                    <a:pt x="3930" y="3601"/>
                  </a:lnTo>
                  <a:lnTo>
                    <a:pt x="3706" y="3870"/>
                  </a:lnTo>
                  <a:lnTo>
                    <a:pt x="3467" y="4139"/>
                  </a:lnTo>
                  <a:lnTo>
                    <a:pt x="3227" y="4393"/>
                  </a:lnTo>
                  <a:lnTo>
                    <a:pt x="2974" y="4632"/>
                  </a:lnTo>
                  <a:lnTo>
                    <a:pt x="2734" y="4841"/>
                  </a:lnTo>
                  <a:lnTo>
                    <a:pt x="2481" y="5050"/>
                  </a:lnTo>
                  <a:lnTo>
                    <a:pt x="2241" y="5229"/>
                  </a:lnTo>
                  <a:lnTo>
                    <a:pt x="1987" y="5394"/>
                  </a:lnTo>
                  <a:lnTo>
                    <a:pt x="1748" y="5528"/>
                  </a:lnTo>
                  <a:lnTo>
                    <a:pt x="1539" y="5633"/>
                  </a:lnTo>
                  <a:lnTo>
                    <a:pt x="1345" y="5722"/>
                  </a:lnTo>
                  <a:lnTo>
                    <a:pt x="1166" y="5782"/>
                  </a:lnTo>
                  <a:lnTo>
                    <a:pt x="987" y="5812"/>
                  </a:lnTo>
                  <a:lnTo>
                    <a:pt x="837" y="5827"/>
                  </a:lnTo>
                  <a:lnTo>
                    <a:pt x="703" y="5812"/>
                  </a:lnTo>
                  <a:lnTo>
                    <a:pt x="598" y="5782"/>
                  </a:lnTo>
                  <a:lnTo>
                    <a:pt x="494" y="5722"/>
                  </a:lnTo>
                  <a:lnTo>
                    <a:pt x="434" y="5633"/>
                  </a:lnTo>
                  <a:lnTo>
                    <a:pt x="374" y="5528"/>
                  </a:lnTo>
                  <a:lnTo>
                    <a:pt x="344" y="5394"/>
                  </a:lnTo>
                  <a:lnTo>
                    <a:pt x="344" y="5244"/>
                  </a:lnTo>
                  <a:lnTo>
                    <a:pt x="359" y="5065"/>
                  </a:lnTo>
                  <a:lnTo>
                    <a:pt x="389" y="4871"/>
                  </a:lnTo>
                  <a:lnTo>
                    <a:pt x="434" y="4661"/>
                  </a:lnTo>
                  <a:lnTo>
                    <a:pt x="508" y="4437"/>
                  </a:lnTo>
                  <a:lnTo>
                    <a:pt x="613" y="4198"/>
                  </a:lnTo>
                  <a:lnTo>
                    <a:pt x="733" y="3959"/>
                  </a:lnTo>
                  <a:lnTo>
                    <a:pt x="867" y="3690"/>
                  </a:lnTo>
                  <a:lnTo>
                    <a:pt x="1031" y="3422"/>
                  </a:lnTo>
                  <a:lnTo>
                    <a:pt x="1211" y="3153"/>
                  </a:lnTo>
                  <a:lnTo>
                    <a:pt x="1405" y="2869"/>
                  </a:lnTo>
                  <a:lnTo>
                    <a:pt x="1629" y="2570"/>
                  </a:lnTo>
                  <a:lnTo>
                    <a:pt x="1868" y="2286"/>
                  </a:lnTo>
                  <a:lnTo>
                    <a:pt x="2107" y="2017"/>
                  </a:lnTo>
                  <a:lnTo>
                    <a:pt x="2346" y="1763"/>
                  </a:lnTo>
                  <a:lnTo>
                    <a:pt x="2600" y="1539"/>
                  </a:lnTo>
                  <a:lnTo>
                    <a:pt x="2839" y="1315"/>
                  </a:lnTo>
                  <a:lnTo>
                    <a:pt x="3093" y="1121"/>
                  </a:lnTo>
                  <a:lnTo>
                    <a:pt x="3332" y="927"/>
                  </a:lnTo>
                  <a:lnTo>
                    <a:pt x="3586" y="777"/>
                  </a:lnTo>
                  <a:lnTo>
                    <a:pt x="3825" y="628"/>
                  </a:lnTo>
                  <a:lnTo>
                    <a:pt x="4109" y="493"/>
                  </a:lnTo>
                  <a:lnTo>
                    <a:pt x="4273" y="434"/>
                  </a:lnTo>
                  <a:lnTo>
                    <a:pt x="4423" y="389"/>
                  </a:lnTo>
                  <a:lnTo>
                    <a:pt x="4557" y="359"/>
                  </a:lnTo>
                  <a:lnTo>
                    <a:pt x="4692" y="344"/>
                  </a:lnTo>
                  <a:close/>
                  <a:moveTo>
                    <a:pt x="4617" y="0"/>
                  </a:moveTo>
                  <a:lnTo>
                    <a:pt x="4408" y="45"/>
                  </a:lnTo>
                  <a:lnTo>
                    <a:pt x="4169" y="105"/>
                  </a:lnTo>
                  <a:lnTo>
                    <a:pt x="3930" y="210"/>
                  </a:lnTo>
                  <a:lnTo>
                    <a:pt x="3661" y="329"/>
                  </a:lnTo>
                  <a:lnTo>
                    <a:pt x="3407" y="478"/>
                  </a:lnTo>
                  <a:lnTo>
                    <a:pt x="3153" y="658"/>
                  </a:lnTo>
                  <a:lnTo>
                    <a:pt x="2899" y="837"/>
                  </a:lnTo>
                  <a:lnTo>
                    <a:pt x="2630" y="1046"/>
                  </a:lnTo>
                  <a:lnTo>
                    <a:pt x="2376" y="1285"/>
                  </a:lnTo>
                  <a:lnTo>
                    <a:pt x="2122" y="1524"/>
                  </a:lnTo>
                  <a:lnTo>
                    <a:pt x="1868" y="1793"/>
                  </a:lnTo>
                  <a:lnTo>
                    <a:pt x="1614" y="2062"/>
                  </a:lnTo>
                  <a:lnTo>
                    <a:pt x="1375" y="2346"/>
                  </a:lnTo>
                  <a:lnTo>
                    <a:pt x="1151" y="2630"/>
                  </a:lnTo>
                  <a:lnTo>
                    <a:pt x="942" y="2928"/>
                  </a:lnTo>
                  <a:lnTo>
                    <a:pt x="762" y="3212"/>
                  </a:lnTo>
                  <a:lnTo>
                    <a:pt x="583" y="3496"/>
                  </a:lnTo>
                  <a:lnTo>
                    <a:pt x="434" y="3780"/>
                  </a:lnTo>
                  <a:lnTo>
                    <a:pt x="299" y="4064"/>
                  </a:lnTo>
                  <a:lnTo>
                    <a:pt x="195" y="4333"/>
                  </a:lnTo>
                  <a:lnTo>
                    <a:pt x="105" y="4617"/>
                  </a:lnTo>
                  <a:lnTo>
                    <a:pt x="45" y="4871"/>
                  </a:lnTo>
                  <a:lnTo>
                    <a:pt x="1" y="5110"/>
                  </a:lnTo>
                  <a:lnTo>
                    <a:pt x="1" y="5334"/>
                  </a:lnTo>
                  <a:lnTo>
                    <a:pt x="30" y="5528"/>
                  </a:lnTo>
                  <a:lnTo>
                    <a:pt x="75" y="5707"/>
                  </a:lnTo>
                  <a:lnTo>
                    <a:pt x="120" y="5782"/>
                  </a:lnTo>
                  <a:lnTo>
                    <a:pt x="165" y="5857"/>
                  </a:lnTo>
                  <a:lnTo>
                    <a:pt x="225" y="5916"/>
                  </a:lnTo>
                  <a:lnTo>
                    <a:pt x="284" y="5976"/>
                  </a:lnTo>
                  <a:lnTo>
                    <a:pt x="389" y="6051"/>
                  </a:lnTo>
                  <a:lnTo>
                    <a:pt x="523" y="6111"/>
                  </a:lnTo>
                  <a:lnTo>
                    <a:pt x="673" y="6155"/>
                  </a:lnTo>
                  <a:lnTo>
                    <a:pt x="1001" y="6155"/>
                  </a:lnTo>
                  <a:lnTo>
                    <a:pt x="1196" y="6111"/>
                  </a:lnTo>
                  <a:lnTo>
                    <a:pt x="1390" y="6051"/>
                  </a:lnTo>
                  <a:lnTo>
                    <a:pt x="1599" y="5976"/>
                  </a:lnTo>
                  <a:lnTo>
                    <a:pt x="1913" y="5827"/>
                  </a:lnTo>
                  <a:lnTo>
                    <a:pt x="2167" y="5677"/>
                  </a:lnTo>
                  <a:lnTo>
                    <a:pt x="2421" y="5513"/>
                  </a:lnTo>
                  <a:lnTo>
                    <a:pt x="2675" y="5319"/>
                  </a:lnTo>
                  <a:lnTo>
                    <a:pt x="2944" y="5110"/>
                  </a:lnTo>
                  <a:lnTo>
                    <a:pt x="3198" y="4886"/>
                  </a:lnTo>
                  <a:lnTo>
                    <a:pt x="3452" y="4632"/>
                  </a:lnTo>
                  <a:lnTo>
                    <a:pt x="3706" y="4378"/>
                  </a:lnTo>
                  <a:lnTo>
                    <a:pt x="3960" y="4094"/>
                  </a:lnTo>
                  <a:lnTo>
                    <a:pt x="4199" y="3810"/>
                  </a:lnTo>
                  <a:lnTo>
                    <a:pt x="4423" y="3526"/>
                  </a:lnTo>
                  <a:lnTo>
                    <a:pt x="4632" y="3242"/>
                  </a:lnTo>
                  <a:lnTo>
                    <a:pt x="4811" y="2943"/>
                  </a:lnTo>
                  <a:lnTo>
                    <a:pt x="4990" y="2660"/>
                  </a:lnTo>
                  <a:lnTo>
                    <a:pt x="5140" y="2376"/>
                  </a:lnTo>
                  <a:lnTo>
                    <a:pt x="5274" y="2092"/>
                  </a:lnTo>
                  <a:lnTo>
                    <a:pt x="5379" y="1823"/>
                  </a:lnTo>
                  <a:lnTo>
                    <a:pt x="5468" y="1539"/>
                  </a:lnTo>
                  <a:lnTo>
                    <a:pt x="5528" y="1285"/>
                  </a:lnTo>
                  <a:lnTo>
                    <a:pt x="5573" y="1046"/>
                  </a:lnTo>
                  <a:lnTo>
                    <a:pt x="5573" y="822"/>
                  </a:lnTo>
                  <a:lnTo>
                    <a:pt x="5543" y="628"/>
                  </a:lnTo>
                  <a:lnTo>
                    <a:pt x="5498" y="463"/>
                  </a:lnTo>
                  <a:lnTo>
                    <a:pt x="5453" y="374"/>
                  </a:lnTo>
                  <a:lnTo>
                    <a:pt x="5409" y="314"/>
                  </a:lnTo>
                  <a:lnTo>
                    <a:pt x="5349" y="239"/>
                  </a:lnTo>
                  <a:lnTo>
                    <a:pt x="5289" y="180"/>
                  </a:lnTo>
                  <a:lnTo>
                    <a:pt x="5229" y="135"/>
                  </a:lnTo>
                  <a:lnTo>
                    <a:pt x="5155" y="90"/>
                  </a:lnTo>
                  <a:lnTo>
                    <a:pt x="5080" y="60"/>
                  </a:lnTo>
                  <a:lnTo>
                    <a:pt x="5005" y="30"/>
                  </a:lnTo>
                  <a:lnTo>
                    <a:pt x="48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1639;p33">
              <a:extLst>
                <a:ext uri="{FF2B5EF4-FFF2-40B4-BE49-F238E27FC236}">
                  <a16:creationId xmlns:a16="http://schemas.microsoft.com/office/drawing/2014/main" id="{61B04E77-75F0-9C64-4AAD-8C82F5002EC4}"/>
                </a:ext>
              </a:extLst>
            </p:cNvPr>
            <p:cNvSpPr/>
            <p:nvPr/>
          </p:nvSpPr>
          <p:spPr>
            <a:xfrm>
              <a:off x="4835112" y="1453371"/>
              <a:ext cx="210538" cy="85781"/>
            </a:xfrm>
            <a:custGeom>
              <a:avLst/>
              <a:gdLst/>
              <a:ahLst/>
              <a:cxnLst/>
              <a:rect l="l" t="t" r="r" b="b"/>
              <a:pathLst>
                <a:path w="7665" h="3123" extrusionOk="0">
                  <a:moveTo>
                    <a:pt x="3541" y="329"/>
                  </a:moveTo>
                  <a:lnTo>
                    <a:pt x="3900" y="344"/>
                  </a:lnTo>
                  <a:lnTo>
                    <a:pt x="4244" y="374"/>
                  </a:lnTo>
                  <a:lnTo>
                    <a:pt x="4602" y="404"/>
                  </a:lnTo>
                  <a:lnTo>
                    <a:pt x="4931" y="448"/>
                  </a:lnTo>
                  <a:lnTo>
                    <a:pt x="5259" y="508"/>
                  </a:lnTo>
                  <a:lnTo>
                    <a:pt x="5573" y="583"/>
                  </a:lnTo>
                  <a:lnTo>
                    <a:pt x="5872" y="672"/>
                  </a:lnTo>
                  <a:lnTo>
                    <a:pt x="6141" y="762"/>
                  </a:lnTo>
                  <a:lnTo>
                    <a:pt x="6395" y="867"/>
                  </a:lnTo>
                  <a:lnTo>
                    <a:pt x="6619" y="971"/>
                  </a:lnTo>
                  <a:lnTo>
                    <a:pt x="6798" y="1076"/>
                  </a:lnTo>
                  <a:lnTo>
                    <a:pt x="6963" y="1180"/>
                  </a:lnTo>
                  <a:lnTo>
                    <a:pt x="7097" y="1285"/>
                  </a:lnTo>
                  <a:lnTo>
                    <a:pt x="7202" y="1404"/>
                  </a:lnTo>
                  <a:lnTo>
                    <a:pt x="7261" y="1509"/>
                  </a:lnTo>
                  <a:lnTo>
                    <a:pt x="7306" y="1629"/>
                  </a:lnTo>
                  <a:lnTo>
                    <a:pt x="7321" y="1733"/>
                  </a:lnTo>
                  <a:lnTo>
                    <a:pt x="7306" y="1838"/>
                  </a:lnTo>
                  <a:lnTo>
                    <a:pt x="7246" y="1942"/>
                  </a:lnTo>
                  <a:lnTo>
                    <a:pt x="7157" y="2047"/>
                  </a:lnTo>
                  <a:lnTo>
                    <a:pt x="7052" y="2151"/>
                  </a:lnTo>
                  <a:lnTo>
                    <a:pt x="6903" y="2241"/>
                  </a:lnTo>
                  <a:lnTo>
                    <a:pt x="6739" y="2346"/>
                  </a:lnTo>
                  <a:lnTo>
                    <a:pt x="6544" y="2420"/>
                  </a:lnTo>
                  <a:lnTo>
                    <a:pt x="6320" y="2510"/>
                  </a:lnTo>
                  <a:lnTo>
                    <a:pt x="6051" y="2585"/>
                  </a:lnTo>
                  <a:lnTo>
                    <a:pt x="5767" y="2644"/>
                  </a:lnTo>
                  <a:lnTo>
                    <a:pt x="5469" y="2704"/>
                  </a:lnTo>
                  <a:lnTo>
                    <a:pt x="5140" y="2734"/>
                  </a:lnTo>
                  <a:lnTo>
                    <a:pt x="4811" y="2764"/>
                  </a:lnTo>
                  <a:lnTo>
                    <a:pt x="4483" y="2779"/>
                  </a:lnTo>
                  <a:lnTo>
                    <a:pt x="4124" y="2779"/>
                  </a:lnTo>
                  <a:lnTo>
                    <a:pt x="3766" y="2764"/>
                  </a:lnTo>
                  <a:lnTo>
                    <a:pt x="3392" y="2749"/>
                  </a:lnTo>
                  <a:lnTo>
                    <a:pt x="3033" y="2704"/>
                  </a:lnTo>
                  <a:lnTo>
                    <a:pt x="2690" y="2659"/>
                  </a:lnTo>
                  <a:lnTo>
                    <a:pt x="2361" y="2585"/>
                  </a:lnTo>
                  <a:lnTo>
                    <a:pt x="2062" y="2525"/>
                  </a:lnTo>
                  <a:lnTo>
                    <a:pt x="1779" y="2435"/>
                  </a:lnTo>
                  <a:lnTo>
                    <a:pt x="1510" y="2346"/>
                  </a:lnTo>
                  <a:lnTo>
                    <a:pt x="1271" y="2256"/>
                  </a:lnTo>
                  <a:lnTo>
                    <a:pt x="1061" y="2151"/>
                  </a:lnTo>
                  <a:lnTo>
                    <a:pt x="867" y="2047"/>
                  </a:lnTo>
                  <a:lnTo>
                    <a:pt x="718" y="1942"/>
                  </a:lnTo>
                  <a:lnTo>
                    <a:pt x="583" y="1823"/>
                  </a:lnTo>
                  <a:lnTo>
                    <a:pt x="479" y="1718"/>
                  </a:lnTo>
                  <a:lnTo>
                    <a:pt x="404" y="1599"/>
                  </a:lnTo>
                  <a:lnTo>
                    <a:pt x="359" y="1494"/>
                  </a:lnTo>
                  <a:lnTo>
                    <a:pt x="344" y="1375"/>
                  </a:lnTo>
                  <a:lnTo>
                    <a:pt x="359" y="1285"/>
                  </a:lnTo>
                  <a:lnTo>
                    <a:pt x="404" y="1210"/>
                  </a:lnTo>
                  <a:lnTo>
                    <a:pt x="464" y="1121"/>
                  </a:lnTo>
                  <a:lnTo>
                    <a:pt x="539" y="1031"/>
                  </a:lnTo>
                  <a:lnTo>
                    <a:pt x="628" y="956"/>
                  </a:lnTo>
                  <a:lnTo>
                    <a:pt x="748" y="867"/>
                  </a:lnTo>
                  <a:lnTo>
                    <a:pt x="897" y="792"/>
                  </a:lnTo>
                  <a:lnTo>
                    <a:pt x="1047" y="717"/>
                  </a:lnTo>
                  <a:lnTo>
                    <a:pt x="1345" y="613"/>
                  </a:lnTo>
                  <a:lnTo>
                    <a:pt x="1614" y="538"/>
                  </a:lnTo>
                  <a:lnTo>
                    <a:pt x="1898" y="463"/>
                  </a:lnTo>
                  <a:lnTo>
                    <a:pt x="2197" y="418"/>
                  </a:lnTo>
                  <a:lnTo>
                    <a:pt x="2526" y="374"/>
                  </a:lnTo>
                  <a:lnTo>
                    <a:pt x="2854" y="344"/>
                  </a:lnTo>
                  <a:lnTo>
                    <a:pt x="3183" y="329"/>
                  </a:lnTo>
                  <a:close/>
                  <a:moveTo>
                    <a:pt x="3168" y="0"/>
                  </a:moveTo>
                  <a:lnTo>
                    <a:pt x="2824" y="15"/>
                  </a:lnTo>
                  <a:lnTo>
                    <a:pt x="2481" y="45"/>
                  </a:lnTo>
                  <a:lnTo>
                    <a:pt x="2137" y="90"/>
                  </a:lnTo>
                  <a:lnTo>
                    <a:pt x="1823" y="135"/>
                  </a:lnTo>
                  <a:lnTo>
                    <a:pt x="1525" y="209"/>
                  </a:lnTo>
                  <a:lnTo>
                    <a:pt x="1241" y="284"/>
                  </a:lnTo>
                  <a:lnTo>
                    <a:pt x="972" y="389"/>
                  </a:lnTo>
                  <a:lnTo>
                    <a:pt x="733" y="493"/>
                  </a:lnTo>
                  <a:lnTo>
                    <a:pt x="524" y="628"/>
                  </a:lnTo>
                  <a:lnTo>
                    <a:pt x="344" y="747"/>
                  </a:lnTo>
                  <a:lnTo>
                    <a:pt x="210" y="897"/>
                  </a:lnTo>
                  <a:lnTo>
                    <a:pt x="105" y="1046"/>
                  </a:lnTo>
                  <a:lnTo>
                    <a:pt x="61" y="1121"/>
                  </a:lnTo>
                  <a:lnTo>
                    <a:pt x="31" y="1195"/>
                  </a:lnTo>
                  <a:lnTo>
                    <a:pt x="16" y="1285"/>
                  </a:lnTo>
                  <a:lnTo>
                    <a:pt x="1" y="1360"/>
                  </a:lnTo>
                  <a:lnTo>
                    <a:pt x="1" y="1449"/>
                  </a:lnTo>
                  <a:lnTo>
                    <a:pt x="16" y="1524"/>
                  </a:lnTo>
                  <a:lnTo>
                    <a:pt x="46" y="1614"/>
                  </a:lnTo>
                  <a:lnTo>
                    <a:pt x="75" y="1688"/>
                  </a:lnTo>
                  <a:lnTo>
                    <a:pt x="150" y="1853"/>
                  </a:lnTo>
                  <a:lnTo>
                    <a:pt x="285" y="2002"/>
                  </a:lnTo>
                  <a:lnTo>
                    <a:pt x="434" y="2151"/>
                  </a:lnTo>
                  <a:lnTo>
                    <a:pt x="643" y="2301"/>
                  </a:lnTo>
                  <a:lnTo>
                    <a:pt x="867" y="2435"/>
                  </a:lnTo>
                  <a:lnTo>
                    <a:pt x="1136" y="2555"/>
                  </a:lnTo>
                  <a:lnTo>
                    <a:pt x="1405" y="2674"/>
                  </a:lnTo>
                  <a:lnTo>
                    <a:pt x="1689" y="2764"/>
                  </a:lnTo>
                  <a:lnTo>
                    <a:pt x="2003" y="2854"/>
                  </a:lnTo>
                  <a:lnTo>
                    <a:pt x="2331" y="2928"/>
                  </a:lnTo>
                  <a:lnTo>
                    <a:pt x="2675" y="2988"/>
                  </a:lnTo>
                  <a:lnTo>
                    <a:pt x="3019" y="3048"/>
                  </a:lnTo>
                  <a:lnTo>
                    <a:pt x="3392" y="3078"/>
                  </a:lnTo>
                  <a:lnTo>
                    <a:pt x="3751" y="3108"/>
                  </a:lnTo>
                  <a:lnTo>
                    <a:pt x="4124" y="3123"/>
                  </a:lnTo>
                  <a:lnTo>
                    <a:pt x="4498" y="3123"/>
                  </a:lnTo>
                  <a:lnTo>
                    <a:pt x="4841" y="3108"/>
                  </a:lnTo>
                  <a:lnTo>
                    <a:pt x="5185" y="3078"/>
                  </a:lnTo>
                  <a:lnTo>
                    <a:pt x="5528" y="3033"/>
                  </a:lnTo>
                  <a:lnTo>
                    <a:pt x="5842" y="2973"/>
                  </a:lnTo>
                  <a:lnTo>
                    <a:pt x="6141" y="2913"/>
                  </a:lnTo>
                  <a:lnTo>
                    <a:pt x="6425" y="2824"/>
                  </a:lnTo>
                  <a:lnTo>
                    <a:pt x="6739" y="2704"/>
                  </a:lnTo>
                  <a:lnTo>
                    <a:pt x="6948" y="2615"/>
                  </a:lnTo>
                  <a:lnTo>
                    <a:pt x="7127" y="2510"/>
                  </a:lnTo>
                  <a:lnTo>
                    <a:pt x="7276" y="2391"/>
                  </a:lnTo>
                  <a:lnTo>
                    <a:pt x="7411" y="2271"/>
                  </a:lnTo>
                  <a:lnTo>
                    <a:pt x="7515" y="2151"/>
                  </a:lnTo>
                  <a:lnTo>
                    <a:pt x="7590" y="2017"/>
                  </a:lnTo>
                  <a:lnTo>
                    <a:pt x="7635" y="1883"/>
                  </a:lnTo>
                  <a:lnTo>
                    <a:pt x="7665" y="1748"/>
                  </a:lnTo>
                  <a:lnTo>
                    <a:pt x="7665" y="1658"/>
                  </a:lnTo>
                  <a:lnTo>
                    <a:pt x="7650" y="1584"/>
                  </a:lnTo>
                  <a:lnTo>
                    <a:pt x="7620" y="1494"/>
                  </a:lnTo>
                  <a:lnTo>
                    <a:pt x="7605" y="1419"/>
                  </a:lnTo>
                  <a:lnTo>
                    <a:pt x="7515" y="1255"/>
                  </a:lnTo>
                  <a:lnTo>
                    <a:pt x="7381" y="1106"/>
                  </a:lnTo>
                  <a:lnTo>
                    <a:pt x="7232" y="956"/>
                  </a:lnTo>
                  <a:lnTo>
                    <a:pt x="7022" y="822"/>
                  </a:lnTo>
                  <a:lnTo>
                    <a:pt x="6798" y="687"/>
                  </a:lnTo>
                  <a:lnTo>
                    <a:pt x="6529" y="553"/>
                  </a:lnTo>
                  <a:lnTo>
                    <a:pt x="6260" y="448"/>
                  </a:lnTo>
                  <a:lnTo>
                    <a:pt x="5977" y="344"/>
                  </a:lnTo>
                  <a:lnTo>
                    <a:pt x="5663" y="254"/>
                  </a:lnTo>
                  <a:lnTo>
                    <a:pt x="5334" y="179"/>
                  </a:lnTo>
                  <a:lnTo>
                    <a:pt x="4991" y="120"/>
                  </a:lnTo>
                  <a:lnTo>
                    <a:pt x="4647" y="75"/>
                  </a:lnTo>
                  <a:lnTo>
                    <a:pt x="4288" y="30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1640;p33">
              <a:extLst>
                <a:ext uri="{FF2B5EF4-FFF2-40B4-BE49-F238E27FC236}">
                  <a16:creationId xmlns:a16="http://schemas.microsoft.com/office/drawing/2014/main" id="{1D4FC119-BFBE-D068-8D8E-CF7D47F8A311}"/>
                </a:ext>
              </a:extLst>
            </p:cNvPr>
            <p:cNvSpPr/>
            <p:nvPr/>
          </p:nvSpPr>
          <p:spPr>
            <a:xfrm>
              <a:off x="4917182" y="1473064"/>
              <a:ext cx="46393" cy="45981"/>
            </a:xfrm>
            <a:custGeom>
              <a:avLst/>
              <a:gdLst/>
              <a:ahLst/>
              <a:cxnLst/>
              <a:rect l="l" t="t" r="r" b="b"/>
              <a:pathLst>
                <a:path w="1689" h="1674" extrusionOk="0">
                  <a:moveTo>
                    <a:pt x="837" y="0"/>
                  </a:moveTo>
                  <a:lnTo>
                    <a:pt x="673" y="15"/>
                  </a:lnTo>
                  <a:lnTo>
                    <a:pt x="509" y="60"/>
                  </a:lnTo>
                  <a:lnTo>
                    <a:pt x="374" y="150"/>
                  </a:lnTo>
                  <a:lnTo>
                    <a:pt x="240" y="254"/>
                  </a:lnTo>
                  <a:lnTo>
                    <a:pt x="135" y="389"/>
                  </a:lnTo>
                  <a:lnTo>
                    <a:pt x="60" y="523"/>
                  </a:lnTo>
                  <a:lnTo>
                    <a:pt x="16" y="687"/>
                  </a:lnTo>
                  <a:lnTo>
                    <a:pt x="1" y="837"/>
                  </a:lnTo>
                  <a:lnTo>
                    <a:pt x="16" y="1001"/>
                  </a:lnTo>
                  <a:lnTo>
                    <a:pt x="75" y="1166"/>
                  </a:lnTo>
                  <a:lnTo>
                    <a:pt x="150" y="1315"/>
                  </a:lnTo>
                  <a:lnTo>
                    <a:pt x="255" y="1449"/>
                  </a:lnTo>
                  <a:lnTo>
                    <a:pt x="389" y="1539"/>
                  </a:lnTo>
                  <a:lnTo>
                    <a:pt x="539" y="1614"/>
                  </a:lnTo>
                  <a:lnTo>
                    <a:pt x="688" y="1659"/>
                  </a:lnTo>
                  <a:lnTo>
                    <a:pt x="852" y="1674"/>
                  </a:lnTo>
                  <a:lnTo>
                    <a:pt x="1017" y="1659"/>
                  </a:lnTo>
                  <a:lnTo>
                    <a:pt x="1181" y="1614"/>
                  </a:lnTo>
                  <a:lnTo>
                    <a:pt x="1330" y="1524"/>
                  </a:lnTo>
                  <a:lnTo>
                    <a:pt x="1450" y="1420"/>
                  </a:lnTo>
                  <a:lnTo>
                    <a:pt x="1554" y="1300"/>
                  </a:lnTo>
                  <a:lnTo>
                    <a:pt x="1629" y="1151"/>
                  </a:lnTo>
                  <a:lnTo>
                    <a:pt x="1674" y="1001"/>
                  </a:lnTo>
                  <a:lnTo>
                    <a:pt x="1689" y="837"/>
                  </a:lnTo>
                  <a:lnTo>
                    <a:pt x="1674" y="673"/>
                  </a:lnTo>
                  <a:lnTo>
                    <a:pt x="1614" y="508"/>
                  </a:lnTo>
                  <a:lnTo>
                    <a:pt x="1539" y="359"/>
                  </a:lnTo>
                  <a:lnTo>
                    <a:pt x="1435" y="239"/>
                  </a:lnTo>
                  <a:lnTo>
                    <a:pt x="1300" y="135"/>
                  </a:lnTo>
                  <a:lnTo>
                    <a:pt x="1166" y="60"/>
                  </a:lnTo>
                  <a:lnTo>
                    <a:pt x="1002" y="15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1641;p33">
              <a:extLst>
                <a:ext uri="{FF2B5EF4-FFF2-40B4-BE49-F238E27FC236}">
                  <a16:creationId xmlns:a16="http://schemas.microsoft.com/office/drawing/2014/main" id="{1044C511-9976-E056-8C6C-53C5CE0D0CF2}"/>
                </a:ext>
              </a:extLst>
            </p:cNvPr>
            <p:cNvSpPr/>
            <p:nvPr/>
          </p:nvSpPr>
          <p:spPr>
            <a:xfrm>
              <a:off x="4873703" y="1407804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403" y="1"/>
                  </a:moveTo>
                  <a:lnTo>
                    <a:pt x="299" y="31"/>
                  </a:lnTo>
                  <a:lnTo>
                    <a:pt x="209" y="76"/>
                  </a:lnTo>
                  <a:lnTo>
                    <a:pt x="135" y="150"/>
                  </a:lnTo>
                  <a:lnTo>
                    <a:pt x="75" y="225"/>
                  </a:lnTo>
                  <a:lnTo>
                    <a:pt x="45" y="300"/>
                  </a:lnTo>
                  <a:lnTo>
                    <a:pt x="15" y="389"/>
                  </a:lnTo>
                  <a:lnTo>
                    <a:pt x="0" y="494"/>
                  </a:lnTo>
                  <a:lnTo>
                    <a:pt x="15" y="584"/>
                  </a:lnTo>
                  <a:lnTo>
                    <a:pt x="45" y="688"/>
                  </a:lnTo>
                  <a:lnTo>
                    <a:pt x="90" y="763"/>
                  </a:lnTo>
                  <a:lnTo>
                    <a:pt x="149" y="838"/>
                  </a:lnTo>
                  <a:lnTo>
                    <a:pt x="224" y="897"/>
                  </a:lnTo>
                  <a:lnTo>
                    <a:pt x="314" y="942"/>
                  </a:lnTo>
                  <a:lnTo>
                    <a:pt x="403" y="972"/>
                  </a:lnTo>
                  <a:lnTo>
                    <a:pt x="493" y="987"/>
                  </a:lnTo>
                  <a:lnTo>
                    <a:pt x="598" y="972"/>
                  </a:lnTo>
                  <a:lnTo>
                    <a:pt x="687" y="942"/>
                  </a:lnTo>
                  <a:lnTo>
                    <a:pt x="777" y="897"/>
                  </a:lnTo>
                  <a:lnTo>
                    <a:pt x="852" y="838"/>
                  </a:lnTo>
                  <a:lnTo>
                    <a:pt x="911" y="763"/>
                  </a:lnTo>
                  <a:lnTo>
                    <a:pt x="956" y="673"/>
                  </a:lnTo>
                  <a:lnTo>
                    <a:pt x="986" y="584"/>
                  </a:lnTo>
                  <a:lnTo>
                    <a:pt x="986" y="494"/>
                  </a:lnTo>
                  <a:lnTo>
                    <a:pt x="986" y="389"/>
                  </a:lnTo>
                  <a:lnTo>
                    <a:pt x="956" y="300"/>
                  </a:lnTo>
                  <a:lnTo>
                    <a:pt x="896" y="210"/>
                  </a:lnTo>
                  <a:lnTo>
                    <a:pt x="837" y="135"/>
                  </a:lnTo>
                  <a:lnTo>
                    <a:pt x="762" y="76"/>
                  </a:lnTo>
                  <a:lnTo>
                    <a:pt x="687" y="31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1642;p33">
              <a:extLst>
                <a:ext uri="{FF2B5EF4-FFF2-40B4-BE49-F238E27FC236}">
                  <a16:creationId xmlns:a16="http://schemas.microsoft.com/office/drawing/2014/main" id="{B290A0D0-4C54-A6EB-8B36-CFF925D0C2EF}"/>
                </a:ext>
              </a:extLst>
            </p:cNvPr>
            <p:cNvSpPr/>
            <p:nvPr/>
          </p:nvSpPr>
          <p:spPr>
            <a:xfrm>
              <a:off x="5020182" y="1474300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389" y="0"/>
                  </a:moveTo>
                  <a:lnTo>
                    <a:pt x="299" y="30"/>
                  </a:lnTo>
                  <a:lnTo>
                    <a:pt x="210" y="75"/>
                  </a:lnTo>
                  <a:lnTo>
                    <a:pt x="135" y="149"/>
                  </a:lnTo>
                  <a:lnTo>
                    <a:pt x="75" y="224"/>
                  </a:lnTo>
                  <a:lnTo>
                    <a:pt x="30" y="299"/>
                  </a:lnTo>
                  <a:lnTo>
                    <a:pt x="1" y="389"/>
                  </a:lnTo>
                  <a:lnTo>
                    <a:pt x="1" y="493"/>
                  </a:lnTo>
                  <a:lnTo>
                    <a:pt x="1" y="583"/>
                  </a:lnTo>
                  <a:lnTo>
                    <a:pt x="30" y="687"/>
                  </a:lnTo>
                  <a:lnTo>
                    <a:pt x="90" y="762"/>
                  </a:lnTo>
                  <a:lnTo>
                    <a:pt x="150" y="837"/>
                  </a:lnTo>
                  <a:lnTo>
                    <a:pt x="225" y="896"/>
                  </a:lnTo>
                  <a:lnTo>
                    <a:pt x="314" y="941"/>
                  </a:lnTo>
                  <a:lnTo>
                    <a:pt x="404" y="971"/>
                  </a:lnTo>
                  <a:lnTo>
                    <a:pt x="494" y="986"/>
                  </a:lnTo>
                  <a:lnTo>
                    <a:pt x="583" y="971"/>
                  </a:lnTo>
                  <a:lnTo>
                    <a:pt x="688" y="941"/>
                  </a:lnTo>
                  <a:lnTo>
                    <a:pt x="777" y="896"/>
                  </a:lnTo>
                  <a:lnTo>
                    <a:pt x="852" y="837"/>
                  </a:lnTo>
                  <a:lnTo>
                    <a:pt x="912" y="762"/>
                  </a:lnTo>
                  <a:lnTo>
                    <a:pt x="942" y="672"/>
                  </a:lnTo>
                  <a:lnTo>
                    <a:pt x="972" y="583"/>
                  </a:lnTo>
                  <a:lnTo>
                    <a:pt x="987" y="478"/>
                  </a:lnTo>
                  <a:lnTo>
                    <a:pt x="972" y="389"/>
                  </a:lnTo>
                  <a:lnTo>
                    <a:pt x="942" y="299"/>
                  </a:lnTo>
                  <a:lnTo>
                    <a:pt x="897" y="209"/>
                  </a:lnTo>
                  <a:lnTo>
                    <a:pt x="837" y="135"/>
                  </a:lnTo>
                  <a:lnTo>
                    <a:pt x="762" y="75"/>
                  </a:lnTo>
                  <a:lnTo>
                    <a:pt x="673" y="30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1643;p33">
              <a:extLst>
                <a:ext uri="{FF2B5EF4-FFF2-40B4-BE49-F238E27FC236}">
                  <a16:creationId xmlns:a16="http://schemas.microsoft.com/office/drawing/2014/main" id="{CE7BBDC7-A293-D868-6933-33C29C64985F}"/>
                </a:ext>
              </a:extLst>
            </p:cNvPr>
            <p:cNvSpPr/>
            <p:nvPr/>
          </p:nvSpPr>
          <p:spPr>
            <a:xfrm>
              <a:off x="4857690" y="1526816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493" y="0"/>
                  </a:moveTo>
                  <a:lnTo>
                    <a:pt x="404" y="15"/>
                  </a:lnTo>
                  <a:lnTo>
                    <a:pt x="299" y="45"/>
                  </a:lnTo>
                  <a:lnTo>
                    <a:pt x="210" y="90"/>
                  </a:lnTo>
                  <a:lnTo>
                    <a:pt x="135" y="150"/>
                  </a:lnTo>
                  <a:lnTo>
                    <a:pt x="75" y="224"/>
                  </a:lnTo>
                  <a:lnTo>
                    <a:pt x="30" y="314"/>
                  </a:lnTo>
                  <a:lnTo>
                    <a:pt x="15" y="404"/>
                  </a:lnTo>
                  <a:lnTo>
                    <a:pt x="0" y="493"/>
                  </a:lnTo>
                  <a:lnTo>
                    <a:pt x="15" y="583"/>
                  </a:lnTo>
                  <a:lnTo>
                    <a:pt x="45" y="688"/>
                  </a:lnTo>
                  <a:lnTo>
                    <a:pt x="90" y="777"/>
                  </a:lnTo>
                  <a:lnTo>
                    <a:pt x="150" y="852"/>
                  </a:lnTo>
                  <a:lnTo>
                    <a:pt x="225" y="912"/>
                  </a:lnTo>
                  <a:lnTo>
                    <a:pt x="314" y="956"/>
                  </a:lnTo>
                  <a:lnTo>
                    <a:pt x="404" y="971"/>
                  </a:lnTo>
                  <a:lnTo>
                    <a:pt x="493" y="986"/>
                  </a:lnTo>
                  <a:lnTo>
                    <a:pt x="598" y="971"/>
                  </a:lnTo>
                  <a:lnTo>
                    <a:pt x="688" y="942"/>
                  </a:lnTo>
                  <a:lnTo>
                    <a:pt x="777" y="897"/>
                  </a:lnTo>
                  <a:lnTo>
                    <a:pt x="852" y="837"/>
                  </a:lnTo>
                  <a:lnTo>
                    <a:pt x="912" y="762"/>
                  </a:lnTo>
                  <a:lnTo>
                    <a:pt x="957" y="673"/>
                  </a:lnTo>
                  <a:lnTo>
                    <a:pt x="986" y="583"/>
                  </a:lnTo>
                  <a:lnTo>
                    <a:pt x="986" y="493"/>
                  </a:lnTo>
                  <a:lnTo>
                    <a:pt x="972" y="389"/>
                  </a:lnTo>
                  <a:lnTo>
                    <a:pt x="942" y="299"/>
                  </a:lnTo>
                  <a:lnTo>
                    <a:pt x="897" y="210"/>
                  </a:lnTo>
                  <a:lnTo>
                    <a:pt x="837" y="135"/>
                  </a:lnTo>
                  <a:lnTo>
                    <a:pt x="762" y="75"/>
                  </a:lnTo>
                  <a:lnTo>
                    <a:pt x="673" y="30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1644;p33">
              <a:extLst>
                <a:ext uri="{FF2B5EF4-FFF2-40B4-BE49-F238E27FC236}">
                  <a16:creationId xmlns:a16="http://schemas.microsoft.com/office/drawing/2014/main" id="{C6BF373F-D085-82D7-2271-6A5C42209AF8}"/>
                </a:ext>
              </a:extLst>
            </p:cNvPr>
            <p:cNvSpPr/>
            <p:nvPr/>
          </p:nvSpPr>
          <p:spPr>
            <a:xfrm>
              <a:off x="3358312" y="1540769"/>
              <a:ext cx="280690" cy="280690"/>
            </a:xfrm>
            <a:custGeom>
              <a:avLst/>
              <a:gdLst/>
              <a:ahLst/>
              <a:cxnLst/>
              <a:rect l="l" t="t" r="r" b="b"/>
              <a:pathLst>
                <a:path w="10219" h="10219" extrusionOk="0">
                  <a:moveTo>
                    <a:pt x="194" y="0"/>
                  </a:moveTo>
                  <a:lnTo>
                    <a:pt x="149" y="15"/>
                  </a:lnTo>
                  <a:lnTo>
                    <a:pt x="105" y="45"/>
                  </a:lnTo>
                  <a:lnTo>
                    <a:pt x="60" y="75"/>
                  </a:lnTo>
                  <a:lnTo>
                    <a:pt x="30" y="105"/>
                  </a:lnTo>
                  <a:lnTo>
                    <a:pt x="15" y="150"/>
                  </a:lnTo>
                  <a:lnTo>
                    <a:pt x="0" y="195"/>
                  </a:lnTo>
                  <a:lnTo>
                    <a:pt x="0" y="239"/>
                  </a:lnTo>
                  <a:lnTo>
                    <a:pt x="0" y="284"/>
                  </a:lnTo>
                  <a:lnTo>
                    <a:pt x="15" y="329"/>
                  </a:lnTo>
                  <a:lnTo>
                    <a:pt x="30" y="374"/>
                  </a:lnTo>
                  <a:lnTo>
                    <a:pt x="60" y="419"/>
                  </a:lnTo>
                  <a:lnTo>
                    <a:pt x="9800" y="10159"/>
                  </a:lnTo>
                  <a:lnTo>
                    <a:pt x="9845" y="10189"/>
                  </a:lnTo>
                  <a:lnTo>
                    <a:pt x="9890" y="10204"/>
                  </a:lnTo>
                  <a:lnTo>
                    <a:pt x="9935" y="10219"/>
                  </a:lnTo>
                  <a:lnTo>
                    <a:pt x="10025" y="10219"/>
                  </a:lnTo>
                  <a:lnTo>
                    <a:pt x="10069" y="10204"/>
                  </a:lnTo>
                  <a:lnTo>
                    <a:pt x="10114" y="10189"/>
                  </a:lnTo>
                  <a:lnTo>
                    <a:pt x="10144" y="10159"/>
                  </a:lnTo>
                  <a:lnTo>
                    <a:pt x="10174" y="10114"/>
                  </a:lnTo>
                  <a:lnTo>
                    <a:pt x="10204" y="10070"/>
                  </a:lnTo>
                  <a:lnTo>
                    <a:pt x="10219" y="10025"/>
                  </a:lnTo>
                  <a:lnTo>
                    <a:pt x="10219" y="9980"/>
                  </a:lnTo>
                  <a:lnTo>
                    <a:pt x="10219" y="9935"/>
                  </a:lnTo>
                  <a:lnTo>
                    <a:pt x="10204" y="9890"/>
                  </a:lnTo>
                  <a:lnTo>
                    <a:pt x="10174" y="9860"/>
                  </a:lnTo>
                  <a:lnTo>
                    <a:pt x="10144" y="9816"/>
                  </a:lnTo>
                  <a:lnTo>
                    <a:pt x="403" y="75"/>
                  </a:lnTo>
                  <a:lnTo>
                    <a:pt x="374" y="45"/>
                  </a:lnTo>
                  <a:lnTo>
                    <a:pt x="329" y="15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1645;p33">
              <a:extLst>
                <a:ext uri="{FF2B5EF4-FFF2-40B4-BE49-F238E27FC236}">
                  <a16:creationId xmlns:a16="http://schemas.microsoft.com/office/drawing/2014/main" id="{727E1EBF-4E5D-12CD-2393-4196D64D0BF8}"/>
                </a:ext>
              </a:extLst>
            </p:cNvPr>
            <p:cNvSpPr/>
            <p:nvPr/>
          </p:nvSpPr>
          <p:spPr>
            <a:xfrm>
              <a:off x="3492074" y="1672060"/>
              <a:ext cx="51721" cy="51749"/>
            </a:xfrm>
            <a:custGeom>
              <a:avLst/>
              <a:gdLst/>
              <a:ahLst/>
              <a:cxnLst/>
              <a:rect l="l" t="t" r="r" b="b"/>
              <a:pathLst>
                <a:path w="1883" h="1884" extrusionOk="0">
                  <a:moveTo>
                    <a:pt x="837" y="1"/>
                  </a:moveTo>
                  <a:lnTo>
                    <a:pt x="747" y="16"/>
                  </a:lnTo>
                  <a:lnTo>
                    <a:pt x="658" y="46"/>
                  </a:lnTo>
                  <a:lnTo>
                    <a:pt x="568" y="76"/>
                  </a:lnTo>
                  <a:lnTo>
                    <a:pt x="419" y="165"/>
                  </a:lnTo>
                  <a:lnTo>
                    <a:pt x="269" y="285"/>
                  </a:lnTo>
                  <a:lnTo>
                    <a:pt x="165" y="419"/>
                  </a:lnTo>
                  <a:lnTo>
                    <a:pt x="75" y="569"/>
                  </a:lnTo>
                  <a:lnTo>
                    <a:pt x="45" y="658"/>
                  </a:lnTo>
                  <a:lnTo>
                    <a:pt x="15" y="748"/>
                  </a:lnTo>
                  <a:lnTo>
                    <a:pt x="0" y="838"/>
                  </a:lnTo>
                  <a:lnTo>
                    <a:pt x="0" y="942"/>
                  </a:lnTo>
                  <a:lnTo>
                    <a:pt x="0" y="1032"/>
                  </a:lnTo>
                  <a:lnTo>
                    <a:pt x="15" y="1136"/>
                  </a:lnTo>
                  <a:lnTo>
                    <a:pt x="45" y="1226"/>
                  </a:lnTo>
                  <a:lnTo>
                    <a:pt x="75" y="1301"/>
                  </a:lnTo>
                  <a:lnTo>
                    <a:pt x="165" y="1465"/>
                  </a:lnTo>
                  <a:lnTo>
                    <a:pt x="269" y="1599"/>
                  </a:lnTo>
                  <a:lnTo>
                    <a:pt x="419" y="1719"/>
                  </a:lnTo>
                  <a:lnTo>
                    <a:pt x="568" y="1809"/>
                  </a:lnTo>
                  <a:lnTo>
                    <a:pt x="658" y="1839"/>
                  </a:lnTo>
                  <a:lnTo>
                    <a:pt x="747" y="1853"/>
                  </a:lnTo>
                  <a:lnTo>
                    <a:pt x="837" y="1868"/>
                  </a:lnTo>
                  <a:lnTo>
                    <a:pt x="942" y="1883"/>
                  </a:lnTo>
                  <a:lnTo>
                    <a:pt x="1031" y="1868"/>
                  </a:lnTo>
                  <a:lnTo>
                    <a:pt x="1121" y="1853"/>
                  </a:lnTo>
                  <a:lnTo>
                    <a:pt x="1210" y="1839"/>
                  </a:lnTo>
                  <a:lnTo>
                    <a:pt x="1300" y="1809"/>
                  </a:lnTo>
                  <a:lnTo>
                    <a:pt x="1464" y="1719"/>
                  </a:lnTo>
                  <a:lnTo>
                    <a:pt x="1599" y="1599"/>
                  </a:lnTo>
                  <a:lnTo>
                    <a:pt x="1718" y="1465"/>
                  </a:lnTo>
                  <a:lnTo>
                    <a:pt x="1808" y="1301"/>
                  </a:lnTo>
                  <a:lnTo>
                    <a:pt x="1838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83" y="942"/>
                  </a:lnTo>
                  <a:lnTo>
                    <a:pt x="1868" y="838"/>
                  </a:lnTo>
                  <a:lnTo>
                    <a:pt x="1853" y="748"/>
                  </a:lnTo>
                  <a:lnTo>
                    <a:pt x="1838" y="658"/>
                  </a:lnTo>
                  <a:lnTo>
                    <a:pt x="1808" y="569"/>
                  </a:lnTo>
                  <a:lnTo>
                    <a:pt x="1718" y="419"/>
                  </a:lnTo>
                  <a:lnTo>
                    <a:pt x="1599" y="285"/>
                  </a:lnTo>
                  <a:lnTo>
                    <a:pt x="1464" y="165"/>
                  </a:lnTo>
                  <a:lnTo>
                    <a:pt x="1300" y="76"/>
                  </a:lnTo>
                  <a:lnTo>
                    <a:pt x="1210" y="46"/>
                  </a:lnTo>
                  <a:lnTo>
                    <a:pt x="1121" y="16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1646;p33">
              <a:extLst>
                <a:ext uri="{FF2B5EF4-FFF2-40B4-BE49-F238E27FC236}">
                  <a16:creationId xmlns:a16="http://schemas.microsoft.com/office/drawing/2014/main" id="{FE40F6B5-F597-F098-2B28-0939418422DC}"/>
                </a:ext>
              </a:extLst>
            </p:cNvPr>
            <p:cNvSpPr/>
            <p:nvPr/>
          </p:nvSpPr>
          <p:spPr>
            <a:xfrm>
              <a:off x="3161760" y="1332326"/>
              <a:ext cx="311481" cy="311481"/>
            </a:xfrm>
            <a:custGeom>
              <a:avLst/>
              <a:gdLst/>
              <a:ahLst/>
              <a:cxnLst/>
              <a:rect l="l" t="t" r="r" b="b"/>
              <a:pathLst>
                <a:path w="11340" h="11340" extrusionOk="0">
                  <a:moveTo>
                    <a:pt x="5378" y="0"/>
                  </a:moveTo>
                  <a:lnTo>
                    <a:pt x="5094" y="30"/>
                  </a:lnTo>
                  <a:lnTo>
                    <a:pt x="4811" y="60"/>
                  </a:lnTo>
                  <a:lnTo>
                    <a:pt x="4527" y="105"/>
                  </a:lnTo>
                  <a:lnTo>
                    <a:pt x="4258" y="179"/>
                  </a:lnTo>
                  <a:lnTo>
                    <a:pt x="3989" y="254"/>
                  </a:lnTo>
                  <a:lnTo>
                    <a:pt x="3720" y="344"/>
                  </a:lnTo>
                  <a:lnTo>
                    <a:pt x="3466" y="433"/>
                  </a:lnTo>
                  <a:lnTo>
                    <a:pt x="3212" y="553"/>
                  </a:lnTo>
                  <a:lnTo>
                    <a:pt x="2973" y="672"/>
                  </a:lnTo>
                  <a:lnTo>
                    <a:pt x="2734" y="822"/>
                  </a:lnTo>
                  <a:lnTo>
                    <a:pt x="2495" y="956"/>
                  </a:lnTo>
                  <a:lnTo>
                    <a:pt x="2271" y="1120"/>
                  </a:lnTo>
                  <a:lnTo>
                    <a:pt x="2062" y="1285"/>
                  </a:lnTo>
                  <a:lnTo>
                    <a:pt x="1853" y="1464"/>
                  </a:lnTo>
                  <a:lnTo>
                    <a:pt x="1658" y="1658"/>
                  </a:lnTo>
                  <a:lnTo>
                    <a:pt x="1464" y="1853"/>
                  </a:lnTo>
                  <a:lnTo>
                    <a:pt x="1300" y="2062"/>
                  </a:lnTo>
                  <a:lnTo>
                    <a:pt x="1120" y="2271"/>
                  </a:lnTo>
                  <a:lnTo>
                    <a:pt x="971" y="2495"/>
                  </a:lnTo>
                  <a:lnTo>
                    <a:pt x="822" y="2719"/>
                  </a:lnTo>
                  <a:lnTo>
                    <a:pt x="687" y="2958"/>
                  </a:lnTo>
                  <a:lnTo>
                    <a:pt x="553" y="3212"/>
                  </a:lnTo>
                  <a:lnTo>
                    <a:pt x="448" y="3466"/>
                  </a:lnTo>
                  <a:lnTo>
                    <a:pt x="344" y="3720"/>
                  </a:lnTo>
                  <a:lnTo>
                    <a:pt x="254" y="3974"/>
                  </a:lnTo>
                  <a:lnTo>
                    <a:pt x="179" y="4243"/>
                  </a:lnTo>
                  <a:lnTo>
                    <a:pt x="120" y="4527"/>
                  </a:lnTo>
                  <a:lnTo>
                    <a:pt x="60" y="4796"/>
                  </a:lnTo>
                  <a:lnTo>
                    <a:pt x="30" y="5079"/>
                  </a:lnTo>
                  <a:lnTo>
                    <a:pt x="0" y="5378"/>
                  </a:lnTo>
                  <a:lnTo>
                    <a:pt x="0" y="5662"/>
                  </a:lnTo>
                  <a:lnTo>
                    <a:pt x="0" y="5961"/>
                  </a:lnTo>
                  <a:lnTo>
                    <a:pt x="30" y="6245"/>
                  </a:lnTo>
                  <a:lnTo>
                    <a:pt x="60" y="6529"/>
                  </a:lnTo>
                  <a:lnTo>
                    <a:pt x="120" y="6812"/>
                  </a:lnTo>
                  <a:lnTo>
                    <a:pt x="179" y="7081"/>
                  </a:lnTo>
                  <a:lnTo>
                    <a:pt x="254" y="7350"/>
                  </a:lnTo>
                  <a:lnTo>
                    <a:pt x="344" y="7619"/>
                  </a:lnTo>
                  <a:lnTo>
                    <a:pt x="448" y="7873"/>
                  </a:lnTo>
                  <a:lnTo>
                    <a:pt x="553" y="8127"/>
                  </a:lnTo>
                  <a:lnTo>
                    <a:pt x="687" y="8366"/>
                  </a:lnTo>
                  <a:lnTo>
                    <a:pt x="822" y="8605"/>
                  </a:lnTo>
                  <a:lnTo>
                    <a:pt x="971" y="8844"/>
                  </a:lnTo>
                  <a:lnTo>
                    <a:pt x="1120" y="9053"/>
                  </a:lnTo>
                  <a:lnTo>
                    <a:pt x="1300" y="9277"/>
                  </a:lnTo>
                  <a:lnTo>
                    <a:pt x="1464" y="9487"/>
                  </a:lnTo>
                  <a:lnTo>
                    <a:pt x="1658" y="9681"/>
                  </a:lnTo>
                  <a:lnTo>
                    <a:pt x="1853" y="9860"/>
                  </a:lnTo>
                  <a:lnTo>
                    <a:pt x="2062" y="10039"/>
                  </a:lnTo>
                  <a:lnTo>
                    <a:pt x="2271" y="10219"/>
                  </a:lnTo>
                  <a:lnTo>
                    <a:pt x="2495" y="10368"/>
                  </a:lnTo>
                  <a:lnTo>
                    <a:pt x="2734" y="10517"/>
                  </a:lnTo>
                  <a:lnTo>
                    <a:pt x="2973" y="10652"/>
                  </a:lnTo>
                  <a:lnTo>
                    <a:pt x="3212" y="10786"/>
                  </a:lnTo>
                  <a:lnTo>
                    <a:pt x="3466" y="10891"/>
                  </a:lnTo>
                  <a:lnTo>
                    <a:pt x="3720" y="10996"/>
                  </a:lnTo>
                  <a:lnTo>
                    <a:pt x="3989" y="11085"/>
                  </a:lnTo>
                  <a:lnTo>
                    <a:pt x="4258" y="11160"/>
                  </a:lnTo>
                  <a:lnTo>
                    <a:pt x="4527" y="11220"/>
                  </a:lnTo>
                  <a:lnTo>
                    <a:pt x="4811" y="11279"/>
                  </a:lnTo>
                  <a:lnTo>
                    <a:pt x="5094" y="11309"/>
                  </a:lnTo>
                  <a:lnTo>
                    <a:pt x="5378" y="11324"/>
                  </a:lnTo>
                  <a:lnTo>
                    <a:pt x="5677" y="11339"/>
                  </a:lnTo>
                  <a:lnTo>
                    <a:pt x="5961" y="11324"/>
                  </a:lnTo>
                  <a:lnTo>
                    <a:pt x="6245" y="11309"/>
                  </a:lnTo>
                  <a:lnTo>
                    <a:pt x="6529" y="11279"/>
                  </a:lnTo>
                  <a:lnTo>
                    <a:pt x="6812" y="11220"/>
                  </a:lnTo>
                  <a:lnTo>
                    <a:pt x="7081" y="11160"/>
                  </a:lnTo>
                  <a:lnTo>
                    <a:pt x="7350" y="11085"/>
                  </a:lnTo>
                  <a:lnTo>
                    <a:pt x="7619" y="10996"/>
                  </a:lnTo>
                  <a:lnTo>
                    <a:pt x="7873" y="10891"/>
                  </a:lnTo>
                  <a:lnTo>
                    <a:pt x="8127" y="10786"/>
                  </a:lnTo>
                  <a:lnTo>
                    <a:pt x="8366" y="10652"/>
                  </a:lnTo>
                  <a:lnTo>
                    <a:pt x="8605" y="10517"/>
                  </a:lnTo>
                  <a:lnTo>
                    <a:pt x="8844" y="10368"/>
                  </a:lnTo>
                  <a:lnTo>
                    <a:pt x="9068" y="10219"/>
                  </a:lnTo>
                  <a:lnTo>
                    <a:pt x="9278" y="10039"/>
                  </a:lnTo>
                  <a:lnTo>
                    <a:pt x="9487" y="9860"/>
                  </a:lnTo>
                  <a:lnTo>
                    <a:pt x="9681" y="9681"/>
                  </a:lnTo>
                  <a:lnTo>
                    <a:pt x="9875" y="9487"/>
                  </a:lnTo>
                  <a:lnTo>
                    <a:pt x="10039" y="9277"/>
                  </a:lnTo>
                  <a:lnTo>
                    <a:pt x="10219" y="9053"/>
                  </a:lnTo>
                  <a:lnTo>
                    <a:pt x="10368" y="8844"/>
                  </a:lnTo>
                  <a:lnTo>
                    <a:pt x="10517" y="8605"/>
                  </a:lnTo>
                  <a:lnTo>
                    <a:pt x="10652" y="8366"/>
                  </a:lnTo>
                  <a:lnTo>
                    <a:pt x="10786" y="8127"/>
                  </a:lnTo>
                  <a:lnTo>
                    <a:pt x="10891" y="7873"/>
                  </a:lnTo>
                  <a:lnTo>
                    <a:pt x="10996" y="7619"/>
                  </a:lnTo>
                  <a:lnTo>
                    <a:pt x="11085" y="7350"/>
                  </a:lnTo>
                  <a:lnTo>
                    <a:pt x="11160" y="7081"/>
                  </a:lnTo>
                  <a:lnTo>
                    <a:pt x="11220" y="6812"/>
                  </a:lnTo>
                  <a:lnTo>
                    <a:pt x="11279" y="6529"/>
                  </a:lnTo>
                  <a:lnTo>
                    <a:pt x="11309" y="6245"/>
                  </a:lnTo>
                  <a:lnTo>
                    <a:pt x="11339" y="5961"/>
                  </a:lnTo>
                  <a:lnTo>
                    <a:pt x="11339" y="5662"/>
                  </a:lnTo>
                  <a:lnTo>
                    <a:pt x="11339" y="5378"/>
                  </a:lnTo>
                  <a:lnTo>
                    <a:pt x="11309" y="5079"/>
                  </a:lnTo>
                  <a:lnTo>
                    <a:pt x="11279" y="4796"/>
                  </a:lnTo>
                  <a:lnTo>
                    <a:pt x="11220" y="4527"/>
                  </a:lnTo>
                  <a:lnTo>
                    <a:pt x="11160" y="4243"/>
                  </a:lnTo>
                  <a:lnTo>
                    <a:pt x="11085" y="3974"/>
                  </a:lnTo>
                  <a:lnTo>
                    <a:pt x="10996" y="3720"/>
                  </a:lnTo>
                  <a:lnTo>
                    <a:pt x="10891" y="3466"/>
                  </a:lnTo>
                  <a:lnTo>
                    <a:pt x="10786" y="3212"/>
                  </a:lnTo>
                  <a:lnTo>
                    <a:pt x="10652" y="2958"/>
                  </a:lnTo>
                  <a:lnTo>
                    <a:pt x="10517" y="2719"/>
                  </a:lnTo>
                  <a:lnTo>
                    <a:pt x="10368" y="2495"/>
                  </a:lnTo>
                  <a:lnTo>
                    <a:pt x="10219" y="2271"/>
                  </a:lnTo>
                  <a:lnTo>
                    <a:pt x="10039" y="2062"/>
                  </a:lnTo>
                  <a:lnTo>
                    <a:pt x="9875" y="1853"/>
                  </a:lnTo>
                  <a:lnTo>
                    <a:pt x="9681" y="1658"/>
                  </a:lnTo>
                  <a:lnTo>
                    <a:pt x="9487" y="1464"/>
                  </a:lnTo>
                  <a:lnTo>
                    <a:pt x="9278" y="1285"/>
                  </a:lnTo>
                  <a:lnTo>
                    <a:pt x="9068" y="1120"/>
                  </a:lnTo>
                  <a:lnTo>
                    <a:pt x="8844" y="956"/>
                  </a:lnTo>
                  <a:lnTo>
                    <a:pt x="8605" y="822"/>
                  </a:lnTo>
                  <a:lnTo>
                    <a:pt x="8366" y="672"/>
                  </a:lnTo>
                  <a:lnTo>
                    <a:pt x="8127" y="553"/>
                  </a:lnTo>
                  <a:lnTo>
                    <a:pt x="7873" y="433"/>
                  </a:lnTo>
                  <a:lnTo>
                    <a:pt x="7619" y="344"/>
                  </a:lnTo>
                  <a:lnTo>
                    <a:pt x="7350" y="254"/>
                  </a:lnTo>
                  <a:lnTo>
                    <a:pt x="7081" y="179"/>
                  </a:lnTo>
                  <a:lnTo>
                    <a:pt x="6812" y="105"/>
                  </a:lnTo>
                  <a:lnTo>
                    <a:pt x="6529" y="60"/>
                  </a:lnTo>
                  <a:lnTo>
                    <a:pt x="6245" y="30"/>
                  </a:lnTo>
                  <a:lnTo>
                    <a:pt x="59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1647;p33">
              <a:extLst>
                <a:ext uri="{FF2B5EF4-FFF2-40B4-BE49-F238E27FC236}">
                  <a16:creationId xmlns:a16="http://schemas.microsoft.com/office/drawing/2014/main" id="{488DD6AF-C584-49C6-70E0-B356C864C20A}"/>
                </a:ext>
              </a:extLst>
            </p:cNvPr>
            <p:cNvSpPr/>
            <p:nvPr/>
          </p:nvSpPr>
          <p:spPr>
            <a:xfrm>
              <a:off x="3230674" y="1397559"/>
              <a:ext cx="179775" cy="179747"/>
            </a:xfrm>
            <a:custGeom>
              <a:avLst/>
              <a:gdLst/>
              <a:ahLst/>
              <a:cxnLst/>
              <a:rect l="l" t="t" r="r" b="b"/>
              <a:pathLst>
                <a:path w="6545" h="6544" extrusionOk="0">
                  <a:moveTo>
                    <a:pt x="3377" y="2301"/>
                  </a:moveTo>
                  <a:lnTo>
                    <a:pt x="3467" y="2316"/>
                  </a:lnTo>
                  <a:lnTo>
                    <a:pt x="3556" y="2346"/>
                  </a:lnTo>
                  <a:lnTo>
                    <a:pt x="3646" y="2376"/>
                  </a:lnTo>
                  <a:lnTo>
                    <a:pt x="3736" y="2421"/>
                  </a:lnTo>
                  <a:lnTo>
                    <a:pt x="3810" y="2465"/>
                  </a:lnTo>
                  <a:lnTo>
                    <a:pt x="3960" y="2585"/>
                  </a:lnTo>
                  <a:lnTo>
                    <a:pt x="4079" y="2734"/>
                  </a:lnTo>
                  <a:lnTo>
                    <a:pt x="4124" y="2809"/>
                  </a:lnTo>
                  <a:lnTo>
                    <a:pt x="4169" y="2899"/>
                  </a:lnTo>
                  <a:lnTo>
                    <a:pt x="4199" y="2988"/>
                  </a:lnTo>
                  <a:lnTo>
                    <a:pt x="4229" y="3078"/>
                  </a:lnTo>
                  <a:lnTo>
                    <a:pt x="4244" y="3183"/>
                  </a:lnTo>
                  <a:lnTo>
                    <a:pt x="4244" y="3272"/>
                  </a:lnTo>
                  <a:lnTo>
                    <a:pt x="4244" y="3377"/>
                  </a:lnTo>
                  <a:lnTo>
                    <a:pt x="4229" y="3466"/>
                  </a:lnTo>
                  <a:lnTo>
                    <a:pt x="4199" y="3571"/>
                  </a:lnTo>
                  <a:lnTo>
                    <a:pt x="4169" y="3646"/>
                  </a:lnTo>
                  <a:lnTo>
                    <a:pt x="4124" y="3735"/>
                  </a:lnTo>
                  <a:lnTo>
                    <a:pt x="4079" y="3825"/>
                  </a:lnTo>
                  <a:lnTo>
                    <a:pt x="3960" y="3959"/>
                  </a:lnTo>
                  <a:lnTo>
                    <a:pt x="3810" y="4079"/>
                  </a:lnTo>
                  <a:lnTo>
                    <a:pt x="3736" y="4124"/>
                  </a:lnTo>
                  <a:lnTo>
                    <a:pt x="3646" y="4169"/>
                  </a:lnTo>
                  <a:lnTo>
                    <a:pt x="3556" y="4198"/>
                  </a:lnTo>
                  <a:lnTo>
                    <a:pt x="3467" y="4228"/>
                  </a:lnTo>
                  <a:lnTo>
                    <a:pt x="3377" y="4243"/>
                  </a:lnTo>
                  <a:lnTo>
                    <a:pt x="3168" y="4243"/>
                  </a:lnTo>
                  <a:lnTo>
                    <a:pt x="3078" y="4228"/>
                  </a:lnTo>
                  <a:lnTo>
                    <a:pt x="2989" y="4198"/>
                  </a:lnTo>
                  <a:lnTo>
                    <a:pt x="2899" y="4169"/>
                  </a:lnTo>
                  <a:lnTo>
                    <a:pt x="2810" y="4124"/>
                  </a:lnTo>
                  <a:lnTo>
                    <a:pt x="2735" y="4079"/>
                  </a:lnTo>
                  <a:lnTo>
                    <a:pt x="2585" y="3959"/>
                  </a:lnTo>
                  <a:lnTo>
                    <a:pt x="2466" y="3825"/>
                  </a:lnTo>
                  <a:lnTo>
                    <a:pt x="2421" y="3735"/>
                  </a:lnTo>
                  <a:lnTo>
                    <a:pt x="2376" y="3646"/>
                  </a:lnTo>
                  <a:lnTo>
                    <a:pt x="2346" y="3571"/>
                  </a:lnTo>
                  <a:lnTo>
                    <a:pt x="2316" y="3466"/>
                  </a:lnTo>
                  <a:lnTo>
                    <a:pt x="2302" y="3377"/>
                  </a:lnTo>
                  <a:lnTo>
                    <a:pt x="2302" y="3272"/>
                  </a:lnTo>
                  <a:lnTo>
                    <a:pt x="2302" y="3183"/>
                  </a:lnTo>
                  <a:lnTo>
                    <a:pt x="2316" y="3078"/>
                  </a:lnTo>
                  <a:lnTo>
                    <a:pt x="2346" y="2988"/>
                  </a:lnTo>
                  <a:lnTo>
                    <a:pt x="2376" y="2899"/>
                  </a:lnTo>
                  <a:lnTo>
                    <a:pt x="2421" y="2809"/>
                  </a:lnTo>
                  <a:lnTo>
                    <a:pt x="2466" y="2734"/>
                  </a:lnTo>
                  <a:lnTo>
                    <a:pt x="2585" y="2585"/>
                  </a:lnTo>
                  <a:lnTo>
                    <a:pt x="2735" y="2465"/>
                  </a:lnTo>
                  <a:lnTo>
                    <a:pt x="2810" y="2421"/>
                  </a:lnTo>
                  <a:lnTo>
                    <a:pt x="2899" y="2376"/>
                  </a:lnTo>
                  <a:lnTo>
                    <a:pt x="2989" y="2346"/>
                  </a:lnTo>
                  <a:lnTo>
                    <a:pt x="3078" y="2316"/>
                  </a:lnTo>
                  <a:lnTo>
                    <a:pt x="3168" y="2301"/>
                  </a:lnTo>
                  <a:close/>
                  <a:moveTo>
                    <a:pt x="2824" y="0"/>
                  </a:moveTo>
                  <a:lnTo>
                    <a:pt x="2824" y="927"/>
                  </a:lnTo>
                  <a:lnTo>
                    <a:pt x="2600" y="986"/>
                  </a:lnTo>
                  <a:lnTo>
                    <a:pt x="2361" y="1061"/>
                  </a:lnTo>
                  <a:lnTo>
                    <a:pt x="2152" y="1166"/>
                  </a:lnTo>
                  <a:lnTo>
                    <a:pt x="1943" y="1285"/>
                  </a:lnTo>
                  <a:lnTo>
                    <a:pt x="1241" y="583"/>
                  </a:lnTo>
                  <a:lnTo>
                    <a:pt x="494" y="1345"/>
                  </a:lnTo>
                  <a:lnTo>
                    <a:pt x="1226" y="2062"/>
                  </a:lnTo>
                  <a:lnTo>
                    <a:pt x="1151" y="2197"/>
                  </a:lnTo>
                  <a:lnTo>
                    <a:pt x="1077" y="2346"/>
                  </a:lnTo>
                  <a:lnTo>
                    <a:pt x="1017" y="2495"/>
                  </a:lnTo>
                  <a:lnTo>
                    <a:pt x="972" y="2660"/>
                  </a:lnTo>
                  <a:lnTo>
                    <a:pt x="1" y="2660"/>
                  </a:lnTo>
                  <a:lnTo>
                    <a:pt x="1" y="3720"/>
                  </a:lnTo>
                  <a:lnTo>
                    <a:pt x="927" y="3720"/>
                  </a:lnTo>
                  <a:lnTo>
                    <a:pt x="987" y="3959"/>
                  </a:lnTo>
                  <a:lnTo>
                    <a:pt x="1062" y="4183"/>
                  </a:lnTo>
                  <a:lnTo>
                    <a:pt x="1166" y="4393"/>
                  </a:lnTo>
                  <a:lnTo>
                    <a:pt x="1286" y="4602"/>
                  </a:lnTo>
                  <a:lnTo>
                    <a:pt x="673" y="5214"/>
                  </a:lnTo>
                  <a:lnTo>
                    <a:pt x="1420" y="5961"/>
                  </a:lnTo>
                  <a:lnTo>
                    <a:pt x="2063" y="5319"/>
                  </a:lnTo>
                  <a:lnTo>
                    <a:pt x="2242" y="5423"/>
                  </a:lnTo>
                  <a:lnTo>
                    <a:pt x="2436" y="5498"/>
                  </a:lnTo>
                  <a:lnTo>
                    <a:pt x="2630" y="5573"/>
                  </a:lnTo>
                  <a:lnTo>
                    <a:pt x="2824" y="5618"/>
                  </a:lnTo>
                  <a:lnTo>
                    <a:pt x="2824" y="6544"/>
                  </a:lnTo>
                  <a:lnTo>
                    <a:pt x="3885" y="6544"/>
                  </a:lnTo>
                  <a:lnTo>
                    <a:pt x="3885" y="5573"/>
                  </a:lnTo>
                  <a:lnTo>
                    <a:pt x="4109" y="5513"/>
                  </a:lnTo>
                  <a:lnTo>
                    <a:pt x="4318" y="5423"/>
                  </a:lnTo>
                  <a:lnTo>
                    <a:pt x="4513" y="5304"/>
                  </a:lnTo>
                  <a:lnTo>
                    <a:pt x="4692" y="5184"/>
                  </a:lnTo>
                  <a:lnTo>
                    <a:pt x="5409" y="5887"/>
                  </a:lnTo>
                  <a:lnTo>
                    <a:pt x="6156" y="5140"/>
                  </a:lnTo>
                  <a:lnTo>
                    <a:pt x="5394" y="4378"/>
                  </a:lnTo>
                  <a:lnTo>
                    <a:pt x="5469" y="4213"/>
                  </a:lnTo>
                  <a:lnTo>
                    <a:pt x="5529" y="4064"/>
                  </a:lnTo>
                  <a:lnTo>
                    <a:pt x="5573" y="3885"/>
                  </a:lnTo>
                  <a:lnTo>
                    <a:pt x="5618" y="3720"/>
                  </a:lnTo>
                  <a:lnTo>
                    <a:pt x="6544" y="3720"/>
                  </a:lnTo>
                  <a:lnTo>
                    <a:pt x="6544" y="2660"/>
                  </a:lnTo>
                  <a:lnTo>
                    <a:pt x="5573" y="2660"/>
                  </a:lnTo>
                  <a:lnTo>
                    <a:pt x="5529" y="2495"/>
                  </a:lnTo>
                  <a:lnTo>
                    <a:pt x="5469" y="2346"/>
                  </a:lnTo>
                  <a:lnTo>
                    <a:pt x="5394" y="2197"/>
                  </a:lnTo>
                  <a:lnTo>
                    <a:pt x="5319" y="2062"/>
                  </a:lnTo>
                  <a:lnTo>
                    <a:pt x="6051" y="1345"/>
                  </a:lnTo>
                  <a:lnTo>
                    <a:pt x="5304" y="583"/>
                  </a:lnTo>
                  <a:lnTo>
                    <a:pt x="4587" y="1285"/>
                  </a:lnTo>
                  <a:lnTo>
                    <a:pt x="4438" y="1196"/>
                  </a:lnTo>
                  <a:lnTo>
                    <a:pt x="4259" y="1106"/>
                  </a:lnTo>
                  <a:lnTo>
                    <a:pt x="4079" y="1031"/>
                  </a:lnTo>
                  <a:lnTo>
                    <a:pt x="3885" y="971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1648;p33">
              <a:extLst>
                <a:ext uri="{FF2B5EF4-FFF2-40B4-BE49-F238E27FC236}">
                  <a16:creationId xmlns:a16="http://schemas.microsoft.com/office/drawing/2014/main" id="{362A1AB1-9F3E-E14B-8F38-8D660EAD556D}"/>
                </a:ext>
              </a:extLst>
            </p:cNvPr>
            <p:cNvSpPr/>
            <p:nvPr/>
          </p:nvSpPr>
          <p:spPr>
            <a:xfrm>
              <a:off x="4149022" y="1269125"/>
              <a:ext cx="12333" cy="373448"/>
            </a:xfrm>
            <a:custGeom>
              <a:avLst/>
              <a:gdLst/>
              <a:ahLst/>
              <a:cxnLst/>
              <a:rect l="l" t="t" r="r" b="b"/>
              <a:pathLst>
                <a:path w="449" h="13596" extrusionOk="0">
                  <a:moveTo>
                    <a:pt x="180" y="0"/>
                  </a:moveTo>
                  <a:lnTo>
                    <a:pt x="135" y="15"/>
                  </a:lnTo>
                  <a:lnTo>
                    <a:pt x="60" y="60"/>
                  </a:lnTo>
                  <a:lnTo>
                    <a:pt x="16" y="135"/>
                  </a:lnTo>
                  <a:lnTo>
                    <a:pt x="1" y="180"/>
                  </a:lnTo>
                  <a:lnTo>
                    <a:pt x="1" y="224"/>
                  </a:lnTo>
                  <a:lnTo>
                    <a:pt x="1" y="13371"/>
                  </a:lnTo>
                  <a:lnTo>
                    <a:pt x="1" y="13416"/>
                  </a:lnTo>
                  <a:lnTo>
                    <a:pt x="16" y="13446"/>
                  </a:lnTo>
                  <a:lnTo>
                    <a:pt x="60" y="13521"/>
                  </a:lnTo>
                  <a:lnTo>
                    <a:pt x="135" y="13565"/>
                  </a:lnTo>
                  <a:lnTo>
                    <a:pt x="180" y="13580"/>
                  </a:lnTo>
                  <a:lnTo>
                    <a:pt x="225" y="13595"/>
                  </a:lnTo>
                  <a:lnTo>
                    <a:pt x="270" y="13580"/>
                  </a:lnTo>
                  <a:lnTo>
                    <a:pt x="314" y="13565"/>
                  </a:lnTo>
                  <a:lnTo>
                    <a:pt x="374" y="13521"/>
                  </a:lnTo>
                  <a:lnTo>
                    <a:pt x="434" y="13446"/>
                  </a:lnTo>
                  <a:lnTo>
                    <a:pt x="449" y="13416"/>
                  </a:lnTo>
                  <a:lnTo>
                    <a:pt x="449" y="13371"/>
                  </a:lnTo>
                  <a:lnTo>
                    <a:pt x="449" y="224"/>
                  </a:lnTo>
                  <a:lnTo>
                    <a:pt x="449" y="180"/>
                  </a:lnTo>
                  <a:lnTo>
                    <a:pt x="434" y="135"/>
                  </a:lnTo>
                  <a:lnTo>
                    <a:pt x="374" y="60"/>
                  </a:lnTo>
                  <a:lnTo>
                    <a:pt x="314" y="1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1649;p33">
              <a:extLst>
                <a:ext uri="{FF2B5EF4-FFF2-40B4-BE49-F238E27FC236}">
                  <a16:creationId xmlns:a16="http://schemas.microsoft.com/office/drawing/2014/main" id="{3230B65D-571C-672D-E8F4-B9E75C183AF6}"/>
                </a:ext>
              </a:extLst>
            </p:cNvPr>
            <p:cNvSpPr/>
            <p:nvPr/>
          </p:nvSpPr>
          <p:spPr>
            <a:xfrm>
              <a:off x="4129329" y="1477157"/>
              <a:ext cx="51721" cy="51749"/>
            </a:xfrm>
            <a:custGeom>
              <a:avLst/>
              <a:gdLst/>
              <a:ahLst/>
              <a:cxnLst/>
              <a:rect l="l" t="t" r="r" b="b"/>
              <a:pathLst>
                <a:path w="1883" h="1884" extrusionOk="0">
                  <a:moveTo>
                    <a:pt x="942" y="1"/>
                  </a:moveTo>
                  <a:lnTo>
                    <a:pt x="837" y="16"/>
                  </a:lnTo>
                  <a:lnTo>
                    <a:pt x="748" y="31"/>
                  </a:lnTo>
                  <a:lnTo>
                    <a:pt x="658" y="45"/>
                  </a:lnTo>
                  <a:lnTo>
                    <a:pt x="568" y="75"/>
                  </a:lnTo>
                  <a:lnTo>
                    <a:pt x="419" y="165"/>
                  </a:lnTo>
                  <a:lnTo>
                    <a:pt x="270" y="285"/>
                  </a:lnTo>
                  <a:lnTo>
                    <a:pt x="165" y="419"/>
                  </a:lnTo>
                  <a:lnTo>
                    <a:pt x="75" y="583"/>
                  </a:lnTo>
                  <a:lnTo>
                    <a:pt x="45" y="658"/>
                  </a:lnTo>
                  <a:lnTo>
                    <a:pt x="16" y="748"/>
                  </a:lnTo>
                  <a:lnTo>
                    <a:pt x="1" y="852"/>
                  </a:lnTo>
                  <a:lnTo>
                    <a:pt x="1" y="942"/>
                  </a:lnTo>
                  <a:lnTo>
                    <a:pt x="1" y="1032"/>
                  </a:lnTo>
                  <a:lnTo>
                    <a:pt x="16" y="1136"/>
                  </a:lnTo>
                  <a:lnTo>
                    <a:pt x="45" y="1226"/>
                  </a:lnTo>
                  <a:lnTo>
                    <a:pt x="75" y="1300"/>
                  </a:lnTo>
                  <a:lnTo>
                    <a:pt x="165" y="1465"/>
                  </a:lnTo>
                  <a:lnTo>
                    <a:pt x="270" y="1599"/>
                  </a:lnTo>
                  <a:lnTo>
                    <a:pt x="419" y="1719"/>
                  </a:lnTo>
                  <a:lnTo>
                    <a:pt x="568" y="1808"/>
                  </a:lnTo>
                  <a:lnTo>
                    <a:pt x="658" y="1838"/>
                  </a:lnTo>
                  <a:lnTo>
                    <a:pt x="748" y="1868"/>
                  </a:lnTo>
                  <a:lnTo>
                    <a:pt x="837" y="1883"/>
                  </a:lnTo>
                  <a:lnTo>
                    <a:pt x="1031" y="1883"/>
                  </a:lnTo>
                  <a:lnTo>
                    <a:pt x="1121" y="1868"/>
                  </a:lnTo>
                  <a:lnTo>
                    <a:pt x="1226" y="1838"/>
                  </a:lnTo>
                  <a:lnTo>
                    <a:pt x="1300" y="1808"/>
                  </a:lnTo>
                  <a:lnTo>
                    <a:pt x="1465" y="1719"/>
                  </a:lnTo>
                  <a:lnTo>
                    <a:pt x="1599" y="1599"/>
                  </a:lnTo>
                  <a:lnTo>
                    <a:pt x="1719" y="1465"/>
                  </a:lnTo>
                  <a:lnTo>
                    <a:pt x="1808" y="1300"/>
                  </a:lnTo>
                  <a:lnTo>
                    <a:pt x="1838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83" y="942"/>
                  </a:lnTo>
                  <a:lnTo>
                    <a:pt x="1868" y="852"/>
                  </a:lnTo>
                  <a:lnTo>
                    <a:pt x="1853" y="748"/>
                  </a:lnTo>
                  <a:lnTo>
                    <a:pt x="1838" y="658"/>
                  </a:lnTo>
                  <a:lnTo>
                    <a:pt x="1808" y="583"/>
                  </a:lnTo>
                  <a:lnTo>
                    <a:pt x="1719" y="419"/>
                  </a:lnTo>
                  <a:lnTo>
                    <a:pt x="1599" y="285"/>
                  </a:lnTo>
                  <a:lnTo>
                    <a:pt x="1465" y="165"/>
                  </a:lnTo>
                  <a:lnTo>
                    <a:pt x="1300" y="75"/>
                  </a:lnTo>
                  <a:lnTo>
                    <a:pt x="1226" y="45"/>
                  </a:lnTo>
                  <a:lnTo>
                    <a:pt x="1121" y="31"/>
                  </a:lnTo>
                  <a:lnTo>
                    <a:pt x="1031" y="16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1650;p33">
              <a:extLst>
                <a:ext uri="{FF2B5EF4-FFF2-40B4-BE49-F238E27FC236}">
                  <a16:creationId xmlns:a16="http://schemas.microsoft.com/office/drawing/2014/main" id="{81E6FD82-3C22-D16C-E9E4-685152D7E96C}"/>
                </a:ext>
              </a:extLst>
            </p:cNvPr>
            <p:cNvSpPr/>
            <p:nvPr/>
          </p:nvSpPr>
          <p:spPr>
            <a:xfrm>
              <a:off x="3999246" y="1088175"/>
              <a:ext cx="311893" cy="311481"/>
            </a:xfrm>
            <a:custGeom>
              <a:avLst/>
              <a:gdLst/>
              <a:ahLst/>
              <a:cxnLst/>
              <a:rect l="l" t="t" r="r" b="b"/>
              <a:pathLst>
                <a:path w="11355" h="11340" extrusionOk="0">
                  <a:moveTo>
                    <a:pt x="5678" y="0"/>
                  </a:moveTo>
                  <a:lnTo>
                    <a:pt x="5379" y="15"/>
                  </a:lnTo>
                  <a:lnTo>
                    <a:pt x="5095" y="30"/>
                  </a:lnTo>
                  <a:lnTo>
                    <a:pt x="4811" y="60"/>
                  </a:lnTo>
                  <a:lnTo>
                    <a:pt x="4527" y="120"/>
                  </a:lnTo>
                  <a:lnTo>
                    <a:pt x="4259" y="179"/>
                  </a:lnTo>
                  <a:lnTo>
                    <a:pt x="3990" y="254"/>
                  </a:lnTo>
                  <a:lnTo>
                    <a:pt x="3721" y="344"/>
                  </a:lnTo>
                  <a:lnTo>
                    <a:pt x="3467" y="448"/>
                  </a:lnTo>
                  <a:lnTo>
                    <a:pt x="3213" y="568"/>
                  </a:lnTo>
                  <a:lnTo>
                    <a:pt x="2974" y="687"/>
                  </a:lnTo>
                  <a:lnTo>
                    <a:pt x="2735" y="822"/>
                  </a:lnTo>
                  <a:lnTo>
                    <a:pt x="2511" y="971"/>
                  </a:lnTo>
                  <a:lnTo>
                    <a:pt x="2287" y="1135"/>
                  </a:lnTo>
                  <a:lnTo>
                    <a:pt x="2062" y="1300"/>
                  </a:lnTo>
                  <a:lnTo>
                    <a:pt x="1868" y="1479"/>
                  </a:lnTo>
                  <a:lnTo>
                    <a:pt x="1659" y="1658"/>
                  </a:lnTo>
                  <a:lnTo>
                    <a:pt x="1480" y="1853"/>
                  </a:lnTo>
                  <a:lnTo>
                    <a:pt x="1301" y="2062"/>
                  </a:lnTo>
                  <a:lnTo>
                    <a:pt x="1136" y="2286"/>
                  </a:lnTo>
                  <a:lnTo>
                    <a:pt x="972" y="2495"/>
                  </a:lnTo>
                  <a:lnTo>
                    <a:pt x="822" y="2734"/>
                  </a:lnTo>
                  <a:lnTo>
                    <a:pt x="688" y="2973"/>
                  </a:lnTo>
                  <a:lnTo>
                    <a:pt x="568" y="3212"/>
                  </a:lnTo>
                  <a:lnTo>
                    <a:pt x="449" y="3466"/>
                  </a:lnTo>
                  <a:lnTo>
                    <a:pt x="344" y="3720"/>
                  </a:lnTo>
                  <a:lnTo>
                    <a:pt x="255" y="3989"/>
                  </a:lnTo>
                  <a:lnTo>
                    <a:pt x="180" y="4258"/>
                  </a:lnTo>
                  <a:lnTo>
                    <a:pt x="120" y="4527"/>
                  </a:lnTo>
                  <a:lnTo>
                    <a:pt x="75" y="4811"/>
                  </a:lnTo>
                  <a:lnTo>
                    <a:pt x="31" y="5094"/>
                  </a:lnTo>
                  <a:lnTo>
                    <a:pt x="16" y="5378"/>
                  </a:lnTo>
                  <a:lnTo>
                    <a:pt x="1" y="5677"/>
                  </a:lnTo>
                  <a:lnTo>
                    <a:pt x="16" y="5961"/>
                  </a:lnTo>
                  <a:lnTo>
                    <a:pt x="31" y="6260"/>
                  </a:lnTo>
                  <a:lnTo>
                    <a:pt x="75" y="6544"/>
                  </a:lnTo>
                  <a:lnTo>
                    <a:pt x="120" y="6812"/>
                  </a:lnTo>
                  <a:lnTo>
                    <a:pt x="180" y="7096"/>
                  </a:lnTo>
                  <a:lnTo>
                    <a:pt x="255" y="7365"/>
                  </a:lnTo>
                  <a:lnTo>
                    <a:pt x="344" y="7619"/>
                  </a:lnTo>
                  <a:lnTo>
                    <a:pt x="449" y="7888"/>
                  </a:lnTo>
                  <a:lnTo>
                    <a:pt x="568" y="8127"/>
                  </a:lnTo>
                  <a:lnTo>
                    <a:pt x="688" y="8381"/>
                  </a:lnTo>
                  <a:lnTo>
                    <a:pt x="822" y="8620"/>
                  </a:lnTo>
                  <a:lnTo>
                    <a:pt x="972" y="8844"/>
                  </a:lnTo>
                  <a:lnTo>
                    <a:pt x="1136" y="9068"/>
                  </a:lnTo>
                  <a:lnTo>
                    <a:pt x="1301" y="9277"/>
                  </a:lnTo>
                  <a:lnTo>
                    <a:pt x="1480" y="9487"/>
                  </a:lnTo>
                  <a:lnTo>
                    <a:pt x="1659" y="9681"/>
                  </a:lnTo>
                  <a:lnTo>
                    <a:pt x="1868" y="9875"/>
                  </a:lnTo>
                  <a:lnTo>
                    <a:pt x="2062" y="10054"/>
                  </a:lnTo>
                  <a:lnTo>
                    <a:pt x="2287" y="10219"/>
                  </a:lnTo>
                  <a:lnTo>
                    <a:pt x="2511" y="10383"/>
                  </a:lnTo>
                  <a:lnTo>
                    <a:pt x="2735" y="10517"/>
                  </a:lnTo>
                  <a:lnTo>
                    <a:pt x="2974" y="10667"/>
                  </a:lnTo>
                  <a:lnTo>
                    <a:pt x="3213" y="10786"/>
                  </a:lnTo>
                  <a:lnTo>
                    <a:pt x="3467" y="10906"/>
                  </a:lnTo>
                  <a:lnTo>
                    <a:pt x="3721" y="10995"/>
                  </a:lnTo>
                  <a:lnTo>
                    <a:pt x="3990" y="11085"/>
                  </a:lnTo>
                  <a:lnTo>
                    <a:pt x="4259" y="11160"/>
                  </a:lnTo>
                  <a:lnTo>
                    <a:pt x="4527" y="11235"/>
                  </a:lnTo>
                  <a:lnTo>
                    <a:pt x="4811" y="11279"/>
                  </a:lnTo>
                  <a:lnTo>
                    <a:pt x="5095" y="11309"/>
                  </a:lnTo>
                  <a:lnTo>
                    <a:pt x="5379" y="11339"/>
                  </a:lnTo>
                  <a:lnTo>
                    <a:pt x="5962" y="11339"/>
                  </a:lnTo>
                  <a:lnTo>
                    <a:pt x="6260" y="11309"/>
                  </a:lnTo>
                  <a:lnTo>
                    <a:pt x="6544" y="11279"/>
                  </a:lnTo>
                  <a:lnTo>
                    <a:pt x="6813" y="11235"/>
                  </a:lnTo>
                  <a:lnTo>
                    <a:pt x="7097" y="11160"/>
                  </a:lnTo>
                  <a:lnTo>
                    <a:pt x="7366" y="11085"/>
                  </a:lnTo>
                  <a:lnTo>
                    <a:pt x="7620" y="10995"/>
                  </a:lnTo>
                  <a:lnTo>
                    <a:pt x="7889" y="10906"/>
                  </a:lnTo>
                  <a:lnTo>
                    <a:pt x="8128" y="10786"/>
                  </a:lnTo>
                  <a:lnTo>
                    <a:pt x="8382" y="10667"/>
                  </a:lnTo>
                  <a:lnTo>
                    <a:pt x="8621" y="10517"/>
                  </a:lnTo>
                  <a:lnTo>
                    <a:pt x="8845" y="10383"/>
                  </a:lnTo>
                  <a:lnTo>
                    <a:pt x="9069" y="10219"/>
                  </a:lnTo>
                  <a:lnTo>
                    <a:pt x="9278" y="10054"/>
                  </a:lnTo>
                  <a:lnTo>
                    <a:pt x="9487" y="9875"/>
                  </a:lnTo>
                  <a:lnTo>
                    <a:pt x="9682" y="9681"/>
                  </a:lnTo>
                  <a:lnTo>
                    <a:pt x="9876" y="9487"/>
                  </a:lnTo>
                  <a:lnTo>
                    <a:pt x="10055" y="9277"/>
                  </a:lnTo>
                  <a:lnTo>
                    <a:pt x="10219" y="9068"/>
                  </a:lnTo>
                  <a:lnTo>
                    <a:pt x="10384" y="8844"/>
                  </a:lnTo>
                  <a:lnTo>
                    <a:pt x="10533" y="8620"/>
                  </a:lnTo>
                  <a:lnTo>
                    <a:pt x="10668" y="8381"/>
                  </a:lnTo>
                  <a:lnTo>
                    <a:pt x="10787" y="8127"/>
                  </a:lnTo>
                  <a:lnTo>
                    <a:pt x="10907" y="7888"/>
                  </a:lnTo>
                  <a:lnTo>
                    <a:pt x="10996" y="7619"/>
                  </a:lnTo>
                  <a:lnTo>
                    <a:pt x="11086" y="7365"/>
                  </a:lnTo>
                  <a:lnTo>
                    <a:pt x="11176" y="7096"/>
                  </a:lnTo>
                  <a:lnTo>
                    <a:pt x="11235" y="6812"/>
                  </a:lnTo>
                  <a:lnTo>
                    <a:pt x="11280" y="6544"/>
                  </a:lnTo>
                  <a:lnTo>
                    <a:pt x="11325" y="6260"/>
                  </a:lnTo>
                  <a:lnTo>
                    <a:pt x="11340" y="5961"/>
                  </a:lnTo>
                  <a:lnTo>
                    <a:pt x="11355" y="5677"/>
                  </a:lnTo>
                  <a:lnTo>
                    <a:pt x="11340" y="5378"/>
                  </a:lnTo>
                  <a:lnTo>
                    <a:pt x="11325" y="5094"/>
                  </a:lnTo>
                  <a:lnTo>
                    <a:pt x="11280" y="4811"/>
                  </a:lnTo>
                  <a:lnTo>
                    <a:pt x="11235" y="4527"/>
                  </a:lnTo>
                  <a:lnTo>
                    <a:pt x="11176" y="4258"/>
                  </a:lnTo>
                  <a:lnTo>
                    <a:pt x="11086" y="3989"/>
                  </a:lnTo>
                  <a:lnTo>
                    <a:pt x="10996" y="3720"/>
                  </a:lnTo>
                  <a:lnTo>
                    <a:pt x="10907" y="3466"/>
                  </a:lnTo>
                  <a:lnTo>
                    <a:pt x="10787" y="3212"/>
                  </a:lnTo>
                  <a:lnTo>
                    <a:pt x="10668" y="2973"/>
                  </a:lnTo>
                  <a:lnTo>
                    <a:pt x="10533" y="2734"/>
                  </a:lnTo>
                  <a:lnTo>
                    <a:pt x="10384" y="2495"/>
                  </a:lnTo>
                  <a:lnTo>
                    <a:pt x="10219" y="2286"/>
                  </a:lnTo>
                  <a:lnTo>
                    <a:pt x="10055" y="2062"/>
                  </a:lnTo>
                  <a:lnTo>
                    <a:pt x="9876" y="1853"/>
                  </a:lnTo>
                  <a:lnTo>
                    <a:pt x="9682" y="1658"/>
                  </a:lnTo>
                  <a:lnTo>
                    <a:pt x="9487" y="1479"/>
                  </a:lnTo>
                  <a:lnTo>
                    <a:pt x="9278" y="1300"/>
                  </a:lnTo>
                  <a:lnTo>
                    <a:pt x="9069" y="1135"/>
                  </a:lnTo>
                  <a:lnTo>
                    <a:pt x="8845" y="971"/>
                  </a:lnTo>
                  <a:lnTo>
                    <a:pt x="8621" y="822"/>
                  </a:lnTo>
                  <a:lnTo>
                    <a:pt x="8382" y="687"/>
                  </a:lnTo>
                  <a:lnTo>
                    <a:pt x="8128" y="568"/>
                  </a:lnTo>
                  <a:lnTo>
                    <a:pt x="7889" y="448"/>
                  </a:lnTo>
                  <a:lnTo>
                    <a:pt x="7620" y="344"/>
                  </a:lnTo>
                  <a:lnTo>
                    <a:pt x="7366" y="254"/>
                  </a:lnTo>
                  <a:lnTo>
                    <a:pt x="7097" y="179"/>
                  </a:lnTo>
                  <a:lnTo>
                    <a:pt x="6813" y="120"/>
                  </a:lnTo>
                  <a:lnTo>
                    <a:pt x="6544" y="60"/>
                  </a:lnTo>
                  <a:lnTo>
                    <a:pt x="6260" y="30"/>
                  </a:lnTo>
                  <a:lnTo>
                    <a:pt x="5962" y="15"/>
                  </a:lnTo>
                  <a:lnTo>
                    <a:pt x="56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1651;p33">
              <a:extLst>
                <a:ext uri="{FF2B5EF4-FFF2-40B4-BE49-F238E27FC236}">
                  <a16:creationId xmlns:a16="http://schemas.microsoft.com/office/drawing/2014/main" id="{3960D45E-DC50-4DDD-D5D3-43976B9D3BF0}"/>
                </a:ext>
              </a:extLst>
            </p:cNvPr>
            <p:cNvSpPr/>
            <p:nvPr/>
          </p:nvSpPr>
          <p:spPr>
            <a:xfrm>
              <a:off x="4067776" y="1152584"/>
              <a:ext cx="178127" cy="178127"/>
            </a:xfrm>
            <a:custGeom>
              <a:avLst/>
              <a:gdLst/>
              <a:ahLst/>
              <a:cxnLst/>
              <a:rect l="l" t="t" r="r" b="b"/>
              <a:pathLst>
                <a:path w="6485" h="6485" extrusionOk="0">
                  <a:moveTo>
                    <a:pt x="2585" y="329"/>
                  </a:moveTo>
                  <a:lnTo>
                    <a:pt x="2361" y="583"/>
                  </a:lnTo>
                  <a:lnTo>
                    <a:pt x="2167" y="852"/>
                  </a:lnTo>
                  <a:lnTo>
                    <a:pt x="2047" y="1031"/>
                  </a:lnTo>
                  <a:lnTo>
                    <a:pt x="1928" y="1240"/>
                  </a:lnTo>
                  <a:lnTo>
                    <a:pt x="1823" y="1435"/>
                  </a:lnTo>
                  <a:lnTo>
                    <a:pt x="1734" y="1644"/>
                  </a:lnTo>
                  <a:lnTo>
                    <a:pt x="733" y="1644"/>
                  </a:lnTo>
                  <a:lnTo>
                    <a:pt x="897" y="1405"/>
                  </a:lnTo>
                  <a:lnTo>
                    <a:pt x="1091" y="1181"/>
                  </a:lnTo>
                  <a:lnTo>
                    <a:pt x="1300" y="987"/>
                  </a:lnTo>
                  <a:lnTo>
                    <a:pt x="1525" y="807"/>
                  </a:lnTo>
                  <a:lnTo>
                    <a:pt x="1778" y="643"/>
                  </a:lnTo>
                  <a:lnTo>
                    <a:pt x="2032" y="523"/>
                  </a:lnTo>
                  <a:lnTo>
                    <a:pt x="2301" y="419"/>
                  </a:lnTo>
                  <a:lnTo>
                    <a:pt x="2585" y="329"/>
                  </a:lnTo>
                  <a:close/>
                  <a:moveTo>
                    <a:pt x="3123" y="269"/>
                  </a:moveTo>
                  <a:lnTo>
                    <a:pt x="3123" y="1644"/>
                  </a:lnTo>
                  <a:lnTo>
                    <a:pt x="2018" y="1644"/>
                  </a:lnTo>
                  <a:lnTo>
                    <a:pt x="2182" y="1315"/>
                  </a:lnTo>
                  <a:lnTo>
                    <a:pt x="2376" y="1001"/>
                  </a:lnTo>
                  <a:lnTo>
                    <a:pt x="2585" y="733"/>
                  </a:lnTo>
                  <a:lnTo>
                    <a:pt x="2765" y="523"/>
                  </a:lnTo>
                  <a:lnTo>
                    <a:pt x="2929" y="374"/>
                  </a:lnTo>
                  <a:lnTo>
                    <a:pt x="3033" y="269"/>
                  </a:lnTo>
                  <a:close/>
                  <a:moveTo>
                    <a:pt x="3497" y="269"/>
                  </a:moveTo>
                  <a:lnTo>
                    <a:pt x="3676" y="434"/>
                  </a:lnTo>
                  <a:lnTo>
                    <a:pt x="3795" y="568"/>
                  </a:lnTo>
                  <a:lnTo>
                    <a:pt x="3930" y="718"/>
                  </a:lnTo>
                  <a:lnTo>
                    <a:pt x="4079" y="912"/>
                  </a:lnTo>
                  <a:lnTo>
                    <a:pt x="4229" y="1121"/>
                  </a:lnTo>
                  <a:lnTo>
                    <a:pt x="4378" y="1375"/>
                  </a:lnTo>
                  <a:lnTo>
                    <a:pt x="4512" y="1644"/>
                  </a:lnTo>
                  <a:lnTo>
                    <a:pt x="3377" y="1644"/>
                  </a:lnTo>
                  <a:lnTo>
                    <a:pt x="3377" y="269"/>
                  </a:lnTo>
                  <a:close/>
                  <a:moveTo>
                    <a:pt x="3945" y="344"/>
                  </a:moveTo>
                  <a:lnTo>
                    <a:pt x="4229" y="419"/>
                  </a:lnTo>
                  <a:lnTo>
                    <a:pt x="4483" y="523"/>
                  </a:lnTo>
                  <a:lnTo>
                    <a:pt x="4737" y="658"/>
                  </a:lnTo>
                  <a:lnTo>
                    <a:pt x="4976" y="822"/>
                  </a:lnTo>
                  <a:lnTo>
                    <a:pt x="5200" y="987"/>
                  </a:lnTo>
                  <a:lnTo>
                    <a:pt x="5409" y="1196"/>
                  </a:lnTo>
                  <a:lnTo>
                    <a:pt x="5603" y="1405"/>
                  </a:lnTo>
                  <a:lnTo>
                    <a:pt x="5767" y="1644"/>
                  </a:lnTo>
                  <a:lnTo>
                    <a:pt x="4796" y="1644"/>
                  </a:lnTo>
                  <a:lnTo>
                    <a:pt x="4707" y="1435"/>
                  </a:lnTo>
                  <a:lnTo>
                    <a:pt x="4602" y="1240"/>
                  </a:lnTo>
                  <a:lnTo>
                    <a:pt x="4483" y="1031"/>
                  </a:lnTo>
                  <a:lnTo>
                    <a:pt x="4363" y="852"/>
                  </a:lnTo>
                  <a:lnTo>
                    <a:pt x="4154" y="583"/>
                  </a:lnTo>
                  <a:lnTo>
                    <a:pt x="3945" y="344"/>
                  </a:lnTo>
                  <a:close/>
                  <a:moveTo>
                    <a:pt x="1629" y="1913"/>
                  </a:moveTo>
                  <a:lnTo>
                    <a:pt x="1554" y="2182"/>
                  </a:lnTo>
                  <a:lnTo>
                    <a:pt x="1480" y="2466"/>
                  </a:lnTo>
                  <a:lnTo>
                    <a:pt x="1450" y="2749"/>
                  </a:lnTo>
                  <a:lnTo>
                    <a:pt x="1420" y="3048"/>
                  </a:lnTo>
                  <a:lnTo>
                    <a:pt x="270" y="3048"/>
                  </a:lnTo>
                  <a:lnTo>
                    <a:pt x="314" y="2749"/>
                  </a:lnTo>
                  <a:lnTo>
                    <a:pt x="374" y="2451"/>
                  </a:lnTo>
                  <a:lnTo>
                    <a:pt x="464" y="2182"/>
                  </a:lnTo>
                  <a:lnTo>
                    <a:pt x="583" y="1913"/>
                  </a:lnTo>
                  <a:close/>
                  <a:moveTo>
                    <a:pt x="3123" y="1913"/>
                  </a:moveTo>
                  <a:lnTo>
                    <a:pt x="3123" y="3048"/>
                  </a:lnTo>
                  <a:lnTo>
                    <a:pt x="1689" y="3048"/>
                  </a:lnTo>
                  <a:lnTo>
                    <a:pt x="1704" y="2749"/>
                  </a:lnTo>
                  <a:lnTo>
                    <a:pt x="1749" y="2466"/>
                  </a:lnTo>
                  <a:lnTo>
                    <a:pt x="1823" y="2182"/>
                  </a:lnTo>
                  <a:lnTo>
                    <a:pt x="1913" y="1913"/>
                  </a:lnTo>
                  <a:close/>
                  <a:moveTo>
                    <a:pt x="4617" y="1913"/>
                  </a:moveTo>
                  <a:lnTo>
                    <a:pt x="4707" y="2182"/>
                  </a:lnTo>
                  <a:lnTo>
                    <a:pt x="4781" y="2466"/>
                  </a:lnTo>
                  <a:lnTo>
                    <a:pt x="4826" y="2749"/>
                  </a:lnTo>
                  <a:lnTo>
                    <a:pt x="4841" y="3048"/>
                  </a:lnTo>
                  <a:lnTo>
                    <a:pt x="3377" y="3048"/>
                  </a:lnTo>
                  <a:lnTo>
                    <a:pt x="3377" y="1913"/>
                  </a:lnTo>
                  <a:close/>
                  <a:moveTo>
                    <a:pt x="5917" y="1913"/>
                  </a:moveTo>
                  <a:lnTo>
                    <a:pt x="6036" y="2182"/>
                  </a:lnTo>
                  <a:lnTo>
                    <a:pt x="6126" y="2451"/>
                  </a:lnTo>
                  <a:lnTo>
                    <a:pt x="6186" y="2749"/>
                  </a:lnTo>
                  <a:lnTo>
                    <a:pt x="6216" y="3048"/>
                  </a:lnTo>
                  <a:lnTo>
                    <a:pt x="5110" y="3048"/>
                  </a:lnTo>
                  <a:lnTo>
                    <a:pt x="5080" y="2749"/>
                  </a:lnTo>
                  <a:lnTo>
                    <a:pt x="5035" y="2466"/>
                  </a:lnTo>
                  <a:lnTo>
                    <a:pt x="4976" y="2182"/>
                  </a:lnTo>
                  <a:lnTo>
                    <a:pt x="4901" y="1913"/>
                  </a:lnTo>
                  <a:close/>
                  <a:moveTo>
                    <a:pt x="1420" y="3302"/>
                  </a:moveTo>
                  <a:lnTo>
                    <a:pt x="1435" y="3601"/>
                  </a:lnTo>
                  <a:lnTo>
                    <a:pt x="1465" y="3885"/>
                  </a:lnTo>
                  <a:lnTo>
                    <a:pt x="1525" y="4169"/>
                  </a:lnTo>
                  <a:lnTo>
                    <a:pt x="1584" y="4438"/>
                  </a:lnTo>
                  <a:lnTo>
                    <a:pt x="524" y="4438"/>
                  </a:lnTo>
                  <a:lnTo>
                    <a:pt x="419" y="4169"/>
                  </a:lnTo>
                  <a:lnTo>
                    <a:pt x="329" y="3885"/>
                  </a:lnTo>
                  <a:lnTo>
                    <a:pt x="285" y="3601"/>
                  </a:lnTo>
                  <a:lnTo>
                    <a:pt x="270" y="3302"/>
                  </a:lnTo>
                  <a:close/>
                  <a:moveTo>
                    <a:pt x="3123" y="3302"/>
                  </a:moveTo>
                  <a:lnTo>
                    <a:pt x="3123" y="4438"/>
                  </a:lnTo>
                  <a:lnTo>
                    <a:pt x="1853" y="4438"/>
                  </a:lnTo>
                  <a:lnTo>
                    <a:pt x="1778" y="4169"/>
                  </a:lnTo>
                  <a:lnTo>
                    <a:pt x="1734" y="3885"/>
                  </a:lnTo>
                  <a:lnTo>
                    <a:pt x="1704" y="3601"/>
                  </a:lnTo>
                  <a:lnTo>
                    <a:pt x="1689" y="3302"/>
                  </a:lnTo>
                  <a:close/>
                  <a:moveTo>
                    <a:pt x="4841" y="3302"/>
                  </a:moveTo>
                  <a:lnTo>
                    <a:pt x="4826" y="3601"/>
                  </a:lnTo>
                  <a:lnTo>
                    <a:pt x="4796" y="3885"/>
                  </a:lnTo>
                  <a:lnTo>
                    <a:pt x="4737" y="4169"/>
                  </a:lnTo>
                  <a:lnTo>
                    <a:pt x="4677" y="4438"/>
                  </a:lnTo>
                  <a:lnTo>
                    <a:pt x="3377" y="4438"/>
                  </a:lnTo>
                  <a:lnTo>
                    <a:pt x="3377" y="3302"/>
                  </a:lnTo>
                  <a:close/>
                  <a:moveTo>
                    <a:pt x="6230" y="3302"/>
                  </a:moveTo>
                  <a:lnTo>
                    <a:pt x="6201" y="3601"/>
                  </a:lnTo>
                  <a:lnTo>
                    <a:pt x="6156" y="3885"/>
                  </a:lnTo>
                  <a:lnTo>
                    <a:pt x="6081" y="4169"/>
                  </a:lnTo>
                  <a:lnTo>
                    <a:pt x="5977" y="4438"/>
                  </a:lnTo>
                  <a:lnTo>
                    <a:pt x="4946" y="4438"/>
                  </a:lnTo>
                  <a:lnTo>
                    <a:pt x="5005" y="4169"/>
                  </a:lnTo>
                  <a:lnTo>
                    <a:pt x="5050" y="3885"/>
                  </a:lnTo>
                  <a:lnTo>
                    <a:pt x="5095" y="3601"/>
                  </a:lnTo>
                  <a:lnTo>
                    <a:pt x="5110" y="3302"/>
                  </a:lnTo>
                  <a:close/>
                  <a:moveTo>
                    <a:pt x="5842" y="4692"/>
                  </a:moveTo>
                  <a:lnTo>
                    <a:pt x="5678" y="4960"/>
                  </a:lnTo>
                  <a:lnTo>
                    <a:pt x="5484" y="5214"/>
                  </a:lnTo>
                  <a:lnTo>
                    <a:pt x="5274" y="5438"/>
                  </a:lnTo>
                  <a:lnTo>
                    <a:pt x="5035" y="5633"/>
                  </a:lnTo>
                  <a:lnTo>
                    <a:pt x="4766" y="5797"/>
                  </a:lnTo>
                  <a:lnTo>
                    <a:pt x="4497" y="5946"/>
                  </a:lnTo>
                  <a:lnTo>
                    <a:pt x="4214" y="6066"/>
                  </a:lnTo>
                  <a:lnTo>
                    <a:pt x="3900" y="6156"/>
                  </a:lnTo>
                  <a:lnTo>
                    <a:pt x="3900" y="6156"/>
                  </a:lnTo>
                  <a:lnTo>
                    <a:pt x="4109" y="5946"/>
                  </a:lnTo>
                  <a:lnTo>
                    <a:pt x="4303" y="5737"/>
                  </a:lnTo>
                  <a:lnTo>
                    <a:pt x="4468" y="5498"/>
                  </a:lnTo>
                  <a:lnTo>
                    <a:pt x="4617" y="5244"/>
                  </a:lnTo>
                  <a:lnTo>
                    <a:pt x="4751" y="4975"/>
                  </a:lnTo>
                  <a:lnTo>
                    <a:pt x="4856" y="4692"/>
                  </a:lnTo>
                  <a:close/>
                  <a:moveTo>
                    <a:pt x="1659" y="4692"/>
                  </a:moveTo>
                  <a:lnTo>
                    <a:pt x="1778" y="4975"/>
                  </a:lnTo>
                  <a:lnTo>
                    <a:pt x="1913" y="5244"/>
                  </a:lnTo>
                  <a:lnTo>
                    <a:pt x="2062" y="5498"/>
                  </a:lnTo>
                  <a:lnTo>
                    <a:pt x="2227" y="5737"/>
                  </a:lnTo>
                  <a:lnTo>
                    <a:pt x="2421" y="5961"/>
                  </a:lnTo>
                  <a:lnTo>
                    <a:pt x="2630" y="6156"/>
                  </a:lnTo>
                  <a:lnTo>
                    <a:pt x="2316" y="6081"/>
                  </a:lnTo>
                  <a:lnTo>
                    <a:pt x="2032" y="5961"/>
                  </a:lnTo>
                  <a:lnTo>
                    <a:pt x="1749" y="5812"/>
                  </a:lnTo>
                  <a:lnTo>
                    <a:pt x="1480" y="5648"/>
                  </a:lnTo>
                  <a:lnTo>
                    <a:pt x="1241" y="5438"/>
                  </a:lnTo>
                  <a:lnTo>
                    <a:pt x="1017" y="5214"/>
                  </a:lnTo>
                  <a:lnTo>
                    <a:pt x="822" y="4975"/>
                  </a:lnTo>
                  <a:lnTo>
                    <a:pt x="643" y="4692"/>
                  </a:lnTo>
                  <a:close/>
                  <a:moveTo>
                    <a:pt x="3123" y="4692"/>
                  </a:moveTo>
                  <a:lnTo>
                    <a:pt x="3123" y="6200"/>
                  </a:lnTo>
                  <a:lnTo>
                    <a:pt x="3018" y="6141"/>
                  </a:lnTo>
                  <a:lnTo>
                    <a:pt x="2899" y="6051"/>
                  </a:lnTo>
                  <a:lnTo>
                    <a:pt x="2750" y="5917"/>
                  </a:lnTo>
                  <a:lnTo>
                    <a:pt x="2585" y="5752"/>
                  </a:lnTo>
                  <a:lnTo>
                    <a:pt x="2421" y="5558"/>
                  </a:lnTo>
                  <a:lnTo>
                    <a:pt x="2257" y="5304"/>
                  </a:lnTo>
                  <a:lnTo>
                    <a:pt x="2092" y="5020"/>
                  </a:lnTo>
                  <a:lnTo>
                    <a:pt x="2018" y="4871"/>
                  </a:lnTo>
                  <a:lnTo>
                    <a:pt x="1943" y="4692"/>
                  </a:lnTo>
                  <a:close/>
                  <a:moveTo>
                    <a:pt x="4587" y="4692"/>
                  </a:moveTo>
                  <a:lnTo>
                    <a:pt x="4483" y="4931"/>
                  </a:lnTo>
                  <a:lnTo>
                    <a:pt x="4363" y="5155"/>
                  </a:lnTo>
                  <a:lnTo>
                    <a:pt x="4244" y="5364"/>
                  </a:lnTo>
                  <a:lnTo>
                    <a:pt x="4094" y="5558"/>
                  </a:lnTo>
                  <a:lnTo>
                    <a:pt x="3975" y="5707"/>
                  </a:lnTo>
                  <a:lnTo>
                    <a:pt x="3870" y="5827"/>
                  </a:lnTo>
                  <a:lnTo>
                    <a:pt x="3661" y="6021"/>
                  </a:lnTo>
                  <a:lnTo>
                    <a:pt x="3482" y="6141"/>
                  </a:lnTo>
                  <a:lnTo>
                    <a:pt x="3377" y="6215"/>
                  </a:lnTo>
                  <a:lnTo>
                    <a:pt x="3377" y="4692"/>
                  </a:lnTo>
                  <a:close/>
                  <a:moveTo>
                    <a:pt x="3243" y="1"/>
                  </a:moveTo>
                  <a:lnTo>
                    <a:pt x="2914" y="15"/>
                  </a:lnTo>
                  <a:lnTo>
                    <a:pt x="2600" y="60"/>
                  </a:lnTo>
                  <a:lnTo>
                    <a:pt x="2286" y="150"/>
                  </a:lnTo>
                  <a:lnTo>
                    <a:pt x="1988" y="254"/>
                  </a:lnTo>
                  <a:lnTo>
                    <a:pt x="1704" y="389"/>
                  </a:lnTo>
                  <a:lnTo>
                    <a:pt x="1435" y="553"/>
                  </a:lnTo>
                  <a:lnTo>
                    <a:pt x="1181" y="747"/>
                  </a:lnTo>
                  <a:lnTo>
                    <a:pt x="957" y="957"/>
                  </a:lnTo>
                  <a:lnTo>
                    <a:pt x="748" y="1181"/>
                  </a:lnTo>
                  <a:lnTo>
                    <a:pt x="553" y="1435"/>
                  </a:lnTo>
                  <a:lnTo>
                    <a:pt x="404" y="1704"/>
                  </a:lnTo>
                  <a:lnTo>
                    <a:pt x="255" y="1987"/>
                  </a:lnTo>
                  <a:lnTo>
                    <a:pt x="150" y="2271"/>
                  </a:lnTo>
                  <a:lnTo>
                    <a:pt x="75" y="2585"/>
                  </a:lnTo>
                  <a:lnTo>
                    <a:pt x="16" y="2914"/>
                  </a:lnTo>
                  <a:lnTo>
                    <a:pt x="1" y="3242"/>
                  </a:lnTo>
                  <a:lnTo>
                    <a:pt x="16" y="3571"/>
                  </a:lnTo>
                  <a:lnTo>
                    <a:pt x="75" y="3900"/>
                  </a:lnTo>
                  <a:lnTo>
                    <a:pt x="150" y="4199"/>
                  </a:lnTo>
                  <a:lnTo>
                    <a:pt x="255" y="4497"/>
                  </a:lnTo>
                  <a:lnTo>
                    <a:pt x="404" y="4781"/>
                  </a:lnTo>
                  <a:lnTo>
                    <a:pt x="553" y="5050"/>
                  </a:lnTo>
                  <a:lnTo>
                    <a:pt x="748" y="5304"/>
                  </a:lnTo>
                  <a:lnTo>
                    <a:pt x="957" y="5528"/>
                  </a:lnTo>
                  <a:lnTo>
                    <a:pt x="1181" y="5737"/>
                  </a:lnTo>
                  <a:lnTo>
                    <a:pt x="1435" y="5931"/>
                  </a:lnTo>
                  <a:lnTo>
                    <a:pt x="1704" y="6096"/>
                  </a:lnTo>
                  <a:lnTo>
                    <a:pt x="1988" y="6230"/>
                  </a:lnTo>
                  <a:lnTo>
                    <a:pt x="2286" y="6335"/>
                  </a:lnTo>
                  <a:lnTo>
                    <a:pt x="2600" y="6410"/>
                  </a:lnTo>
                  <a:lnTo>
                    <a:pt x="2914" y="6469"/>
                  </a:lnTo>
                  <a:lnTo>
                    <a:pt x="3243" y="6484"/>
                  </a:lnTo>
                  <a:lnTo>
                    <a:pt x="3571" y="6469"/>
                  </a:lnTo>
                  <a:lnTo>
                    <a:pt x="3900" y="6410"/>
                  </a:lnTo>
                  <a:lnTo>
                    <a:pt x="4214" y="6335"/>
                  </a:lnTo>
                  <a:lnTo>
                    <a:pt x="4512" y="6230"/>
                  </a:lnTo>
                  <a:lnTo>
                    <a:pt x="4796" y="6096"/>
                  </a:lnTo>
                  <a:lnTo>
                    <a:pt x="5065" y="5931"/>
                  </a:lnTo>
                  <a:lnTo>
                    <a:pt x="5304" y="5737"/>
                  </a:lnTo>
                  <a:lnTo>
                    <a:pt x="5543" y="5528"/>
                  </a:lnTo>
                  <a:lnTo>
                    <a:pt x="5752" y="5304"/>
                  </a:lnTo>
                  <a:lnTo>
                    <a:pt x="5932" y="5050"/>
                  </a:lnTo>
                  <a:lnTo>
                    <a:pt x="6096" y="4781"/>
                  </a:lnTo>
                  <a:lnTo>
                    <a:pt x="6230" y="4497"/>
                  </a:lnTo>
                  <a:lnTo>
                    <a:pt x="6350" y="4199"/>
                  </a:lnTo>
                  <a:lnTo>
                    <a:pt x="6425" y="3900"/>
                  </a:lnTo>
                  <a:lnTo>
                    <a:pt x="6470" y="3571"/>
                  </a:lnTo>
                  <a:lnTo>
                    <a:pt x="6484" y="3242"/>
                  </a:lnTo>
                  <a:lnTo>
                    <a:pt x="6470" y="2914"/>
                  </a:lnTo>
                  <a:lnTo>
                    <a:pt x="6425" y="2585"/>
                  </a:lnTo>
                  <a:lnTo>
                    <a:pt x="6350" y="2271"/>
                  </a:lnTo>
                  <a:lnTo>
                    <a:pt x="6230" y="1987"/>
                  </a:lnTo>
                  <a:lnTo>
                    <a:pt x="6096" y="1704"/>
                  </a:lnTo>
                  <a:lnTo>
                    <a:pt x="5932" y="1435"/>
                  </a:lnTo>
                  <a:lnTo>
                    <a:pt x="5752" y="1181"/>
                  </a:lnTo>
                  <a:lnTo>
                    <a:pt x="5543" y="957"/>
                  </a:lnTo>
                  <a:lnTo>
                    <a:pt x="5304" y="747"/>
                  </a:lnTo>
                  <a:lnTo>
                    <a:pt x="5065" y="553"/>
                  </a:lnTo>
                  <a:lnTo>
                    <a:pt x="4796" y="389"/>
                  </a:lnTo>
                  <a:lnTo>
                    <a:pt x="4512" y="254"/>
                  </a:lnTo>
                  <a:lnTo>
                    <a:pt x="4214" y="150"/>
                  </a:lnTo>
                  <a:lnTo>
                    <a:pt x="3900" y="60"/>
                  </a:lnTo>
                  <a:lnTo>
                    <a:pt x="3571" y="15"/>
                  </a:lnTo>
                  <a:lnTo>
                    <a:pt x="32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p28"/>
          <p:cNvSpPr/>
          <p:nvPr/>
        </p:nvSpPr>
        <p:spPr>
          <a:xfrm>
            <a:off x="6057925" y="1198550"/>
            <a:ext cx="2628900" cy="1021200"/>
          </a:xfrm>
          <a:prstGeom prst="roundRect">
            <a:avLst>
              <a:gd name="adj" fmla="val 50000"/>
            </a:avLst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084" name="Google Shape;1084;p28"/>
          <p:cNvSpPr/>
          <p:nvPr/>
        </p:nvSpPr>
        <p:spPr>
          <a:xfrm>
            <a:off x="457200" y="1198550"/>
            <a:ext cx="2628900" cy="1021200"/>
          </a:xfrm>
          <a:prstGeom prst="roundRect">
            <a:avLst>
              <a:gd name="adj" fmla="val 50000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085" name="Google Shape;1085;p2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dirty="0"/>
              <a:t>Obiettivo: Aumentare l’accessibilità di queste tecnologie</a:t>
            </a:r>
          </a:p>
        </p:txBody>
      </p:sp>
      <p:grpSp>
        <p:nvGrpSpPr>
          <p:cNvPr id="1086" name="Google Shape;1086;p28"/>
          <p:cNvGrpSpPr/>
          <p:nvPr/>
        </p:nvGrpSpPr>
        <p:grpSpPr>
          <a:xfrm>
            <a:off x="6381773" y="1373513"/>
            <a:ext cx="1981204" cy="671250"/>
            <a:chOff x="6053048" y="700371"/>
            <a:chExt cx="1981204" cy="671250"/>
          </a:xfrm>
        </p:grpSpPr>
        <p:sp>
          <p:nvSpPr>
            <p:cNvPr id="1087" name="Google Shape;1087;p28"/>
            <p:cNvSpPr txBox="1"/>
            <p:nvPr/>
          </p:nvSpPr>
          <p:spPr>
            <a:xfrm>
              <a:off x="6053052" y="70037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Regressori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8" name="Google Shape;1088;p28"/>
            <p:cNvSpPr txBox="1"/>
            <p:nvPr/>
          </p:nvSpPr>
          <p:spPr>
            <a:xfrm>
              <a:off x="6053048" y="103982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700" dirty="0">
                  <a:latin typeface="Roboto"/>
                  <a:ea typeface="Roboto"/>
                  <a:cs typeface="Roboto"/>
                  <a:sym typeface="Roboto"/>
                </a:rPr>
                <a:t>Algoritmo di machine learning che cerca di prevedere un valore numerico (o output) a partire da una o più variabili di input</a:t>
              </a:r>
            </a:p>
          </p:txBody>
        </p:sp>
      </p:grpSp>
      <p:grpSp>
        <p:nvGrpSpPr>
          <p:cNvPr id="1089" name="Google Shape;1089;p28"/>
          <p:cNvGrpSpPr/>
          <p:nvPr/>
        </p:nvGrpSpPr>
        <p:grpSpPr>
          <a:xfrm>
            <a:off x="706726" y="1331582"/>
            <a:ext cx="2170701" cy="698083"/>
            <a:chOff x="5978718" y="658432"/>
            <a:chExt cx="2170701" cy="698083"/>
          </a:xfrm>
        </p:grpSpPr>
        <p:sp>
          <p:nvSpPr>
            <p:cNvPr id="1090" name="Google Shape;1090;p28"/>
            <p:cNvSpPr txBox="1"/>
            <p:nvPr/>
          </p:nvSpPr>
          <p:spPr>
            <a:xfrm>
              <a:off x="5988178" y="658432"/>
              <a:ext cx="208141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Come possiamo fare?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1" name="Google Shape;1091;p28"/>
            <p:cNvSpPr txBox="1"/>
            <p:nvPr/>
          </p:nvSpPr>
          <p:spPr>
            <a:xfrm>
              <a:off x="5978718" y="1024715"/>
              <a:ext cx="2170701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800" b="1" dirty="0">
                  <a:latin typeface="Roboto"/>
                  <a:ea typeface="Roboto"/>
                  <a:cs typeface="Roboto"/>
                  <a:sym typeface="Roboto"/>
                </a:rPr>
                <a:t>L’esperienza</a:t>
              </a:r>
              <a:r>
                <a:rPr lang="it-IT" sz="800" dirty="0"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it-IT" sz="800" b="1" dirty="0">
                  <a:latin typeface="Roboto"/>
                  <a:ea typeface="Roboto"/>
                  <a:cs typeface="Roboto"/>
                  <a:sym typeface="Roboto"/>
                </a:rPr>
                <a:t>intuizione</a:t>
              </a:r>
              <a:r>
                <a:rPr lang="it-IT" sz="800" dirty="0">
                  <a:latin typeface="Roboto"/>
                  <a:ea typeface="Roboto"/>
                  <a:cs typeface="Roboto"/>
                  <a:sym typeface="Roboto"/>
                </a:rPr>
                <a:t> e </a:t>
              </a:r>
              <a:r>
                <a:rPr lang="it-IT" sz="800" b="1" dirty="0">
                  <a:latin typeface="Roboto"/>
                  <a:ea typeface="Roboto"/>
                  <a:cs typeface="Roboto"/>
                  <a:sym typeface="Roboto"/>
                </a:rPr>
                <a:t>sperimentazione</a:t>
              </a:r>
              <a:r>
                <a:rPr lang="it-IT" sz="800" dirty="0">
                  <a:latin typeface="Roboto"/>
                  <a:ea typeface="Roboto"/>
                  <a:cs typeface="Roboto"/>
                  <a:sym typeface="Roboto"/>
                </a:rPr>
                <a:t> sono parte cruciale per svolgere le giuste scelte</a:t>
              </a:r>
            </a:p>
          </p:txBody>
        </p:sp>
      </p:grpSp>
      <p:grpSp>
        <p:nvGrpSpPr>
          <p:cNvPr id="1092" name="Google Shape;1092;p28"/>
          <p:cNvGrpSpPr/>
          <p:nvPr/>
        </p:nvGrpSpPr>
        <p:grpSpPr>
          <a:xfrm>
            <a:off x="5459534" y="4055029"/>
            <a:ext cx="2122835" cy="879130"/>
            <a:chOff x="6381765" y="4055029"/>
            <a:chExt cx="1981204" cy="671250"/>
          </a:xfrm>
        </p:grpSpPr>
        <p:sp>
          <p:nvSpPr>
            <p:cNvPr id="1093" name="Google Shape;1093;p28"/>
            <p:cNvSpPr txBox="1"/>
            <p:nvPr/>
          </p:nvSpPr>
          <p:spPr>
            <a:xfrm>
              <a:off x="6381769" y="4055029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Manipolare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4" name="Google Shape;1094;p28"/>
            <p:cNvSpPr txBox="1"/>
            <p:nvPr/>
          </p:nvSpPr>
          <p:spPr>
            <a:xfrm>
              <a:off x="6381765" y="4394479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900" dirty="0">
                  <a:latin typeface="Roboto"/>
                  <a:ea typeface="Roboto"/>
                  <a:cs typeface="Roboto"/>
                  <a:sym typeface="Roboto"/>
                </a:rPr>
                <a:t>Possiamo offrire un modo per capire quali dati sono più importanti e quale normalizzazione scegliere</a:t>
              </a:r>
            </a:p>
          </p:txBody>
        </p:sp>
      </p:grpSp>
      <p:grpSp>
        <p:nvGrpSpPr>
          <p:cNvPr id="1095" name="Google Shape;1095;p28"/>
          <p:cNvGrpSpPr/>
          <p:nvPr/>
        </p:nvGrpSpPr>
        <p:grpSpPr>
          <a:xfrm>
            <a:off x="1546390" y="3967117"/>
            <a:ext cx="2011718" cy="875458"/>
            <a:chOff x="765790" y="3967117"/>
            <a:chExt cx="2011718" cy="875458"/>
          </a:xfrm>
        </p:grpSpPr>
        <p:sp>
          <p:nvSpPr>
            <p:cNvPr id="1096" name="Google Shape;1096;p28"/>
            <p:cNvSpPr txBox="1"/>
            <p:nvPr/>
          </p:nvSpPr>
          <p:spPr>
            <a:xfrm>
              <a:off x="765790" y="3967117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Sce</a:t>
              </a: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gliere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7" name="Google Shape;1097;p28"/>
            <p:cNvSpPr txBox="1"/>
            <p:nvPr/>
          </p:nvSpPr>
          <p:spPr>
            <a:xfrm>
              <a:off x="781048" y="4394463"/>
              <a:ext cx="1996460" cy="4481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Possiamo intervenire sulla scelta dando un modo facile per comparare i diversi algoritmi </a:t>
              </a:r>
            </a:p>
          </p:txBody>
        </p:sp>
      </p:grpSp>
      <p:cxnSp>
        <p:nvCxnSpPr>
          <p:cNvPr id="1098" name="Google Shape;1098;p28"/>
          <p:cNvCxnSpPr>
            <a:stCxn id="1096" idx="1"/>
            <a:endCxn id="1099" idx="2"/>
          </p:cNvCxnSpPr>
          <p:nvPr/>
        </p:nvCxnSpPr>
        <p:spPr>
          <a:xfrm rot="10800000" flipH="1">
            <a:off x="1546390" y="2812725"/>
            <a:ext cx="1996460" cy="1320292"/>
          </a:xfrm>
          <a:prstGeom prst="curvedConnector3">
            <a:avLst>
              <a:gd name="adj1" fmla="val -1145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100" name="Google Shape;1100;p28"/>
          <p:cNvCxnSpPr>
            <a:stCxn id="1093" idx="3"/>
            <a:endCxn id="1101" idx="6"/>
          </p:cNvCxnSpPr>
          <p:nvPr/>
        </p:nvCxnSpPr>
        <p:spPr>
          <a:xfrm flipH="1" flipV="1">
            <a:off x="5601175" y="2812725"/>
            <a:ext cx="1981194" cy="1459582"/>
          </a:xfrm>
          <a:prstGeom prst="curvedConnector3">
            <a:avLst>
              <a:gd name="adj1" fmla="val -1153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1102" name="Google Shape;1102;p28"/>
          <p:cNvGrpSpPr/>
          <p:nvPr/>
        </p:nvGrpSpPr>
        <p:grpSpPr>
          <a:xfrm>
            <a:off x="3542850" y="1110125"/>
            <a:ext cx="2058325" cy="3621846"/>
            <a:chOff x="3542850" y="1110125"/>
            <a:chExt cx="2058325" cy="3621846"/>
          </a:xfrm>
        </p:grpSpPr>
        <p:grpSp>
          <p:nvGrpSpPr>
            <p:cNvPr id="1103" name="Google Shape;1103;p28"/>
            <p:cNvGrpSpPr/>
            <p:nvPr/>
          </p:nvGrpSpPr>
          <p:grpSpPr>
            <a:xfrm>
              <a:off x="3668838" y="1110125"/>
              <a:ext cx="1806332" cy="3621846"/>
              <a:chOff x="457200" y="1110125"/>
              <a:chExt cx="1806332" cy="3621846"/>
            </a:xfrm>
          </p:grpSpPr>
          <p:sp>
            <p:nvSpPr>
              <p:cNvPr id="1104" name="Google Shape;1104;p28"/>
              <p:cNvSpPr/>
              <p:nvPr/>
            </p:nvSpPr>
            <p:spPr>
              <a:xfrm>
                <a:off x="732798" y="1219887"/>
                <a:ext cx="1267116" cy="1408917"/>
              </a:xfrm>
              <a:custGeom>
                <a:avLst/>
                <a:gdLst/>
                <a:ahLst/>
                <a:cxnLst/>
                <a:rect l="l" t="t" r="r" b="b"/>
                <a:pathLst>
                  <a:path w="43026" h="47841" extrusionOk="0">
                    <a:moveTo>
                      <a:pt x="1" y="1"/>
                    </a:moveTo>
                    <a:lnTo>
                      <a:pt x="1" y="43597"/>
                    </a:lnTo>
                    <a:lnTo>
                      <a:pt x="14" y="43814"/>
                    </a:lnTo>
                    <a:lnTo>
                      <a:pt x="28" y="44032"/>
                    </a:lnTo>
                    <a:lnTo>
                      <a:pt x="55" y="44250"/>
                    </a:lnTo>
                    <a:lnTo>
                      <a:pt x="96" y="44454"/>
                    </a:lnTo>
                    <a:lnTo>
                      <a:pt x="137" y="44658"/>
                    </a:lnTo>
                    <a:lnTo>
                      <a:pt x="191" y="44862"/>
                    </a:lnTo>
                    <a:lnTo>
                      <a:pt x="259" y="45052"/>
                    </a:lnTo>
                    <a:lnTo>
                      <a:pt x="341" y="45243"/>
                    </a:lnTo>
                    <a:lnTo>
                      <a:pt x="422" y="45433"/>
                    </a:lnTo>
                    <a:lnTo>
                      <a:pt x="517" y="45623"/>
                    </a:lnTo>
                    <a:lnTo>
                      <a:pt x="626" y="45800"/>
                    </a:lnTo>
                    <a:lnTo>
                      <a:pt x="735" y="45963"/>
                    </a:lnTo>
                    <a:lnTo>
                      <a:pt x="844" y="46140"/>
                    </a:lnTo>
                    <a:lnTo>
                      <a:pt x="980" y="46290"/>
                    </a:lnTo>
                    <a:lnTo>
                      <a:pt x="1102" y="46453"/>
                    </a:lnTo>
                    <a:lnTo>
                      <a:pt x="1252" y="46603"/>
                    </a:lnTo>
                    <a:lnTo>
                      <a:pt x="1402" y="46739"/>
                    </a:lnTo>
                    <a:lnTo>
                      <a:pt x="1551" y="46875"/>
                    </a:lnTo>
                    <a:lnTo>
                      <a:pt x="1715" y="46997"/>
                    </a:lnTo>
                    <a:lnTo>
                      <a:pt x="1878" y="47120"/>
                    </a:lnTo>
                    <a:lnTo>
                      <a:pt x="2055" y="47228"/>
                    </a:lnTo>
                    <a:lnTo>
                      <a:pt x="2231" y="47324"/>
                    </a:lnTo>
                    <a:lnTo>
                      <a:pt x="2408" y="47419"/>
                    </a:lnTo>
                    <a:lnTo>
                      <a:pt x="2599" y="47501"/>
                    </a:lnTo>
                    <a:lnTo>
                      <a:pt x="2789" y="47582"/>
                    </a:lnTo>
                    <a:lnTo>
                      <a:pt x="2993" y="47650"/>
                    </a:lnTo>
                    <a:lnTo>
                      <a:pt x="3184" y="47705"/>
                    </a:lnTo>
                    <a:lnTo>
                      <a:pt x="3401" y="47759"/>
                    </a:lnTo>
                    <a:lnTo>
                      <a:pt x="3605" y="47786"/>
                    </a:lnTo>
                    <a:lnTo>
                      <a:pt x="3809" y="47813"/>
                    </a:lnTo>
                    <a:lnTo>
                      <a:pt x="4027" y="47841"/>
                    </a:lnTo>
                    <a:lnTo>
                      <a:pt x="38999" y="47841"/>
                    </a:lnTo>
                    <a:lnTo>
                      <a:pt x="39217" y="47813"/>
                    </a:lnTo>
                    <a:lnTo>
                      <a:pt x="39421" y="47786"/>
                    </a:lnTo>
                    <a:lnTo>
                      <a:pt x="39625" y="47759"/>
                    </a:lnTo>
                    <a:lnTo>
                      <a:pt x="39843" y="47705"/>
                    </a:lnTo>
                    <a:lnTo>
                      <a:pt x="40033" y="47650"/>
                    </a:lnTo>
                    <a:lnTo>
                      <a:pt x="40237" y="47582"/>
                    </a:lnTo>
                    <a:lnTo>
                      <a:pt x="40428" y="47501"/>
                    </a:lnTo>
                    <a:lnTo>
                      <a:pt x="40618" y="47419"/>
                    </a:lnTo>
                    <a:lnTo>
                      <a:pt x="40795" y="47324"/>
                    </a:lnTo>
                    <a:lnTo>
                      <a:pt x="40972" y="47228"/>
                    </a:lnTo>
                    <a:lnTo>
                      <a:pt x="41148" y="47120"/>
                    </a:lnTo>
                    <a:lnTo>
                      <a:pt x="41312" y="46997"/>
                    </a:lnTo>
                    <a:lnTo>
                      <a:pt x="41475" y="46875"/>
                    </a:lnTo>
                    <a:lnTo>
                      <a:pt x="41625" y="46739"/>
                    </a:lnTo>
                    <a:lnTo>
                      <a:pt x="41774" y="46603"/>
                    </a:lnTo>
                    <a:lnTo>
                      <a:pt x="41924" y="46453"/>
                    </a:lnTo>
                    <a:lnTo>
                      <a:pt x="42046" y="46290"/>
                    </a:lnTo>
                    <a:lnTo>
                      <a:pt x="42182" y="46140"/>
                    </a:lnTo>
                    <a:lnTo>
                      <a:pt x="42291" y="45963"/>
                    </a:lnTo>
                    <a:lnTo>
                      <a:pt x="42400" y="45800"/>
                    </a:lnTo>
                    <a:lnTo>
                      <a:pt x="42509" y="45623"/>
                    </a:lnTo>
                    <a:lnTo>
                      <a:pt x="42604" y="45433"/>
                    </a:lnTo>
                    <a:lnTo>
                      <a:pt x="42686" y="45243"/>
                    </a:lnTo>
                    <a:lnTo>
                      <a:pt x="42767" y="45052"/>
                    </a:lnTo>
                    <a:lnTo>
                      <a:pt x="42835" y="44862"/>
                    </a:lnTo>
                    <a:lnTo>
                      <a:pt x="42890" y="44658"/>
                    </a:lnTo>
                    <a:lnTo>
                      <a:pt x="42930" y="44454"/>
                    </a:lnTo>
                    <a:lnTo>
                      <a:pt x="42971" y="44250"/>
                    </a:lnTo>
                    <a:lnTo>
                      <a:pt x="42998" y="44032"/>
                    </a:lnTo>
                    <a:lnTo>
                      <a:pt x="43012" y="43814"/>
                    </a:lnTo>
                    <a:lnTo>
                      <a:pt x="43026" y="43597"/>
                    </a:lnTo>
                    <a:lnTo>
                      <a:pt x="430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5" name="Google Shape;1105;p28"/>
              <p:cNvSpPr/>
              <p:nvPr/>
            </p:nvSpPr>
            <p:spPr>
              <a:xfrm>
                <a:off x="732798" y="1110125"/>
                <a:ext cx="1267116" cy="235571"/>
              </a:xfrm>
              <a:custGeom>
                <a:avLst/>
                <a:gdLst/>
                <a:ahLst/>
                <a:cxnLst/>
                <a:rect l="l" t="t" r="r" b="b"/>
                <a:pathLst>
                  <a:path w="43026" h="7999" extrusionOk="0">
                    <a:moveTo>
                      <a:pt x="2123" y="0"/>
                    </a:moveTo>
                    <a:lnTo>
                      <a:pt x="1905" y="14"/>
                    </a:lnTo>
                    <a:lnTo>
                      <a:pt x="1701" y="41"/>
                    </a:lnTo>
                    <a:lnTo>
                      <a:pt x="1497" y="96"/>
                    </a:lnTo>
                    <a:lnTo>
                      <a:pt x="1306" y="164"/>
                    </a:lnTo>
                    <a:lnTo>
                      <a:pt x="1116" y="259"/>
                    </a:lnTo>
                    <a:lnTo>
                      <a:pt x="939" y="354"/>
                    </a:lnTo>
                    <a:lnTo>
                      <a:pt x="776" y="477"/>
                    </a:lnTo>
                    <a:lnTo>
                      <a:pt x="626" y="613"/>
                    </a:lnTo>
                    <a:lnTo>
                      <a:pt x="490" y="776"/>
                    </a:lnTo>
                    <a:lnTo>
                      <a:pt x="368" y="939"/>
                    </a:lnTo>
                    <a:lnTo>
                      <a:pt x="259" y="1102"/>
                    </a:lnTo>
                    <a:lnTo>
                      <a:pt x="177" y="1293"/>
                    </a:lnTo>
                    <a:lnTo>
                      <a:pt x="96" y="1483"/>
                    </a:lnTo>
                    <a:lnTo>
                      <a:pt x="55" y="1687"/>
                    </a:lnTo>
                    <a:lnTo>
                      <a:pt x="14" y="1905"/>
                    </a:lnTo>
                    <a:lnTo>
                      <a:pt x="1" y="2122"/>
                    </a:lnTo>
                    <a:lnTo>
                      <a:pt x="1" y="7999"/>
                    </a:lnTo>
                    <a:lnTo>
                      <a:pt x="43026" y="7999"/>
                    </a:lnTo>
                    <a:lnTo>
                      <a:pt x="43026" y="2122"/>
                    </a:lnTo>
                    <a:lnTo>
                      <a:pt x="43012" y="1905"/>
                    </a:lnTo>
                    <a:lnTo>
                      <a:pt x="42971" y="1687"/>
                    </a:lnTo>
                    <a:lnTo>
                      <a:pt x="42930" y="1483"/>
                    </a:lnTo>
                    <a:lnTo>
                      <a:pt x="42849" y="1293"/>
                    </a:lnTo>
                    <a:lnTo>
                      <a:pt x="42767" y="1102"/>
                    </a:lnTo>
                    <a:lnTo>
                      <a:pt x="42658" y="939"/>
                    </a:lnTo>
                    <a:lnTo>
                      <a:pt x="42536" y="776"/>
                    </a:lnTo>
                    <a:lnTo>
                      <a:pt x="42400" y="613"/>
                    </a:lnTo>
                    <a:lnTo>
                      <a:pt x="42250" y="477"/>
                    </a:lnTo>
                    <a:lnTo>
                      <a:pt x="42087" y="354"/>
                    </a:lnTo>
                    <a:lnTo>
                      <a:pt x="41910" y="259"/>
                    </a:lnTo>
                    <a:lnTo>
                      <a:pt x="41720" y="164"/>
                    </a:lnTo>
                    <a:lnTo>
                      <a:pt x="41529" y="96"/>
                    </a:lnTo>
                    <a:lnTo>
                      <a:pt x="41325" y="41"/>
                    </a:lnTo>
                    <a:lnTo>
                      <a:pt x="41121" y="14"/>
                    </a:lnTo>
                    <a:lnTo>
                      <a:pt x="4090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6" name="Google Shape;1106;p28"/>
              <p:cNvSpPr/>
              <p:nvPr/>
            </p:nvSpPr>
            <p:spPr>
              <a:xfrm>
                <a:off x="1610513" y="1175417"/>
                <a:ext cx="82578" cy="82166"/>
              </a:xfrm>
              <a:custGeom>
                <a:avLst/>
                <a:gdLst/>
                <a:ahLst/>
                <a:cxnLst/>
                <a:rect l="l" t="t" r="r" b="b"/>
                <a:pathLst>
                  <a:path w="2804" h="2790" extrusionOk="0">
                    <a:moveTo>
                      <a:pt x="1266" y="1"/>
                    </a:moveTo>
                    <a:lnTo>
                      <a:pt x="1116" y="28"/>
                    </a:lnTo>
                    <a:lnTo>
                      <a:pt x="980" y="55"/>
                    </a:lnTo>
                    <a:lnTo>
                      <a:pt x="858" y="109"/>
                    </a:lnTo>
                    <a:lnTo>
                      <a:pt x="735" y="164"/>
                    </a:lnTo>
                    <a:lnTo>
                      <a:pt x="627" y="232"/>
                    </a:lnTo>
                    <a:lnTo>
                      <a:pt x="518" y="314"/>
                    </a:lnTo>
                    <a:lnTo>
                      <a:pt x="409" y="409"/>
                    </a:lnTo>
                    <a:lnTo>
                      <a:pt x="327" y="504"/>
                    </a:lnTo>
                    <a:lnTo>
                      <a:pt x="246" y="613"/>
                    </a:lnTo>
                    <a:lnTo>
                      <a:pt x="178" y="735"/>
                    </a:lnTo>
                    <a:lnTo>
                      <a:pt x="110" y="858"/>
                    </a:lnTo>
                    <a:lnTo>
                      <a:pt x="69" y="980"/>
                    </a:lnTo>
                    <a:lnTo>
                      <a:pt x="28" y="1116"/>
                    </a:lnTo>
                    <a:lnTo>
                      <a:pt x="15" y="1252"/>
                    </a:lnTo>
                    <a:lnTo>
                      <a:pt x="1" y="1402"/>
                    </a:lnTo>
                    <a:lnTo>
                      <a:pt x="15" y="1538"/>
                    </a:lnTo>
                    <a:lnTo>
                      <a:pt x="28" y="1674"/>
                    </a:lnTo>
                    <a:lnTo>
                      <a:pt x="69" y="1810"/>
                    </a:lnTo>
                    <a:lnTo>
                      <a:pt x="110" y="1946"/>
                    </a:lnTo>
                    <a:lnTo>
                      <a:pt x="178" y="2068"/>
                    </a:lnTo>
                    <a:lnTo>
                      <a:pt x="246" y="2177"/>
                    </a:lnTo>
                    <a:lnTo>
                      <a:pt x="327" y="2286"/>
                    </a:lnTo>
                    <a:lnTo>
                      <a:pt x="409" y="2381"/>
                    </a:lnTo>
                    <a:lnTo>
                      <a:pt x="518" y="2476"/>
                    </a:lnTo>
                    <a:lnTo>
                      <a:pt x="627" y="2558"/>
                    </a:lnTo>
                    <a:lnTo>
                      <a:pt x="735" y="2626"/>
                    </a:lnTo>
                    <a:lnTo>
                      <a:pt x="858" y="2680"/>
                    </a:lnTo>
                    <a:lnTo>
                      <a:pt x="980" y="2735"/>
                    </a:lnTo>
                    <a:lnTo>
                      <a:pt x="1116" y="2762"/>
                    </a:lnTo>
                    <a:lnTo>
                      <a:pt x="1266" y="2789"/>
                    </a:lnTo>
                    <a:lnTo>
                      <a:pt x="1552" y="2789"/>
                    </a:lnTo>
                    <a:lnTo>
                      <a:pt x="1688" y="2762"/>
                    </a:lnTo>
                    <a:lnTo>
                      <a:pt x="1824" y="2735"/>
                    </a:lnTo>
                    <a:lnTo>
                      <a:pt x="1946" y="2680"/>
                    </a:lnTo>
                    <a:lnTo>
                      <a:pt x="2069" y="2626"/>
                    </a:lnTo>
                    <a:lnTo>
                      <a:pt x="2191" y="2558"/>
                    </a:lnTo>
                    <a:lnTo>
                      <a:pt x="2286" y="2476"/>
                    </a:lnTo>
                    <a:lnTo>
                      <a:pt x="2395" y="2381"/>
                    </a:lnTo>
                    <a:lnTo>
                      <a:pt x="2477" y="2286"/>
                    </a:lnTo>
                    <a:lnTo>
                      <a:pt x="2558" y="2177"/>
                    </a:lnTo>
                    <a:lnTo>
                      <a:pt x="2626" y="2068"/>
                    </a:lnTo>
                    <a:lnTo>
                      <a:pt x="2694" y="1946"/>
                    </a:lnTo>
                    <a:lnTo>
                      <a:pt x="2735" y="1810"/>
                    </a:lnTo>
                    <a:lnTo>
                      <a:pt x="2776" y="1674"/>
                    </a:lnTo>
                    <a:lnTo>
                      <a:pt x="2789" y="1538"/>
                    </a:lnTo>
                    <a:lnTo>
                      <a:pt x="2803" y="1402"/>
                    </a:lnTo>
                    <a:lnTo>
                      <a:pt x="2789" y="1252"/>
                    </a:lnTo>
                    <a:lnTo>
                      <a:pt x="2776" y="1116"/>
                    </a:lnTo>
                    <a:lnTo>
                      <a:pt x="2735" y="980"/>
                    </a:lnTo>
                    <a:lnTo>
                      <a:pt x="2694" y="858"/>
                    </a:lnTo>
                    <a:lnTo>
                      <a:pt x="2626" y="735"/>
                    </a:lnTo>
                    <a:lnTo>
                      <a:pt x="2558" y="613"/>
                    </a:lnTo>
                    <a:lnTo>
                      <a:pt x="2477" y="504"/>
                    </a:lnTo>
                    <a:lnTo>
                      <a:pt x="2395" y="409"/>
                    </a:lnTo>
                    <a:lnTo>
                      <a:pt x="2286" y="314"/>
                    </a:lnTo>
                    <a:lnTo>
                      <a:pt x="2191" y="232"/>
                    </a:lnTo>
                    <a:lnTo>
                      <a:pt x="2069" y="164"/>
                    </a:lnTo>
                    <a:lnTo>
                      <a:pt x="1946" y="109"/>
                    </a:lnTo>
                    <a:lnTo>
                      <a:pt x="1824" y="55"/>
                    </a:lnTo>
                    <a:lnTo>
                      <a:pt x="1688" y="28"/>
                    </a:lnTo>
                    <a:lnTo>
                      <a:pt x="155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7" name="Google Shape;1107;p28"/>
              <p:cNvSpPr/>
              <p:nvPr/>
            </p:nvSpPr>
            <p:spPr>
              <a:xfrm>
                <a:off x="1743924" y="1175417"/>
                <a:ext cx="82548" cy="82166"/>
              </a:xfrm>
              <a:custGeom>
                <a:avLst/>
                <a:gdLst/>
                <a:ahLst/>
                <a:cxnLst/>
                <a:rect l="l" t="t" r="r" b="b"/>
                <a:pathLst>
                  <a:path w="2803" h="2790" extrusionOk="0">
                    <a:moveTo>
                      <a:pt x="1266" y="1"/>
                    </a:moveTo>
                    <a:lnTo>
                      <a:pt x="1130" y="28"/>
                    </a:lnTo>
                    <a:lnTo>
                      <a:pt x="994" y="55"/>
                    </a:lnTo>
                    <a:lnTo>
                      <a:pt x="858" y="109"/>
                    </a:lnTo>
                    <a:lnTo>
                      <a:pt x="735" y="164"/>
                    </a:lnTo>
                    <a:lnTo>
                      <a:pt x="626" y="232"/>
                    </a:lnTo>
                    <a:lnTo>
                      <a:pt x="517" y="314"/>
                    </a:lnTo>
                    <a:lnTo>
                      <a:pt x="422" y="409"/>
                    </a:lnTo>
                    <a:lnTo>
                      <a:pt x="327" y="504"/>
                    </a:lnTo>
                    <a:lnTo>
                      <a:pt x="245" y="613"/>
                    </a:lnTo>
                    <a:lnTo>
                      <a:pt x="177" y="735"/>
                    </a:lnTo>
                    <a:lnTo>
                      <a:pt x="123" y="858"/>
                    </a:lnTo>
                    <a:lnTo>
                      <a:pt x="69" y="980"/>
                    </a:lnTo>
                    <a:lnTo>
                      <a:pt x="41" y="1116"/>
                    </a:lnTo>
                    <a:lnTo>
                      <a:pt x="14" y="1252"/>
                    </a:lnTo>
                    <a:lnTo>
                      <a:pt x="1" y="1402"/>
                    </a:lnTo>
                    <a:lnTo>
                      <a:pt x="14" y="1538"/>
                    </a:lnTo>
                    <a:lnTo>
                      <a:pt x="41" y="1674"/>
                    </a:lnTo>
                    <a:lnTo>
                      <a:pt x="69" y="1810"/>
                    </a:lnTo>
                    <a:lnTo>
                      <a:pt x="123" y="1946"/>
                    </a:lnTo>
                    <a:lnTo>
                      <a:pt x="177" y="2068"/>
                    </a:lnTo>
                    <a:lnTo>
                      <a:pt x="245" y="2177"/>
                    </a:lnTo>
                    <a:lnTo>
                      <a:pt x="327" y="2286"/>
                    </a:lnTo>
                    <a:lnTo>
                      <a:pt x="422" y="2381"/>
                    </a:lnTo>
                    <a:lnTo>
                      <a:pt x="517" y="2476"/>
                    </a:lnTo>
                    <a:lnTo>
                      <a:pt x="626" y="2558"/>
                    </a:lnTo>
                    <a:lnTo>
                      <a:pt x="735" y="2626"/>
                    </a:lnTo>
                    <a:lnTo>
                      <a:pt x="858" y="2680"/>
                    </a:lnTo>
                    <a:lnTo>
                      <a:pt x="994" y="2735"/>
                    </a:lnTo>
                    <a:lnTo>
                      <a:pt x="1130" y="2762"/>
                    </a:lnTo>
                    <a:lnTo>
                      <a:pt x="1266" y="2789"/>
                    </a:lnTo>
                    <a:lnTo>
                      <a:pt x="1551" y="2789"/>
                    </a:lnTo>
                    <a:lnTo>
                      <a:pt x="1687" y="2762"/>
                    </a:lnTo>
                    <a:lnTo>
                      <a:pt x="1823" y="2735"/>
                    </a:lnTo>
                    <a:lnTo>
                      <a:pt x="1946" y="2680"/>
                    </a:lnTo>
                    <a:lnTo>
                      <a:pt x="2068" y="2626"/>
                    </a:lnTo>
                    <a:lnTo>
                      <a:pt x="2191" y="2558"/>
                    </a:lnTo>
                    <a:lnTo>
                      <a:pt x="2299" y="2476"/>
                    </a:lnTo>
                    <a:lnTo>
                      <a:pt x="2395" y="2381"/>
                    </a:lnTo>
                    <a:lnTo>
                      <a:pt x="2490" y="2286"/>
                    </a:lnTo>
                    <a:lnTo>
                      <a:pt x="2571" y="2177"/>
                    </a:lnTo>
                    <a:lnTo>
                      <a:pt x="2639" y="2068"/>
                    </a:lnTo>
                    <a:lnTo>
                      <a:pt x="2694" y="1946"/>
                    </a:lnTo>
                    <a:lnTo>
                      <a:pt x="2735" y="1810"/>
                    </a:lnTo>
                    <a:lnTo>
                      <a:pt x="2776" y="1674"/>
                    </a:lnTo>
                    <a:lnTo>
                      <a:pt x="2803" y="1538"/>
                    </a:lnTo>
                    <a:lnTo>
                      <a:pt x="2803" y="1402"/>
                    </a:lnTo>
                    <a:lnTo>
                      <a:pt x="2803" y="1252"/>
                    </a:lnTo>
                    <a:lnTo>
                      <a:pt x="2776" y="1116"/>
                    </a:lnTo>
                    <a:lnTo>
                      <a:pt x="2735" y="980"/>
                    </a:lnTo>
                    <a:lnTo>
                      <a:pt x="2694" y="858"/>
                    </a:lnTo>
                    <a:lnTo>
                      <a:pt x="2639" y="735"/>
                    </a:lnTo>
                    <a:lnTo>
                      <a:pt x="2571" y="613"/>
                    </a:lnTo>
                    <a:lnTo>
                      <a:pt x="2490" y="504"/>
                    </a:lnTo>
                    <a:lnTo>
                      <a:pt x="2395" y="409"/>
                    </a:lnTo>
                    <a:lnTo>
                      <a:pt x="2299" y="314"/>
                    </a:lnTo>
                    <a:lnTo>
                      <a:pt x="2191" y="232"/>
                    </a:lnTo>
                    <a:lnTo>
                      <a:pt x="2068" y="164"/>
                    </a:lnTo>
                    <a:lnTo>
                      <a:pt x="1946" y="109"/>
                    </a:lnTo>
                    <a:lnTo>
                      <a:pt x="1823" y="55"/>
                    </a:lnTo>
                    <a:lnTo>
                      <a:pt x="1687" y="28"/>
                    </a:lnTo>
                    <a:lnTo>
                      <a:pt x="15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8" name="Google Shape;1108;p28"/>
              <p:cNvSpPr/>
              <p:nvPr/>
            </p:nvSpPr>
            <p:spPr>
              <a:xfrm>
                <a:off x="1872123" y="1175417"/>
                <a:ext cx="82136" cy="82166"/>
              </a:xfrm>
              <a:custGeom>
                <a:avLst/>
                <a:gdLst/>
                <a:ahLst/>
                <a:cxnLst/>
                <a:rect l="l" t="t" r="r" b="b"/>
                <a:pathLst>
                  <a:path w="2789" h="2790" extrusionOk="0">
                    <a:moveTo>
                      <a:pt x="1252" y="1"/>
                    </a:moveTo>
                    <a:lnTo>
                      <a:pt x="1116" y="28"/>
                    </a:lnTo>
                    <a:lnTo>
                      <a:pt x="980" y="55"/>
                    </a:lnTo>
                    <a:lnTo>
                      <a:pt x="844" y="109"/>
                    </a:lnTo>
                    <a:lnTo>
                      <a:pt x="721" y="164"/>
                    </a:lnTo>
                    <a:lnTo>
                      <a:pt x="613" y="232"/>
                    </a:lnTo>
                    <a:lnTo>
                      <a:pt x="504" y="314"/>
                    </a:lnTo>
                    <a:lnTo>
                      <a:pt x="408" y="409"/>
                    </a:lnTo>
                    <a:lnTo>
                      <a:pt x="313" y="504"/>
                    </a:lnTo>
                    <a:lnTo>
                      <a:pt x="232" y="613"/>
                    </a:lnTo>
                    <a:lnTo>
                      <a:pt x="164" y="735"/>
                    </a:lnTo>
                    <a:lnTo>
                      <a:pt x="109" y="858"/>
                    </a:lnTo>
                    <a:lnTo>
                      <a:pt x="55" y="980"/>
                    </a:lnTo>
                    <a:lnTo>
                      <a:pt x="28" y="1116"/>
                    </a:lnTo>
                    <a:lnTo>
                      <a:pt x="0" y="1252"/>
                    </a:lnTo>
                    <a:lnTo>
                      <a:pt x="0" y="1402"/>
                    </a:lnTo>
                    <a:lnTo>
                      <a:pt x="0" y="1538"/>
                    </a:lnTo>
                    <a:lnTo>
                      <a:pt x="28" y="1674"/>
                    </a:lnTo>
                    <a:lnTo>
                      <a:pt x="55" y="1810"/>
                    </a:lnTo>
                    <a:lnTo>
                      <a:pt x="109" y="1946"/>
                    </a:lnTo>
                    <a:lnTo>
                      <a:pt x="164" y="2068"/>
                    </a:lnTo>
                    <a:lnTo>
                      <a:pt x="232" y="2177"/>
                    </a:lnTo>
                    <a:lnTo>
                      <a:pt x="313" y="2286"/>
                    </a:lnTo>
                    <a:lnTo>
                      <a:pt x="408" y="2381"/>
                    </a:lnTo>
                    <a:lnTo>
                      <a:pt x="504" y="2476"/>
                    </a:lnTo>
                    <a:lnTo>
                      <a:pt x="613" y="2558"/>
                    </a:lnTo>
                    <a:lnTo>
                      <a:pt x="721" y="2626"/>
                    </a:lnTo>
                    <a:lnTo>
                      <a:pt x="844" y="2680"/>
                    </a:lnTo>
                    <a:lnTo>
                      <a:pt x="980" y="2735"/>
                    </a:lnTo>
                    <a:lnTo>
                      <a:pt x="1116" y="2762"/>
                    </a:lnTo>
                    <a:lnTo>
                      <a:pt x="1252" y="2789"/>
                    </a:lnTo>
                    <a:lnTo>
                      <a:pt x="1538" y="2789"/>
                    </a:lnTo>
                    <a:lnTo>
                      <a:pt x="1674" y="2762"/>
                    </a:lnTo>
                    <a:lnTo>
                      <a:pt x="1810" y="2735"/>
                    </a:lnTo>
                    <a:lnTo>
                      <a:pt x="1932" y="2680"/>
                    </a:lnTo>
                    <a:lnTo>
                      <a:pt x="2054" y="2626"/>
                    </a:lnTo>
                    <a:lnTo>
                      <a:pt x="2177" y="2558"/>
                    </a:lnTo>
                    <a:lnTo>
                      <a:pt x="2286" y="2476"/>
                    </a:lnTo>
                    <a:lnTo>
                      <a:pt x="2381" y="2381"/>
                    </a:lnTo>
                    <a:lnTo>
                      <a:pt x="2476" y="2286"/>
                    </a:lnTo>
                    <a:lnTo>
                      <a:pt x="2558" y="2177"/>
                    </a:lnTo>
                    <a:lnTo>
                      <a:pt x="2626" y="2068"/>
                    </a:lnTo>
                    <a:lnTo>
                      <a:pt x="2680" y="1946"/>
                    </a:lnTo>
                    <a:lnTo>
                      <a:pt x="2735" y="1810"/>
                    </a:lnTo>
                    <a:lnTo>
                      <a:pt x="2762" y="1674"/>
                    </a:lnTo>
                    <a:lnTo>
                      <a:pt x="2789" y="1538"/>
                    </a:lnTo>
                    <a:lnTo>
                      <a:pt x="2789" y="1402"/>
                    </a:lnTo>
                    <a:lnTo>
                      <a:pt x="2789" y="1252"/>
                    </a:lnTo>
                    <a:lnTo>
                      <a:pt x="2762" y="1116"/>
                    </a:lnTo>
                    <a:lnTo>
                      <a:pt x="2735" y="980"/>
                    </a:lnTo>
                    <a:lnTo>
                      <a:pt x="2680" y="858"/>
                    </a:lnTo>
                    <a:lnTo>
                      <a:pt x="2626" y="735"/>
                    </a:lnTo>
                    <a:lnTo>
                      <a:pt x="2558" y="613"/>
                    </a:lnTo>
                    <a:lnTo>
                      <a:pt x="2476" y="504"/>
                    </a:lnTo>
                    <a:lnTo>
                      <a:pt x="2381" y="409"/>
                    </a:lnTo>
                    <a:lnTo>
                      <a:pt x="2286" y="314"/>
                    </a:lnTo>
                    <a:lnTo>
                      <a:pt x="2177" y="232"/>
                    </a:lnTo>
                    <a:lnTo>
                      <a:pt x="2054" y="164"/>
                    </a:lnTo>
                    <a:lnTo>
                      <a:pt x="1932" y="109"/>
                    </a:lnTo>
                    <a:lnTo>
                      <a:pt x="1810" y="55"/>
                    </a:lnTo>
                    <a:lnTo>
                      <a:pt x="1674" y="28"/>
                    </a:lnTo>
                    <a:lnTo>
                      <a:pt x="15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9" name="Google Shape;1109;p28"/>
              <p:cNvSpPr/>
              <p:nvPr/>
            </p:nvSpPr>
            <p:spPr>
              <a:xfrm>
                <a:off x="902669" y="2032308"/>
                <a:ext cx="937806" cy="49712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88" extrusionOk="0">
                    <a:moveTo>
                      <a:pt x="843" y="0"/>
                    </a:moveTo>
                    <a:lnTo>
                      <a:pt x="762" y="14"/>
                    </a:lnTo>
                    <a:lnTo>
                      <a:pt x="680" y="28"/>
                    </a:lnTo>
                    <a:lnTo>
                      <a:pt x="599" y="41"/>
                    </a:lnTo>
                    <a:lnTo>
                      <a:pt x="517" y="68"/>
                    </a:lnTo>
                    <a:lnTo>
                      <a:pt x="367" y="150"/>
                    </a:lnTo>
                    <a:lnTo>
                      <a:pt x="245" y="245"/>
                    </a:lnTo>
                    <a:lnTo>
                      <a:pt x="150" y="381"/>
                    </a:lnTo>
                    <a:lnTo>
                      <a:pt x="68" y="517"/>
                    </a:lnTo>
                    <a:lnTo>
                      <a:pt x="41" y="599"/>
                    </a:lnTo>
                    <a:lnTo>
                      <a:pt x="14" y="681"/>
                    </a:lnTo>
                    <a:lnTo>
                      <a:pt x="0" y="762"/>
                    </a:lnTo>
                    <a:lnTo>
                      <a:pt x="0" y="844"/>
                    </a:lnTo>
                    <a:lnTo>
                      <a:pt x="0" y="925"/>
                    </a:lnTo>
                    <a:lnTo>
                      <a:pt x="14" y="1021"/>
                    </a:lnTo>
                    <a:lnTo>
                      <a:pt x="41" y="1102"/>
                    </a:lnTo>
                    <a:lnTo>
                      <a:pt x="68" y="1170"/>
                    </a:lnTo>
                    <a:lnTo>
                      <a:pt x="150" y="1320"/>
                    </a:lnTo>
                    <a:lnTo>
                      <a:pt x="245" y="1442"/>
                    </a:lnTo>
                    <a:lnTo>
                      <a:pt x="367" y="1538"/>
                    </a:lnTo>
                    <a:lnTo>
                      <a:pt x="517" y="1619"/>
                    </a:lnTo>
                    <a:lnTo>
                      <a:pt x="599" y="1646"/>
                    </a:lnTo>
                    <a:lnTo>
                      <a:pt x="680" y="1674"/>
                    </a:lnTo>
                    <a:lnTo>
                      <a:pt x="762" y="1687"/>
                    </a:lnTo>
                    <a:lnTo>
                      <a:pt x="31082" y="1687"/>
                    </a:lnTo>
                    <a:lnTo>
                      <a:pt x="31164" y="1674"/>
                    </a:lnTo>
                    <a:lnTo>
                      <a:pt x="31245" y="1646"/>
                    </a:lnTo>
                    <a:lnTo>
                      <a:pt x="31327" y="1619"/>
                    </a:lnTo>
                    <a:lnTo>
                      <a:pt x="31463" y="1538"/>
                    </a:lnTo>
                    <a:lnTo>
                      <a:pt x="31585" y="1442"/>
                    </a:lnTo>
                    <a:lnTo>
                      <a:pt x="31694" y="1320"/>
                    </a:lnTo>
                    <a:lnTo>
                      <a:pt x="31776" y="1170"/>
                    </a:lnTo>
                    <a:lnTo>
                      <a:pt x="31803" y="1102"/>
                    </a:lnTo>
                    <a:lnTo>
                      <a:pt x="31817" y="1021"/>
                    </a:lnTo>
                    <a:lnTo>
                      <a:pt x="31830" y="925"/>
                    </a:lnTo>
                    <a:lnTo>
                      <a:pt x="31844" y="844"/>
                    </a:lnTo>
                    <a:lnTo>
                      <a:pt x="31830" y="762"/>
                    </a:lnTo>
                    <a:lnTo>
                      <a:pt x="31817" y="681"/>
                    </a:lnTo>
                    <a:lnTo>
                      <a:pt x="31803" y="599"/>
                    </a:lnTo>
                    <a:lnTo>
                      <a:pt x="31776" y="517"/>
                    </a:lnTo>
                    <a:lnTo>
                      <a:pt x="31694" y="381"/>
                    </a:lnTo>
                    <a:lnTo>
                      <a:pt x="31585" y="245"/>
                    </a:lnTo>
                    <a:lnTo>
                      <a:pt x="31463" y="150"/>
                    </a:lnTo>
                    <a:lnTo>
                      <a:pt x="31327" y="68"/>
                    </a:lnTo>
                    <a:lnTo>
                      <a:pt x="31245" y="41"/>
                    </a:lnTo>
                    <a:lnTo>
                      <a:pt x="31164" y="28"/>
                    </a:lnTo>
                    <a:lnTo>
                      <a:pt x="31082" y="14"/>
                    </a:lnTo>
                    <a:lnTo>
                      <a:pt x="3100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0" name="Google Shape;1110;p28"/>
              <p:cNvSpPr/>
              <p:nvPr/>
            </p:nvSpPr>
            <p:spPr>
              <a:xfrm>
                <a:off x="902669" y="2156501"/>
                <a:ext cx="937806" cy="49682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87" extrusionOk="0">
                    <a:moveTo>
                      <a:pt x="843" y="0"/>
                    </a:moveTo>
                    <a:lnTo>
                      <a:pt x="762" y="14"/>
                    </a:lnTo>
                    <a:lnTo>
                      <a:pt x="680" y="27"/>
                    </a:lnTo>
                    <a:lnTo>
                      <a:pt x="599" y="41"/>
                    </a:lnTo>
                    <a:lnTo>
                      <a:pt x="517" y="68"/>
                    </a:lnTo>
                    <a:lnTo>
                      <a:pt x="367" y="150"/>
                    </a:lnTo>
                    <a:lnTo>
                      <a:pt x="245" y="245"/>
                    </a:lnTo>
                    <a:lnTo>
                      <a:pt x="150" y="381"/>
                    </a:lnTo>
                    <a:lnTo>
                      <a:pt x="68" y="517"/>
                    </a:lnTo>
                    <a:lnTo>
                      <a:pt x="41" y="599"/>
                    </a:lnTo>
                    <a:lnTo>
                      <a:pt x="14" y="680"/>
                    </a:lnTo>
                    <a:lnTo>
                      <a:pt x="0" y="762"/>
                    </a:lnTo>
                    <a:lnTo>
                      <a:pt x="0" y="844"/>
                    </a:lnTo>
                    <a:lnTo>
                      <a:pt x="0" y="939"/>
                    </a:lnTo>
                    <a:lnTo>
                      <a:pt x="14" y="1020"/>
                    </a:lnTo>
                    <a:lnTo>
                      <a:pt x="41" y="1102"/>
                    </a:lnTo>
                    <a:lnTo>
                      <a:pt x="68" y="1170"/>
                    </a:lnTo>
                    <a:lnTo>
                      <a:pt x="150" y="1320"/>
                    </a:lnTo>
                    <a:lnTo>
                      <a:pt x="245" y="1442"/>
                    </a:lnTo>
                    <a:lnTo>
                      <a:pt x="367" y="1551"/>
                    </a:lnTo>
                    <a:lnTo>
                      <a:pt x="517" y="1619"/>
                    </a:lnTo>
                    <a:lnTo>
                      <a:pt x="599" y="1646"/>
                    </a:lnTo>
                    <a:lnTo>
                      <a:pt x="680" y="1673"/>
                    </a:lnTo>
                    <a:lnTo>
                      <a:pt x="762" y="1687"/>
                    </a:lnTo>
                    <a:lnTo>
                      <a:pt x="31082" y="1687"/>
                    </a:lnTo>
                    <a:lnTo>
                      <a:pt x="31164" y="1673"/>
                    </a:lnTo>
                    <a:lnTo>
                      <a:pt x="31245" y="1646"/>
                    </a:lnTo>
                    <a:lnTo>
                      <a:pt x="31327" y="1619"/>
                    </a:lnTo>
                    <a:lnTo>
                      <a:pt x="31463" y="1551"/>
                    </a:lnTo>
                    <a:lnTo>
                      <a:pt x="31585" y="1442"/>
                    </a:lnTo>
                    <a:lnTo>
                      <a:pt x="31694" y="1320"/>
                    </a:lnTo>
                    <a:lnTo>
                      <a:pt x="31776" y="1170"/>
                    </a:lnTo>
                    <a:lnTo>
                      <a:pt x="31803" y="1102"/>
                    </a:lnTo>
                    <a:lnTo>
                      <a:pt x="31817" y="1020"/>
                    </a:lnTo>
                    <a:lnTo>
                      <a:pt x="31830" y="939"/>
                    </a:lnTo>
                    <a:lnTo>
                      <a:pt x="31844" y="844"/>
                    </a:lnTo>
                    <a:lnTo>
                      <a:pt x="31830" y="762"/>
                    </a:lnTo>
                    <a:lnTo>
                      <a:pt x="31817" y="680"/>
                    </a:lnTo>
                    <a:lnTo>
                      <a:pt x="31803" y="599"/>
                    </a:lnTo>
                    <a:lnTo>
                      <a:pt x="31776" y="517"/>
                    </a:lnTo>
                    <a:lnTo>
                      <a:pt x="31694" y="381"/>
                    </a:lnTo>
                    <a:lnTo>
                      <a:pt x="31585" y="245"/>
                    </a:lnTo>
                    <a:lnTo>
                      <a:pt x="31463" y="150"/>
                    </a:lnTo>
                    <a:lnTo>
                      <a:pt x="31327" y="68"/>
                    </a:lnTo>
                    <a:lnTo>
                      <a:pt x="31245" y="41"/>
                    </a:lnTo>
                    <a:lnTo>
                      <a:pt x="31164" y="27"/>
                    </a:lnTo>
                    <a:lnTo>
                      <a:pt x="31082" y="14"/>
                    </a:lnTo>
                    <a:lnTo>
                      <a:pt x="3100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1" name="Google Shape;1111;p28"/>
              <p:cNvSpPr/>
              <p:nvPr/>
            </p:nvSpPr>
            <p:spPr>
              <a:xfrm>
                <a:off x="902669" y="2280693"/>
                <a:ext cx="937806" cy="49682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87" extrusionOk="0">
                    <a:moveTo>
                      <a:pt x="843" y="0"/>
                    </a:moveTo>
                    <a:lnTo>
                      <a:pt x="762" y="14"/>
                    </a:lnTo>
                    <a:lnTo>
                      <a:pt x="680" y="27"/>
                    </a:lnTo>
                    <a:lnTo>
                      <a:pt x="599" y="41"/>
                    </a:lnTo>
                    <a:lnTo>
                      <a:pt x="517" y="68"/>
                    </a:lnTo>
                    <a:lnTo>
                      <a:pt x="367" y="150"/>
                    </a:lnTo>
                    <a:lnTo>
                      <a:pt x="245" y="258"/>
                    </a:lnTo>
                    <a:lnTo>
                      <a:pt x="150" y="381"/>
                    </a:lnTo>
                    <a:lnTo>
                      <a:pt x="68" y="517"/>
                    </a:lnTo>
                    <a:lnTo>
                      <a:pt x="41" y="599"/>
                    </a:lnTo>
                    <a:lnTo>
                      <a:pt x="14" y="680"/>
                    </a:lnTo>
                    <a:lnTo>
                      <a:pt x="0" y="762"/>
                    </a:lnTo>
                    <a:lnTo>
                      <a:pt x="0" y="843"/>
                    </a:lnTo>
                    <a:lnTo>
                      <a:pt x="0" y="939"/>
                    </a:lnTo>
                    <a:lnTo>
                      <a:pt x="14" y="1020"/>
                    </a:lnTo>
                    <a:lnTo>
                      <a:pt x="41" y="1102"/>
                    </a:lnTo>
                    <a:lnTo>
                      <a:pt x="68" y="1170"/>
                    </a:lnTo>
                    <a:lnTo>
                      <a:pt x="150" y="1319"/>
                    </a:lnTo>
                    <a:lnTo>
                      <a:pt x="245" y="1442"/>
                    </a:lnTo>
                    <a:lnTo>
                      <a:pt x="367" y="1551"/>
                    </a:lnTo>
                    <a:lnTo>
                      <a:pt x="517" y="1619"/>
                    </a:lnTo>
                    <a:lnTo>
                      <a:pt x="599" y="1646"/>
                    </a:lnTo>
                    <a:lnTo>
                      <a:pt x="680" y="1673"/>
                    </a:lnTo>
                    <a:lnTo>
                      <a:pt x="762" y="1687"/>
                    </a:lnTo>
                    <a:lnTo>
                      <a:pt x="31082" y="1687"/>
                    </a:lnTo>
                    <a:lnTo>
                      <a:pt x="31164" y="1673"/>
                    </a:lnTo>
                    <a:lnTo>
                      <a:pt x="31245" y="1646"/>
                    </a:lnTo>
                    <a:lnTo>
                      <a:pt x="31327" y="1619"/>
                    </a:lnTo>
                    <a:lnTo>
                      <a:pt x="31463" y="1551"/>
                    </a:lnTo>
                    <a:lnTo>
                      <a:pt x="31585" y="1442"/>
                    </a:lnTo>
                    <a:lnTo>
                      <a:pt x="31694" y="1319"/>
                    </a:lnTo>
                    <a:lnTo>
                      <a:pt x="31776" y="1170"/>
                    </a:lnTo>
                    <a:lnTo>
                      <a:pt x="31803" y="1102"/>
                    </a:lnTo>
                    <a:lnTo>
                      <a:pt x="31817" y="1020"/>
                    </a:lnTo>
                    <a:lnTo>
                      <a:pt x="31830" y="939"/>
                    </a:lnTo>
                    <a:lnTo>
                      <a:pt x="31844" y="843"/>
                    </a:lnTo>
                    <a:lnTo>
                      <a:pt x="31830" y="762"/>
                    </a:lnTo>
                    <a:lnTo>
                      <a:pt x="31817" y="680"/>
                    </a:lnTo>
                    <a:lnTo>
                      <a:pt x="31803" y="599"/>
                    </a:lnTo>
                    <a:lnTo>
                      <a:pt x="31776" y="517"/>
                    </a:lnTo>
                    <a:lnTo>
                      <a:pt x="31694" y="381"/>
                    </a:lnTo>
                    <a:lnTo>
                      <a:pt x="31585" y="258"/>
                    </a:lnTo>
                    <a:lnTo>
                      <a:pt x="31463" y="150"/>
                    </a:lnTo>
                    <a:lnTo>
                      <a:pt x="31327" y="68"/>
                    </a:lnTo>
                    <a:lnTo>
                      <a:pt x="31245" y="41"/>
                    </a:lnTo>
                    <a:lnTo>
                      <a:pt x="31164" y="27"/>
                    </a:lnTo>
                    <a:lnTo>
                      <a:pt x="31082" y="14"/>
                    </a:lnTo>
                    <a:lnTo>
                      <a:pt x="3100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2" name="Google Shape;1112;p28"/>
              <p:cNvSpPr/>
              <p:nvPr/>
            </p:nvSpPr>
            <p:spPr>
              <a:xfrm>
                <a:off x="902669" y="2405269"/>
                <a:ext cx="937806" cy="49299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74" extrusionOk="0">
                    <a:moveTo>
                      <a:pt x="762" y="0"/>
                    </a:moveTo>
                    <a:lnTo>
                      <a:pt x="680" y="14"/>
                    </a:lnTo>
                    <a:lnTo>
                      <a:pt x="599" y="28"/>
                    </a:lnTo>
                    <a:lnTo>
                      <a:pt x="517" y="55"/>
                    </a:lnTo>
                    <a:lnTo>
                      <a:pt x="367" y="136"/>
                    </a:lnTo>
                    <a:lnTo>
                      <a:pt x="245" y="245"/>
                    </a:lnTo>
                    <a:lnTo>
                      <a:pt x="150" y="368"/>
                    </a:lnTo>
                    <a:lnTo>
                      <a:pt x="68" y="504"/>
                    </a:lnTo>
                    <a:lnTo>
                      <a:pt x="41" y="585"/>
                    </a:lnTo>
                    <a:lnTo>
                      <a:pt x="14" y="667"/>
                    </a:lnTo>
                    <a:lnTo>
                      <a:pt x="0" y="749"/>
                    </a:lnTo>
                    <a:lnTo>
                      <a:pt x="0" y="830"/>
                    </a:lnTo>
                    <a:lnTo>
                      <a:pt x="0" y="925"/>
                    </a:lnTo>
                    <a:lnTo>
                      <a:pt x="14" y="1007"/>
                    </a:lnTo>
                    <a:lnTo>
                      <a:pt x="41" y="1089"/>
                    </a:lnTo>
                    <a:lnTo>
                      <a:pt x="68" y="1170"/>
                    </a:lnTo>
                    <a:lnTo>
                      <a:pt x="150" y="1306"/>
                    </a:lnTo>
                    <a:lnTo>
                      <a:pt x="245" y="1429"/>
                    </a:lnTo>
                    <a:lnTo>
                      <a:pt x="367" y="1537"/>
                    </a:lnTo>
                    <a:lnTo>
                      <a:pt x="517" y="1605"/>
                    </a:lnTo>
                    <a:lnTo>
                      <a:pt x="599" y="1646"/>
                    </a:lnTo>
                    <a:lnTo>
                      <a:pt x="680" y="1660"/>
                    </a:lnTo>
                    <a:lnTo>
                      <a:pt x="762" y="1674"/>
                    </a:lnTo>
                    <a:lnTo>
                      <a:pt x="31082" y="1674"/>
                    </a:lnTo>
                    <a:lnTo>
                      <a:pt x="31164" y="1660"/>
                    </a:lnTo>
                    <a:lnTo>
                      <a:pt x="31245" y="1646"/>
                    </a:lnTo>
                    <a:lnTo>
                      <a:pt x="31327" y="1605"/>
                    </a:lnTo>
                    <a:lnTo>
                      <a:pt x="31463" y="1537"/>
                    </a:lnTo>
                    <a:lnTo>
                      <a:pt x="31585" y="1429"/>
                    </a:lnTo>
                    <a:lnTo>
                      <a:pt x="31694" y="1306"/>
                    </a:lnTo>
                    <a:lnTo>
                      <a:pt x="31776" y="1170"/>
                    </a:lnTo>
                    <a:lnTo>
                      <a:pt x="31803" y="1089"/>
                    </a:lnTo>
                    <a:lnTo>
                      <a:pt x="31817" y="1007"/>
                    </a:lnTo>
                    <a:lnTo>
                      <a:pt x="31830" y="925"/>
                    </a:lnTo>
                    <a:lnTo>
                      <a:pt x="31844" y="830"/>
                    </a:lnTo>
                    <a:lnTo>
                      <a:pt x="31830" y="749"/>
                    </a:lnTo>
                    <a:lnTo>
                      <a:pt x="31817" y="667"/>
                    </a:lnTo>
                    <a:lnTo>
                      <a:pt x="31803" y="585"/>
                    </a:lnTo>
                    <a:lnTo>
                      <a:pt x="31776" y="504"/>
                    </a:lnTo>
                    <a:lnTo>
                      <a:pt x="31694" y="368"/>
                    </a:lnTo>
                    <a:lnTo>
                      <a:pt x="31585" y="245"/>
                    </a:lnTo>
                    <a:lnTo>
                      <a:pt x="31463" y="136"/>
                    </a:lnTo>
                    <a:lnTo>
                      <a:pt x="31327" y="55"/>
                    </a:lnTo>
                    <a:lnTo>
                      <a:pt x="31245" y="28"/>
                    </a:lnTo>
                    <a:lnTo>
                      <a:pt x="31164" y="14"/>
                    </a:lnTo>
                    <a:lnTo>
                      <a:pt x="31082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3" name="Google Shape;1113;p28"/>
              <p:cNvSpPr/>
              <p:nvPr/>
            </p:nvSpPr>
            <p:spPr>
              <a:xfrm>
                <a:off x="1266796" y="1647744"/>
                <a:ext cx="209566" cy="15638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1" extrusionOk="0">
                    <a:moveTo>
                      <a:pt x="1" y="0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4" name="Google Shape;1114;p28"/>
              <p:cNvSpPr/>
              <p:nvPr/>
            </p:nvSpPr>
            <p:spPr>
              <a:xfrm>
                <a:off x="1266796" y="1679373"/>
                <a:ext cx="209566" cy="15667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2" extrusionOk="0">
                    <a:moveTo>
                      <a:pt x="1" y="1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5" name="Google Shape;1115;p28"/>
              <p:cNvSpPr/>
              <p:nvPr/>
            </p:nvSpPr>
            <p:spPr>
              <a:xfrm>
                <a:off x="1267620" y="1713830"/>
                <a:ext cx="209537" cy="15638"/>
              </a:xfrm>
              <a:custGeom>
                <a:avLst/>
                <a:gdLst/>
                <a:ahLst/>
                <a:cxnLst/>
                <a:rect l="l" t="t" r="r" b="b"/>
                <a:pathLst>
                  <a:path w="7115" h="531" extrusionOk="0">
                    <a:moveTo>
                      <a:pt x="0" y="0"/>
                    </a:moveTo>
                    <a:lnTo>
                      <a:pt x="0" y="531"/>
                    </a:lnTo>
                    <a:lnTo>
                      <a:pt x="7114" y="531"/>
                    </a:lnTo>
                    <a:lnTo>
                      <a:pt x="71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6" name="Google Shape;1116;p28"/>
              <p:cNvSpPr/>
              <p:nvPr/>
            </p:nvSpPr>
            <p:spPr>
              <a:xfrm>
                <a:off x="1266796" y="1747492"/>
                <a:ext cx="209566" cy="15638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1" extrusionOk="0">
                    <a:moveTo>
                      <a:pt x="1" y="0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7" name="Google Shape;1117;p28"/>
              <p:cNvSpPr/>
              <p:nvPr/>
            </p:nvSpPr>
            <p:spPr>
              <a:xfrm>
                <a:off x="1266796" y="1779122"/>
                <a:ext cx="209566" cy="15667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2" extrusionOk="0">
                    <a:moveTo>
                      <a:pt x="1" y="1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8" name="Google Shape;1118;p28"/>
              <p:cNvSpPr/>
              <p:nvPr/>
            </p:nvSpPr>
            <p:spPr>
              <a:xfrm>
                <a:off x="1266796" y="1815170"/>
                <a:ext cx="209566" cy="16050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7115" y="545"/>
                    </a:lnTo>
                    <a:lnTo>
                      <a:pt x="7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9" name="Google Shape;1119;p28"/>
              <p:cNvSpPr/>
              <p:nvPr/>
            </p:nvSpPr>
            <p:spPr>
              <a:xfrm>
                <a:off x="913065" y="1530354"/>
                <a:ext cx="395837" cy="395808"/>
              </a:xfrm>
              <a:custGeom>
                <a:avLst/>
                <a:gdLst/>
                <a:ahLst/>
                <a:cxnLst/>
                <a:rect l="l" t="t" r="r" b="b"/>
                <a:pathLst>
                  <a:path w="13441" h="13440" extrusionOk="0">
                    <a:moveTo>
                      <a:pt x="6557" y="0"/>
                    </a:moveTo>
                    <a:lnTo>
                      <a:pt x="6408" y="14"/>
                    </a:lnTo>
                    <a:lnTo>
                      <a:pt x="6176" y="28"/>
                    </a:lnTo>
                    <a:lnTo>
                      <a:pt x="5959" y="41"/>
                    </a:lnTo>
                    <a:lnTo>
                      <a:pt x="5632" y="96"/>
                    </a:lnTo>
                    <a:lnTo>
                      <a:pt x="5319" y="150"/>
                    </a:lnTo>
                    <a:lnTo>
                      <a:pt x="5007" y="218"/>
                    </a:lnTo>
                    <a:lnTo>
                      <a:pt x="4707" y="313"/>
                    </a:lnTo>
                    <a:lnTo>
                      <a:pt x="4408" y="409"/>
                    </a:lnTo>
                    <a:lnTo>
                      <a:pt x="4109" y="531"/>
                    </a:lnTo>
                    <a:lnTo>
                      <a:pt x="3823" y="653"/>
                    </a:lnTo>
                    <a:lnTo>
                      <a:pt x="3551" y="803"/>
                    </a:lnTo>
                    <a:lnTo>
                      <a:pt x="3279" y="953"/>
                    </a:lnTo>
                    <a:lnTo>
                      <a:pt x="3021" y="1116"/>
                    </a:lnTo>
                    <a:lnTo>
                      <a:pt x="2762" y="1293"/>
                    </a:lnTo>
                    <a:lnTo>
                      <a:pt x="2517" y="1483"/>
                    </a:lnTo>
                    <a:lnTo>
                      <a:pt x="2286" y="1674"/>
                    </a:lnTo>
                    <a:lnTo>
                      <a:pt x="2055" y="1891"/>
                    </a:lnTo>
                    <a:lnTo>
                      <a:pt x="1837" y="2109"/>
                    </a:lnTo>
                    <a:lnTo>
                      <a:pt x="1633" y="2340"/>
                    </a:lnTo>
                    <a:lnTo>
                      <a:pt x="1538" y="2449"/>
                    </a:lnTo>
                    <a:lnTo>
                      <a:pt x="1443" y="2558"/>
                    </a:lnTo>
                    <a:lnTo>
                      <a:pt x="1361" y="2667"/>
                    </a:lnTo>
                    <a:lnTo>
                      <a:pt x="1347" y="2680"/>
                    </a:lnTo>
                    <a:lnTo>
                      <a:pt x="1293" y="2748"/>
                    </a:lnTo>
                    <a:lnTo>
                      <a:pt x="1266" y="2803"/>
                    </a:lnTo>
                    <a:lnTo>
                      <a:pt x="1252" y="2816"/>
                    </a:lnTo>
                    <a:lnTo>
                      <a:pt x="1116" y="3007"/>
                    </a:lnTo>
                    <a:lnTo>
                      <a:pt x="994" y="3211"/>
                    </a:lnTo>
                    <a:lnTo>
                      <a:pt x="871" y="3415"/>
                    </a:lnTo>
                    <a:lnTo>
                      <a:pt x="749" y="3619"/>
                    </a:lnTo>
                    <a:lnTo>
                      <a:pt x="654" y="3836"/>
                    </a:lnTo>
                    <a:lnTo>
                      <a:pt x="545" y="4054"/>
                    </a:lnTo>
                    <a:lnTo>
                      <a:pt x="450" y="4285"/>
                    </a:lnTo>
                    <a:lnTo>
                      <a:pt x="368" y="4503"/>
                    </a:lnTo>
                    <a:lnTo>
                      <a:pt x="300" y="4734"/>
                    </a:lnTo>
                    <a:lnTo>
                      <a:pt x="232" y="4965"/>
                    </a:lnTo>
                    <a:lnTo>
                      <a:pt x="164" y="5210"/>
                    </a:lnTo>
                    <a:lnTo>
                      <a:pt x="123" y="5455"/>
                    </a:lnTo>
                    <a:lnTo>
                      <a:pt x="82" y="5700"/>
                    </a:lnTo>
                    <a:lnTo>
                      <a:pt x="42" y="5945"/>
                    </a:lnTo>
                    <a:lnTo>
                      <a:pt x="14" y="6190"/>
                    </a:lnTo>
                    <a:lnTo>
                      <a:pt x="1" y="6448"/>
                    </a:lnTo>
                    <a:lnTo>
                      <a:pt x="1" y="6720"/>
                    </a:lnTo>
                    <a:lnTo>
                      <a:pt x="1" y="7006"/>
                    </a:lnTo>
                    <a:lnTo>
                      <a:pt x="14" y="7278"/>
                    </a:lnTo>
                    <a:lnTo>
                      <a:pt x="42" y="7536"/>
                    </a:lnTo>
                    <a:lnTo>
                      <a:pt x="82" y="7808"/>
                    </a:lnTo>
                    <a:lnTo>
                      <a:pt x="137" y="8067"/>
                    </a:lnTo>
                    <a:lnTo>
                      <a:pt x="191" y="8325"/>
                    </a:lnTo>
                    <a:lnTo>
                      <a:pt x="259" y="8570"/>
                    </a:lnTo>
                    <a:lnTo>
                      <a:pt x="327" y="8829"/>
                    </a:lnTo>
                    <a:lnTo>
                      <a:pt x="422" y="9073"/>
                    </a:lnTo>
                    <a:lnTo>
                      <a:pt x="518" y="9305"/>
                    </a:lnTo>
                    <a:lnTo>
                      <a:pt x="613" y="9549"/>
                    </a:lnTo>
                    <a:lnTo>
                      <a:pt x="722" y="9781"/>
                    </a:lnTo>
                    <a:lnTo>
                      <a:pt x="844" y="9998"/>
                    </a:lnTo>
                    <a:lnTo>
                      <a:pt x="980" y="10216"/>
                    </a:lnTo>
                    <a:lnTo>
                      <a:pt x="1116" y="10434"/>
                    </a:lnTo>
                    <a:lnTo>
                      <a:pt x="1266" y="10638"/>
                    </a:lnTo>
                    <a:lnTo>
                      <a:pt x="1415" y="10842"/>
                    </a:lnTo>
                    <a:lnTo>
                      <a:pt x="1429" y="10869"/>
                    </a:lnTo>
                    <a:lnTo>
                      <a:pt x="1511" y="10964"/>
                    </a:lnTo>
                    <a:lnTo>
                      <a:pt x="1551" y="11032"/>
                    </a:lnTo>
                    <a:lnTo>
                      <a:pt x="1619" y="11100"/>
                    </a:lnTo>
                    <a:lnTo>
                      <a:pt x="1715" y="11209"/>
                    </a:lnTo>
                    <a:lnTo>
                      <a:pt x="1796" y="11304"/>
                    </a:lnTo>
                    <a:lnTo>
                      <a:pt x="1810" y="11318"/>
                    </a:lnTo>
                    <a:lnTo>
                      <a:pt x="2014" y="11522"/>
                    </a:lnTo>
                    <a:lnTo>
                      <a:pt x="2232" y="11726"/>
                    </a:lnTo>
                    <a:lnTo>
                      <a:pt x="2449" y="11916"/>
                    </a:lnTo>
                    <a:lnTo>
                      <a:pt x="2680" y="12093"/>
                    </a:lnTo>
                    <a:lnTo>
                      <a:pt x="2912" y="12270"/>
                    </a:lnTo>
                    <a:lnTo>
                      <a:pt x="3157" y="12433"/>
                    </a:lnTo>
                    <a:lnTo>
                      <a:pt x="3415" y="12583"/>
                    </a:lnTo>
                    <a:lnTo>
                      <a:pt x="3673" y="12719"/>
                    </a:lnTo>
                    <a:lnTo>
                      <a:pt x="3946" y="12841"/>
                    </a:lnTo>
                    <a:lnTo>
                      <a:pt x="4218" y="12964"/>
                    </a:lnTo>
                    <a:lnTo>
                      <a:pt x="4490" y="13059"/>
                    </a:lnTo>
                    <a:lnTo>
                      <a:pt x="4775" y="13154"/>
                    </a:lnTo>
                    <a:lnTo>
                      <a:pt x="5061" y="13236"/>
                    </a:lnTo>
                    <a:lnTo>
                      <a:pt x="5360" y="13304"/>
                    </a:lnTo>
                    <a:lnTo>
                      <a:pt x="5659" y="13358"/>
                    </a:lnTo>
                    <a:lnTo>
                      <a:pt x="5959" y="13399"/>
                    </a:lnTo>
                    <a:lnTo>
                      <a:pt x="6176" y="13426"/>
                    </a:lnTo>
                    <a:lnTo>
                      <a:pt x="6408" y="13440"/>
                    </a:lnTo>
                    <a:lnTo>
                      <a:pt x="6979" y="13440"/>
                    </a:lnTo>
                    <a:lnTo>
                      <a:pt x="7265" y="13426"/>
                    </a:lnTo>
                    <a:lnTo>
                      <a:pt x="7319" y="13413"/>
                    </a:lnTo>
                    <a:lnTo>
                      <a:pt x="7632" y="13385"/>
                    </a:lnTo>
                    <a:lnTo>
                      <a:pt x="7945" y="13331"/>
                    </a:lnTo>
                    <a:lnTo>
                      <a:pt x="8244" y="13263"/>
                    </a:lnTo>
                    <a:lnTo>
                      <a:pt x="8543" y="13195"/>
                    </a:lnTo>
                    <a:lnTo>
                      <a:pt x="8842" y="13100"/>
                    </a:lnTo>
                    <a:lnTo>
                      <a:pt x="9128" y="12991"/>
                    </a:lnTo>
                    <a:lnTo>
                      <a:pt x="9414" y="12882"/>
                    </a:lnTo>
                    <a:lnTo>
                      <a:pt x="9686" y="12760"/>
                    </a:lnTo>
                    <a:lnTo>
                      <a:pt x="9958" y="12610"/>
                    </a:lnTo>
                    <a:lnTo>
                      <a:pt x="10216" y="12460"/>
                    </a:lnTo>
                    <a:lnTo>
                      <a:pt x="10461" y="12297"/>
                    </a:lnTo>
                    <a:lnTo>
                      <a:pt x="10706" y="12134"/>
                    </a:lnTo>
                    <a:lnTo>
                      <a:pt x="10951" y="11944"/>
                    </a:lnTo>
                    <a:lnTo>
                      <a:pt x="11182" y="11753"/>
                    </a:lnTo>
                    <a:lnTo>
                      <a:pt x="11400" y="11549"/>
                    </a:lnTo>
                    <a:lnTo>
                      <a:pt x="11604" y="11331"/>
                    </a:lnTo>
                    <a:lnTo>
                      <a:pt x="11617" y="11318"/>
                    </a:lnTo>
                    <a:lnTo>
                      <a:pt x="11821" y="11100"/>
                    </a:lnTo>
                    <a:lnTo>
                      <a:pt x="11998" y="10883"/>
                    </a:lnTo>
                    <a:lnTo>
                      <a:pt x="12012" y="10869"/>
                    </a:lnTo>
                    <a:lnTo>
                      <a:pt x="12162" y="10665"/>
                    </a:lnTo>
                    <a:lnTo>
                      <a:pt x="12311" y="10447"/>
                    </a:lnTo>
                    <a:lnTo>
                      <a:pt x="12447" y="10230"/>
                    </a:lnTo>
                    <a:lnTo>
                      <a:pt x="12583" y="10012"/>
                    </a:lnTo>
                    <a:lnTo>
                      <a:pt x="12706" y="9781"/>
                    </a:lnTo>
                    <a:lnTo>
                      <a:pt x="12814" y="9549"/>
                    </a:lnTo>
                    <a:lnTo>
                      <a:pt x="12923" y="9318"/>
                    </a:lnTo>
                    <a:lnTo>
                      <a:pt x="13018" y="9073"/>
                    </a:lnTo>
                    <a:lnTo>
                      <a:pt x="13100" y="8829"/>
                    </a:lnTo>
                    <a:lnTo>
                      <a:pt x="13182" y="8584"/>
                    </a:lnTo>
                    <a:lnTo>
                      <a:pt x="13250" y="8325"/>
                    </a:lnTo>
                    <a:lnTo>
                      <a:pt x="13304" y="8067"/>
                    </a:lnTo>
                    <a:lnTo>
                      <a:pt x="13345" y="7808"/>
                    </a:lnTo>
                    <a:lnTo>
                      <a:pt x="13386" y="7550"/>
                    </a:lnTo>
                    <a:lnTo>
                      <a:pt x="13413" y="7278"/>
                    </a:lnTo>
                    <a:lnTo>
                      <a:pt x="13427" y="7006"/>
                    </a:lnTo>
                    <a:lnTo>
                      <a:pt x="13440" y="6720"/>
                    </a:lnTo>
                    <a:lnTo>
                      <a:pt x="13427" y="6448"/>
                    </a:lnTo>
                    <a:lnTo>
                      <a:pt x="13413" y="6190"/>
                    </a:lnTo>
                    <a:lnTo>
                      <a:pt x="13386" y="5945"/>
                    </a:lnTo>
                    <a:lnTo>
                      <a:pt x="13359" y="5700"/>
                    </a:lnTo>
                    <a:lnTo>
                      <a:pt x="13318" y="5455"/>
                    </a:lnTo>
                    <a:lnTo>
                      <a:pt x="13263" y="5210"/>
                    </a:lnTo>
                    <a:lnTo>
                      <a:pt x="13209" y="4965"/>
                    </a:lnTo>
                    <a:lnTo>
                      <a:pt x="13141" y="4734"/>
                    </a:lnTo>
                    <a:lnTo>
                      <a:pt x="13059" y="4503"/>
                    </a:lnTo>
                    <a:lnTo>
                      <a:pt x="12978" y="4285"/>
                    </a:lnTo>
                    <a:lnTo>
                      <a:pt x="12882" y="4054"/>
                    </a:lnTo>
                    <a:lnTo>
                      <a:pt x="12787" y="3836"/>
                    </a:lnTo>
                    <a:lnTo>
                      <a:pt x="12678" y="3619"/>
                    </a:lnTo>
                    <a:lnTo>
                      <a:pt x="12570" y="3415"/>
                    </a:lnTo>
                    <a:lnTo>
                      <a:pt x="12447" y="3211"/>
                    </a:lnTo>
                    <a:lnTo>
                      <a:pt x="12311" y="3007"/>
                    </a:lnTo>
                    <a:lnTo>
                      <a:pt x="12175" y="2816"/>
                    </a:lnTo>
                    <a:lnTo>
                      <a:pt x="12162" y="2789"/>
                    </a:lnTo>
                    <a:lnTo>
                      <a:pt x="11998" y="2571"/>
                    </a:lnTo>
                    <a:lnTo>
                      <a:pt x="11821" y="2340"/>
                    </a:lnTo>
                    <a:lnTo>
                      <a:pt x="11808" y="2327"/>
                    </a:lnTo>
                    <a:lnTo>
                      <a:pt x="11590" y="2095"/>
                    </a:lnTo>
                    <a:lnTo>
                      <a:pt x="11359" y="1878"/>
                    </a:lnTo>
                    <a:lnTo>
                      <a:pt x="11128" y="1660"/>
                    </a:lnTo>
                    <a:lnTo>
                      <a:pt x="10883" y="1456"/>
                    </a:lnTo>
                    <a:lnTo>
                      <a:pt x="10638" y="1266"/>
                    </a:lnTo>
                    <a:lnTo>
                      <a:pt x="10366" y="1089"/>
                    </a:lnTo>
                    <a:lnTo>
                      <a:pt x="10094" y="912"/>
                    </a:lnTo>
                    <a:lnTo>
                      <a:pt x="9822" y="762"/>
                    </a:lnTo>
                    <a:lnTo>
                      <a:pt x="9523" y="626"/>
                    </a:lnTo>
                    <a:lnTo>
                      <a:pt x="9237" y="490"/>
                    </a:lnTo>
                    <a:lnTo>
                      <a:pt x="8924" y="381"/>
                    </a:lnTo>
                    <a:lnTo>
                      <a:pt x="8625" y="273"/>
                    </a:lnTo>
                    <a:lnTo>
                      <a:pt x="8298" y="191"/>
                    </a:lnTo>
                    <a:lnTo>
                      <a:pt x="7986" y="123"/>
                    </a:lnTo>
                    <a:lnTo>
                      <a:pt x="7659" y="68"/>
                    </a:lnTo>
                    <a:lnTo>
                      <a:pt x="7319" y="28"/>
                    </a:lnTo>
                    <a:lnTo>
                      <a:pt x="7265" y="28"/>
                    </a:lnTo>
                    <a:lnTo>
                      <a:pt x="6979" y="14"/>
                    </a:lnTo>
                    <a:lnTo>
                      <a:pt x="673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0" name="Google Shape;1120;p28"/>
              <p:cNvSpPr/>
              <p:nvPr/>
            </p:nvSpPr>
            <p:spPr>
              <a:xfrm>
                <a:off x="1003596" y="1624095"/>
                <a:ext cx="214749" cy="214749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7292" extrusionOk="0">
                    <a:moveTo>
                      <a:pt x="3646" y="0"/>
                    </a:moveTo>
                    <a:lnTo>
                      <a:pt x="3456" y="14"/>
                    </a:lnTo>
                    <a:lnTo>
                      <a:pt x="3266" y="28"/>
                    </a:lnTo>
                    <a:lnTo>
                      <a:pt x="3089" y="41"/>
                    </a:lnTo>
                    <a:lnTo>
                      <a:pt x="2912" y="82"/>
                    </a:lnTo>
                    <a:lnTo>
                      <a:pt x="2735" y="123"/>
                    </a:lnTo>
                    <a:lnTo>
                      <a:pt x="2558" y="164"/>
                    </a:lnTo>
                    <a:lnTo>
                      <a:pt x="2395" y="232"/>
                    </a:lnTo>
                    <a:lnTo>
                      <a:pt x="2218" y="286"/>
                    </a:lnTo>
                    <a:lnTo>
                      <a:pt x="2069" y="368"/>
                    </a:lnTo>
                    <a:lnTo>
                      <a:pt x="1905" y="449"/>
                    </a:lnTo>
                    <a:lnTo>
                      <a:pt x="1756" y="531"/>
                    </a:lnTo>
                    <a:lnTo>
                      <a:pt x="1606" y="626"/>
                    </a:lnTo>
                    <a:lnTo>
                      <a:pt x="1456" y="735"/>
                    </a:lnTo>
                    <a:lnTo>
                      <a:pt x="1320" y="844"/>
                    </a:lnTo>
                    <a:lnTo>
                      <a:pt x="1198" y="953"/>
                    </a:lnTo>
                    <a:lnTo>
                      <a:pt x="1062" y="1075"/>
                    </a:lnTo>
                    <a:lnTo>
                      <a:pt x="940" y="1197"/>
                    </a:lnTo>
                    <a:lnTo>
                      <a:pt x="831" y="1334"/>
                    </a:lnTo>
                    <a:lnTo>
                      <a:pt x="722" y="1470"/>
                    </a:lnTo>
                    <a:lnTo>
                      <a:pt x="627" y="1606"/>
                    </a:lnTo>
                    <a:lnTo>
                      <a:pt x="531" y="1755"/>
                    </a:lnTo>
                    <a:lnTo>
                      <a:pt x="436" y="1918"/>
                    </a:lnTo>
                    <a:lnTo>
                      <a:pt x="355" y="2068"/>
                    </a:lnTo>
                    <a:lnTo>
                      <a:pt x="287" y="2231"/>
                    </a:lnTo>
                    <a:lnTo>
                      <a:pt x="219" y="2395"/>
                    </a:lnTo>
                    <a:lnTo>
                      <a:pt x="164" y="2571"/>
                    </a:lnTo>
                    <a:lnTo>
                      <a:pt x="110" y="2735"/>
                    </a:lnTo>
                    <a:lnTo>
                      <a:pt x="69" y="2911"/>
                    </a:lnTo>
                    <a:lnTo>
                      <a:pt x="42" y="3088"/>
                    </a:lnTo>
                    <a:lnTo>
                      <a:pt x="15" y="3279"/>
                    </a:lnTo>
                    <a:lnTo>
                      <a:pt x="1" y="3456"/>
                    </a:lnTo>
                    <a:lnTo>
                      <a:pt x="1" y="3646"/>
                    </a:lnTo>
                    <a:lnTo>
                      <a:pt x="1" y="3836"/>
                    </a:lnTo>
                    <a:lnTo>
                      <a:pt x="15" y="4027"/>
                    </a:lnTo>
                    <a:lnTo>
                      <a:pt x="42" y="4204"/>
                    </a:lnTo>
                    <a:lnTo>
                      <a:pt x="69" y="4380"/>
                    </a:lnTo>
                    <a:lnTo>
                      <a:pt x="110" y="4557"/>
                    </a:lnTo>
                    <a:lnTo>
                      <a:pt x="164" y="4734"/>
                    </a:lnTo>
                    <a:lnTo>
                      <a:pt x="219" y="4897"/>
                    </a:lnTo>
                    <a:lnTo>
                      <a:pt x="287" y="5074"/>
                    </a:lnTo>
                    <a:lnTo>
                      <a:pt x="355" y="5224"/>
                    </a:lnTo>
                    <a:lnTo>
                      <a:pt x="436" y="5387"/>
                    </a:lnTo>
                    <a:lnTo>
                      <a:pt x="531" y="5537"/>
                    </a:lnTo>
                    <a:lnTo>
                      <a:pt x="627" y="5686"/>
                    </a:lnTo>
                    <a:lnTo>
                      <a:pt x="722" y="5836"/>
                    </a:lnTo>
                    <a:lnTo>
                      <a:pt x="831" y="5972"/>
                    </a:lnTo>
                    <a:lnTo>
                      <a:pt x="940" y="6094"/>
                    </a:lnTo>
                    <a:lnTo>
                      <a:pt x="1062" y="6230"/>
                    </a:lnTo>
                    <a:lnTo>
                      <a:pt x="1198" y="6353"/>
                    </a:lnTo>
                    <a:lnTo>
                      <a:pt x="1320" y="6462"/>
                    </a:lnTo>
                    <a:lnTo>
                      <a:pt x="1456" y="6570"/>
                    </a:lnTo>
                    <a:lnTo>
                      <a:pt x="1606" y="6666"/>
                    </a:lnTo>
                    <a:lnTo>
                      <a:pt x="1756" y="6761"/>
                    </a:lnTo>
                    <a:lnTo>
                      <a:pt x="1905" y="6856"/>
                    </a:lnTo>
                    <a:lnTo>
                      <a:pt x="2069" y="6938"/>
                    </a:lnTo>
                    <a:lnTo>
                      <a:pt x="2218" y="7006"/>
                    </a:lnTo>
                    <a:lnTo>
                      <a:pt x="2395" y="7074"/>
                    </a:lnTo>
                    <a:lnTo>
                      <a:pt x="2558" y="7128"/>
                    </a:lnTo>
                    <a:lnTo>
                      <a:pt x="2735" y="7183"/>
                    </a:lnTo>
                    <a:lnTo>
                      <a:pt x="2912" y="7223"/>
                    </a:lnTo>
                    <a:lnTo>
                      <a:pt x="3089" y="7251"/>
                    </a:lnTo>
                    <a:lnTo>
                      <a:pt x="3266" y="7278"/>
                    </a:lnTo>
                    <a:lnTo>
                      <a:pt x="3456" y="7291"/>
                    </a:lnTo>
                    <a:lnTo>
                      <a:pt x="3837" y="7291"/>
                    </a:lnTo>
                    <a:lnTo>
                      <a:pt x="4014" y="7278"/>
                    </a:lnTo>
                    <a:lnTo>
                      <a:pt x="4204" y="7251"/>
                    </a:lnTo>
                    <a:lnTo>
                      <a:pt x="4381" y="7223"/>
                    </a:lnTo>
                    <a:lnTo>
                      <a:pt x="4558" y="7183"/>
                    </a:lnTo>
                    <a:lnTo>
                      <a:pt x="4721" y="7128"/>
                    </a:lnTo>
                    <a:lnTo>
                      <a:pt x="4898" y="7074"/>
                    </a:lnTo>
                    <a:lnTo>
                      <a:pt x="5061" y="7006"/>
                    </a:lnTo>
                    <a:lnTo>
                      <a:pt x="5224" y="6938"/>
                    </a:lnTo>
                    <a:lnTo>
                      <a:pt x="5374" y="6856"/>
                    </a:lnTo>
                    <a:lnTo>
                      <a:pt x="5537" y="6761"/>
                    </a:lnTo>
                    <a:lnTo>
                      <a:pt x="5687" y="6666"/>
                    </a:lnTo>
                    <a:lnTo>
                      <a:pt x="5823" y="6570"/>
                    </a:lnTo>
                    <a:lnTo>
                      <a:pt x="5959" y="6462"/>
                    </a:lnTo>
                    <a:lnTo>
                      <a:pt x="6095" y="6353"/>
                    </a:lnTo>
                    <a:lnTo>
                      <a:pt x="6217" y="6230"/>
                    </a:lnTo>
                    <a:lnTo>
                      <a:pt x="6340" y="6094"/>
                    </a:lnTo>
                    <a:lnTo>
                      <a:pt x="6462" y="5972"/>
                    </a:lnTo>
                    <a:lnTo>
                      <a:pt x="6557" y="5836"/>
                    </a:lnTo>
                    <a:lnTo>
                      <a:pt x="6666" y="5686"/>
                    </a:lnTo>
                    <a:lnTo>
                      <a:pt x="6761" y="5537"/>
                    </a:lnTo>
                    <a:lnTo>
                      <a:pt x="6843" y="5387"/>
                    </a:lnTo>
                    <a:lnTo>
                      <a:pt x="6925" y="5224"/>
                    </a:lnTo>
                    <a:lnTo>
                      <a:pt x="7006" y="5074"/>
                    </a:lnTo>
                    <a:lnTo>
                      <a:pt x="7061" y="4897"/>
                    </a:lnTo>
                    <a:lnTo>
                      <a:pt x="7129" y="4734"/>
                    </a:lnTo>
                    <a:lnTo>
                      <a:pt x="7170" y="4557"/>
                    </a:lnTo>
                    <a:lnTo>
                      <a:pt x="7210" y="4380"/>
                    </a:lnTo>
                    <a:lnTo>
                      <a:pt x="7251" y="4204"/>
                    </a:lnTo>
                    <a:lnTo>
                      <a:pt x="7265" y="4027"/>
                    </a:lnTo>
                    <a:lnTo>
                      <a:pt x="7278" y="3836"/>
                    </a:lnTo>
                    <a:lnTo>
                      <a:pt x="7292" y="3646"/>
                    </a:lnTo>
                    <a:lnTo>
                      <a:pt x="7278" y="3456"/>
                    </a:lnTo>
                    <a:lnTo>
                      <a:pt x="7265" y="3279"/>
                    </a:lnTo>
                    <a:lnTo>
                      <a:pt x="7251" y="3088"/>
                    </a:lnTo>
                    <a:lnTo>
                      <a:pt x="7210" y="2911"/>
                    </a:lnTo>
                    <a:lnTo>
                      <a:pt x="7170" y="2735"/>
                    </a:lnTo>
                    <a:lnTo>
                      <a:pt x="7129" y="2571"/>
                    </a:lnTo>
                    <a:lnTo>
                      <a:pt x="7061" y="2395"/>
                    </a:lnTo>
                    <a:lnTo>
                      <a:pt x="7006" y="2231"/>
                    </a:lnTo>
                    <a:lnTo>
                      <a:pt x="6925" y="2068"/>
                    </a:lnTo>
                    <a:lnTo>
                      <a:pt x="6843" y="1918"/>
                    </a:lnTo>
                    <a:lnTo>
                      <a:pt x="6761" y="1755"/>
                    </a:lnTo>
                    <a:lnTo>
                      <a:pt x="6666" y="1606"/>
                    </a:lnTo>
                    <a:lnTo>
                      <a:pt x="6557" y="1470"/>
                    </a:lnTo>
                    <a:lnTo>
                      <a:pt x="6462" y="1334"/>
                    </a:lnTo>
                    <a:lnTo>
                      <a:pt x="6340" y="1197"/>
                    </a:lnTo>
                    <a:lnTo>
                      <a:pt x="6217" y="1075"/>
                    </a:lnTo>
                    <a:lnTo>
                      <a:pt x="6095" y="953"/>
                    </a:lnTo>
                    <a:lnTo>
                      <a:pt x="5959" y="844"/>
                    </a:lnTo>
                    <a:lnTo>
                      <a:pt x="5823" y="735"/>
                    </a:lnTo>
                    <a:lnTo>
                      <a:pt x="5687" y="626"/>
                    </a:lnTo>
                    <a:lnTo>
                      <a:pt x="5537" y="531"/>
                    </a:lnTo>
                    <a:lnTo>
                      <a:pt x="5374" y="449"/>
                    </a:lnTo>
                    <a:lnTo>
                      <a:pt x="5224" y="368"/>
                    </a:lnTo>
                    <a:lnTo>
                      <a:pt x="5061" y="286"/>
                    </a:lnTo>
                    <a:lnTo>
                      <a:pt x="4898" y="232"/>
                    </a:lnTo>
                    <a:lnTo>
                      <a:pt x="4721" y="164"/>
                    </a:lnTo>
                    <a:lnTo>
                      <a:pt x="4558" y="123"/>
                    </a:lnTo>
                    <a:lnTo>
                      <a:pt x="4381" y="82"/>
                    </a:lnTo>
                    <a:lnTo>
                      <a:pt x="4204" y="41"/>
                    </a:lnTo>
                    <a:lnTo>
                      <a:pt x="4014" y="28"/>
                    </a:lnTo>
                    <a:lnTo>
                      <a:pt x="3837" y="14"/>
                    </a:lnTo>
                    <a:lnTo>
                      <a:pt x="3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1" name="Google Shape;1121;p28"/>
              <p:cNvSpPr/>
              <p:nvPr/>
            </p:nvSpPr>
            <p:spPr>
              <a:xfrm>
                <a:off x="1048891" y="1669773"/>
                <a:ext cx="123808" cy="123808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4204" extrusionOk="0">
                    <a:moveTo>
                      <a:pt x="2108" y="0"/>
                    </a:moveTo>
                    <a:lnTo>
                      <a:pt x="1891" y="14"/>
                    </a:lnTo>
                    <a:lnTo>
                      <a:pt x="1687" y="41"/>
                    </a:lnTo>
                    <a:lnTo>
                      <a:pt x="1483" y="95"/>
                    </a:lnTo>
                    <a:lnTo>
                      <a:pt x="1292" y="163"/>
                    </a:lnTo>
                    <a:lnTo>
                      <a:pt x="1102" y="245"/>
                    </a:lnTo>
                    <a:lnTo>
                      <a:pt x="925" y="354"/>
                    </a:lnTo>
                    <a:lnTo>
                      <a:pt x="775" y="476"/>
                    </a:lnTo>
                    <a:lnTo>
                      <a:pt x="626" y="612"/>
                    </a:lnTo>
                    <a:lnTo>
                      <a:pt x="490" y="762"/>
                    </a:lnTo>
                    <a:lnTo>
                      <a:pt x="367" y="925"/>
                    </a:lnTo>
                    <a:lnTo>
                      <a:pt x="259" y="1102"/>
                    </a:lnTo>
                    <a:lnTo>
                      <a:pt x="163" y="1279"/>
                    </a:lnTo>
                    <a:lnTo>
                      <a:pt x="95" y="1469"/>
                    </a:lnTo>
                    <a:lnTo>
                      <a:pt x="41" y="1673"/>
                    </a:lnTo>
                    <a:lnTo>
                      <a:pt x="14" y="1877"/>
                    </a:lnTo>
                    <a:lnTo>
                      <a:pt x="0" y="2095"/>
                    </a:lnTo>
                    <a:lnTo>
                      <a:pt x="14" y="2313"/>
                    </a:lnTo>
                    <a:lnTo>
                      <a:pt x="41" y="2517"/>
                    </a:lnTo>
                    <a:lnTo>
                      <a:pt x="95" y="2721"/>
                    </a:lnTo>
                    <a:lnTo>
                      <a:pt x="163" y="2911"/>
                    </a:lnTo>
                    <a:lnTo>
                      <a:pt x="259" y="3102"/>
                    </a:lnTo>
                    <a:lnTo>
                      <a:pt x="367" y="3278"/>
                    </a:lnTo>
                    <a:lnTo>
                      <a:pt x="490" y="3428"/>
                    </a:lnTo>
                    <a:lnTo>
                      <a:pt x="626" y="3578"/>
                    </a:lnTo>
                    <a:lnTo>
                      <a:pt x="775" y="3714"/>
                    </a:lnTo>
                    <a:lnTo>
                      <a:pt x="925" y="3836"/>
                    </a:lnTo>
                    <a:lnTo>
                      <a:pt x="1102" y="3945"/>
                    </a:lnTo>
                    <a:lnTo>
                      <a:pt x="1292" y="4040"/>
                    </a:lnTo>
                    <a:lnTo>
                      <a:pt x="1483" y="4108"/>
                    </a:lnTo>
                    <a:lnTo>
                      <a:pt x="1687" y="4163"/>
                    </a:lnTo>
                    <a:lnTo>
                      <a:pt x="1891" y="4190"/>
                    </a:lnTo>
                    <a:lnTo>
                      <a:pt x="2108" y="4203"/>
                    </a:lnTo>
                    <a:lnTo>
                      <a:pt x="2326" y="4190"/>
                    </a:lnTo>
                    <a:lnTo>
                      <a:pt x="2530" y="4163"/>
                    </a:lnTo>
                    <a:lnTo>
                      <a:pt x="2734" y="4108"/>
                    </a:lnTo>
                    <a:lnTo>
                      <a:pt x="2925" y="4040"/>
                    </a:lnTo>
                    <a:lnTo>
                      <a:pt x="3101" y="3945"/>
                    </a:lnTo>
                    <a:lnTo>
                      <a:pt x="3278" y="3836"/>
                    </a:lnTo>
                    <a:lnTo>
                      <a:pt x="3442" y="3714"/>
                    </a:lnTo>
                    <a:lnTo>
                      <a:pt x="3591" y="3578"/>
                    </a:lnTo>
                    <a:lnTo>
                      <a:pt x="3727" y="3428"/>
                    </a:lnTo>
                    <a:lnTo>
                      <a:pt x="3850" y="3278"/>
                    </a:lnTo>
                    <a:lnTo>
                      <a:pt x="3958" y="3102"/>
                    </a:lnTo>
                    <a:lnTo>
                      <a:pt x="4040" y="2911"/>
                    </a:lnTo>
                    <a:lnTo>
                      <a:pt x="4108" y="2721"/>
                    </a:lnTo>
                    <a:lnTo>
                      <a:pt x="4162" y="2517"/>
                    </a:lnTo>
                    <a:lnTo>
                      <a:pt x="4190" y="2313"/>
                    </a:lnTo>
                    <a:lnTo>
                      <a:pt x="4203" y="2095"/>
                    </a:lnTo>
                    <a:lnTo>
                      <a:pt x="4190" y="1877"/>
                    </a:lnTo>
                    <a:lnTo>
                      <a:pt x="4162" y="1673"/>
                    </a:lnTo>
                    <a:lnTo>
                      <a:pt x="4108" y="1469"/>
                    </a:lnTo>
                    <a:lnTo>
                      <a:pt x="4040" y="1279"/>
                    </a:lnTo>
                    <a:lnTo>
                      <a:pt x="3958" y="1102"/>
                    </a:lnTo>
                    <a:lnTo>
                      <a:pt x="3850" y="925"/>
                    </a:lnTo>
                    <a:lnTo>
                      <a:pt x="3727" y="762"/>
                    </a:lnTo>
                    <a:lnTo>
                      <a:pt x="3591" y="612"/>
                    </a:lnTo>
                    <a:lnTo>
                      <a:pt x="3442" y="476"/>
                    </a:lnTo>
                    <a:lnTo>
                      <a:pt x="3278" y="354"/>
                    </a:lnTo>
                    <a:lnTo>
                      <a:pt x="3101" y="245"/>
                    </a:lnTo>
                    <a:lnTo>
                      <a:pt x="2925" y="163"/>
                    </a:lnTo>
                    <a:lnTo>
                      <a:pt x="2734" y="95"/>
                    </a:lnTo>
                    <a:lnTo>
                      <a:pt x="2530" y="41"/>
                    </a:lnTo>
                    <a:lnTo>
                      <a:pt x="2326" y="14"/>
                    </a:lnTo>
                    <a:lnTo>
                      <a:pt x="21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2" name="Google Shape;1122;p28"/>
              <p:cNvSpPr/>
              <p:nvPr/>
            </p:nvSpPr>
            <p:spPr>
              <a:xfrm>
                <a:off x="1085734" y="1706615"/>
                <a:ext cx="50094" cy="5009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701" extrusionOk="0">
                    <a:moveTo>
                      <a:pt x="762" y="1"/>
                    </a:moveTo>
                    <a:lnTo>
                      <a:pt x="681" y="14"/>
                    </a:lnTo>
                    <a:lnTo>
                      <a:pt x="599" y="28"/>
                    </a:lnTo>
                    <a:lnTo>
                      <a:pt x="517" y="55"/>
                    </a:lnTo>
                    <a:lnTo>
                      <a:pt x="381" y="137"/>
                    </a:lnTo>
                    <a:lnTo>
                      <a:pt x="245" y="245"/>
                    </a:lnTo>
                    <a:lnTo>
                      <a:pt x="150" y="368"/>
                    </a:lnTo>
                    <a:lnTo>
                      <a:pt x="69" y="517"/>
                    </a:lnTo>
                    <a:lnTo>
                      <a:pt x="41" y="599"/>
                    </a:lnTo>
                    <a:lnTo>
                      <a:pt x="14" y="681"/>
                    </a:lnTo>
                    <a:lnTo>
                      <a:pt x="0" y="762"/>
                    </a:lnTo>
                    <a:lnTo>
                      <a:pt x="0" y="844"/>
                    </a:lnTo>
                    <a:lnTo>
                      <a:pt x="0" y="939"/>
                    </a:lnTo>
                    <a:lnTo>
                      <a:pt x="14" y="1021"/>
                    </a:lnTo>
                    <a:lnTo>
                      <a:pt x="41" y="1102"/>
                    </a:lnTo>
                    <a:lnTo>
                      <a:pt x="69" y="1184"/>
                    </a:lnTo>
                    <a:lnTo>
                      <a:pt x="150" y="1320"/>
                    </a:lnTo>
                    <a:lnTo>
                      <a:pt x="245" y="1456"/>
                    </a:lnTo>
                    <a:lnTo>
                      <a:pt x="381" y="1551"/>
                    </a:lnTo>
                    <a:lnTo>
                      <a:pt x="517" y="1633"/>
                    </a:lnTo>
                    <a:lnTo>
                      <a:pt x="599" y="1660"/>
                    </a:lnTo>
                    <a:lnTo>
                      <a:pt x="681" y="1687"/>
                    </a:lnTo>
                    <a:lnTo>
                      <a:pt x="762" y="1701"/>
                    </a:lnTo>
                    <a:lnTo>
                      <a:pt x="939" y="1701"/>
                    </a:lnTo>
                    <a:lnTo>
                      <a:pt x="1021" y="1687"/>
                    </a:lnTo>
                    <a:lnTo>
                      <a:pt x="1102" y="1660"/>
                    </a:lnTo>
                    <a:lnTo>
                      <a:pt x="1184" y="1633"/>
                    </a:lnTo>
                    <a:lnTo>
                      <a:pt x="1334" y="1551"/>
                    </a:lnTo>
                    <a:lnTo>
                      <a:pt x="1456" y="1456"/>
                    </a:lnTo>
                    <a:lnTo>
                      <a:pt x="1565" y="1320"/>
                    </a:lnTo>
                    <a:lnTo>
                      <a:pt x="1646" y="1184"/>
                    </a:lnTo>
                    <a:lnTo>
                      <a:pt x="1674" y="1102"/>
                    </a:lnTo>
                    <a:lnTo>
                      <a:pt x="1687" y="1021"/>
                    </a:lnTo>
                    <a:lnTo>
                      <a:pt x="1701" y="939"/>
                    </a:lnTo>
                    <a:lnTo>
                      <a:pt x="1701" y="844"/>
                    </a:lnTo>
                    <a:lnTo>
                      <a:pt x="1701" y="762"/>
                    </a:lnTo>
                    <a:lnTo>
                      <a:pt x="1687" y="681"/>
                    </a:lnTo>
                    <a:lnTo>
                      <a:pt x="1674" y="599"/>
                    </a:lnTo>
                    <a:lnTo>
                      <a:pt x="1646" y="517"/>
                    </a:lnTo>
                    <a:lnTo>
                      <a:pt x="1565" y="368"/>
                    </a:lnTo>
                    <a:lnTo>
                      <a:pt x="1456" y="245"/>
                    </a:lnTo>
                    <a:lnTo>
                      <a:pt x="1334" y="137"/>
                    </a:lnTo>
                    <a:lnTo>
                      <a:pt x="1184" y="55"/>
                    </a:lnTo>
                    <a:lnTo>
                      <a:pt x="1102" y="28"/>
                    </a:lnTo>
                    <a:lnTo>
                      <a:pt x="1021" y="14"/>
                    </a:lnTo>
                    <a:lnTo>
                      <a:pt x="9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3" name="Google Shape;1123;p28"/>
              <p:cNvSpPr/>
              <p:nvPr/>
            </p:nvSpPr>
            <p:spPr>
              <a:xfrm>
                <a:off x="1434252" y="1530354"/>
                <a:ext cx="395837" cy="395808"/>
              </a:xfrm>
              <a:custGeom>
                <a:avLst/>
                <a:gdLst/>
                <a:ahLst/>
                <a:cxnLst/>
                <a:rect l="l" t="t" r="r" b="b"/>
                <a:pathLst>
                  <a:path w="13441" h="13440" extrusionOk="0">
                    <a:moveTo>
                      <a:pt x="6571" y="0"/>
                    </a:moveTo>
                    <a:lnTo>
                      <a:pt x="6408" y="14"/>
                    </a:lnTo>
                    <a:lnTo>
                      <a:pt x="6190" y="28"/>
                    </a:lnTo>
                    <a:lnTo>
                      <a:pt x="5959" y="41"/>
                    </a:lnTo>
                    <a:lnTo>
                      <a:pt x="5646" y="96"/>
                    </a:lnTo>
                    <a:lnTo>
                      <a:pt x="5319" y="150"/>
                    </a:lnTo>
                    <a:lnTo>
                      <a:pt x="5007" y="218"/>
                    </a:lnTo>
                    <a:lnTo>
                      <a:pt x="4707" y="313"/>
                    </a:lnTo>
                    <a:lnTo>
                      <a:pt x="4408" y="409"/>
                    </a:lnTo>
                    <a:lnTo>
                      <a:pt x="4122" y="531"/>
                    </a:lnTo>
                    <a:lnTo>
                      <a:pt x="3837" y="653"/>
                    </a:lnTo>
                    <a:lnTo>
                      <a:pt x="3551" y="803"/>
                    </a:lnTo>
                    <a:lnTo>
                      <a:pt x="3279" y="953"/>
                    </a:lnTo>
                    <a:lnTo>
                      <a:pt x="3021" y="1116"/>
                    </a:lnTo>
                    <a:lnTo>
                      <a:pt x="2762" y="1293"/>
                    </a:lnTo>
                    <a:lnTo>
                      <a:pt x="2517" y="1483"/>
                    </a:lnTo>
                    <a:lnTo>
                      <a:pt x="2286" y="1674"/>
                    </a:lnTo>
                    <a:lnTo>
                      <a:pt x="2055" y="1891"/>
                    </a:lnTo>
                    <a:lnTo>
                      <a:pt x="1837" y="2109"/>
                    </a:lnTo>
                    <a:lnTo>
                      <a:pt x="1633" y="2340"/>
                    </a:lnTo>
                    <a:lnTo>
                      <a:pt x="1538" y="2449"/>
                    </a:lnTo>
                    <a:lnTo>
                      <a:pt x="1443" y="2558"/>
                    </a:lnTo>
                    <a:lnTo>
                      <a:pt x="1361" y="2667"/>
                    </a:lnTo>
                    <a:lnTo>
                      <a:pt x="1361" y="2680"/>
                    </a:lnTo>
                    <a:lnTo>
                      <a:pt x="1307" y="2748"/>
                    </a:lnTo>
                    <a:lnTo>
                      <a:pt x="1266" y="2803"/>
                    </a:lnTo>
                    <a:lnTo>
                      <a:pt x="1252" y="2816"/>
                    </a:lnTo>
                    <a:lnTo>
                      <a:pt x="1116" y="3007"/>
                    </a:lnTo>
                    <a:lnTo>
                      <a:pt x="994" y="3211"/>
                    </a:lnTo>
                    <a:lnTo>
                      <a:pt x="871" y="3415"/>
                    </a:lnTo>
                    <a:lnTo>
                      <a:pt x="763" y="3619"/>
                    </a:lnTo>
                    <a:lnTo>
                      <a:pt x="654" y="3836"/>
                    </a:lnTo>
                    <a:lnTo>
                      <a:pt x="545" y="4054"/>
                    </a:lnTo>
                    <a:lnTo>
                      <a:pt x="463" y="4285"/>
                    </a:lnTo>
                    <a:lnTo>
                      <a:pt x="382" y="4503"/>
                    </a:lnTo>
                    <a:lnTo>
                      <a:pt x="300" y="4734"/>
                    </a:lnTo>
                    <a:lnTo>
                      <a:pt x="232" y="4965"/>
                    </a:lnTo>
                    <a:lnTo>
                      <a:pt x="178" y="5210"/>
                    </a:lnTo>
                    <a:lnTo>
                      <a:pt x="123" y="5455"/>
                    </a:lnTo>
                    <a:lnTo>
                      <a:pt x="82" y="5700"/>
                    </a:lnTo>
                    <a:lnTo>
                      <a:pt x="42" y="5945"/>
                    </a:lnTo>
                    <a:lnTo>
                      <a:pt x="28" y="6190"/>
                    </a:lnTo>
                    <a:lnTo>
                      <a:pt x="14" y="6448"/>
                    </a:lnTo>
                    <a:lnTo>
                      <a:pt x="1" y="6720"/>
                    </a:lnTo>
                    <a:lnTo>
                      <a:pt x="14" y="7006"/>
                    </a:lnTo>
                    <a:lnTo>
                      <a:pt x="28" y="7278"/>
                    </a:lnTo>
                    <a:lnTo>
                      <a:pt x="55" y="7536"/>
                    </a:lnTo>
                    <a:lnTo>
                      <a:pt x="82" y="7808"/>
                    </a:lnTo>
                    <a:lnTo>
                      <a:pt x="137" y="8067"/>
                    </a:lnTo>
                    <a:lnTo>
                      <a:pt x="191" y="8325"/>
                    </a:lnTo>
                    <a:lnTo>
                      <a:pt x="259" y="8570"/>
                    </a:lnTo>
                    <a:lnTo>
                      <a:pt x="341" y="8829"/>
                    </a:lnTo>
                    <a:lnTo>
                      <a:pt x="422" y="9073"/>
                    </a:lnTo>
                    <a:lnTo>
                      <a:pt x="518" y="9305"/>
                    </a:lnTo>
                    <a:lnTo>
                      <a:pt x="613" y="9549"/>
                    </a:lnTo>
                    <a:lnTo>
                      <a:pt x="735" y="9781"/>
                    </a:lnTo>
                    <a:lnTo>
                      <a:pt x="858" y="9998"/>
                    </a:lnTo>
                    <a:lnTo>
                      <a:pt x="980" y="10216"/>
                    </a:lnTo>
                    <a:lnTo>
                      <a:pt x="1116" y="10434"/>
                    </a:lnTo>
                    <a:lnTo>
                      <a:pt x="1266" y="10638"/>
                    </a:lnTo>
                    <a:lnTo>
                      <a:pt x="1415" y="10842"/>
                    </a:lnTo>
                    <a:lnTo>
                      <a:pt x="1429" y="10869"/>
                    </a:lnTo>
                    <a:lnTo>
                      <a:pt x="1511" y="10964"/>
                    </a:lnTo>
                    <a:lnTo>
                      <a:pt x="1565" y="11032"/>
                    </a:lnTo>
                    <a:lnTo>
                      <a:pt x="1619" y="11100"/>
                    </a:lnTo>
                    <a:lnTo>
                      <a:pt x="1715" y="11209"/>
                    </a:lnTo>
                    <a:lnTo>
                      <a:pt x="1810" y="11304"/>
                    </a:lnTo>
                    <a:lnTo>
                      <a:pt x="1824" y="11318"/>
                    </a:lnTo>
                    <a:lnTo>
                      <a:pt x="2028" y="11522"/>
                    </a:lnTo>
                    <a:lnTo>
                      <a:pt x="2232" y="11726"/>
                    </a:lnTo>
                    <a:lnTo>
                      <a:pt x="2449" y="11916"/>
                    </a:lnTo>
                    <a:lnTo>
                      <a:pt x="2680" y="12093"/>
                    </a:lnTo>
                    <a:lnTo>
                      <a:pt x="2925" y="12270"/>
                    </a:lnTo>
                    <a:lnTo>
                      <a:pt x="3170" y="12433"/>
                    </a:lnTo>
                    <a:lnTo>
                      <a:pt x="3415" y="12583"/>
                    </a:lnTo>
                    <a:lnTo>
                      <a:pt x="3673" y="12719"/>
                    </a:lnTo>
                    <a:lnTo>
                      <a:pt x="3946" y="12841"/>
                    </a:lnTo>
                    <a:lnTo>
                      <a:pt x="4218" y="12964"/>
                    </a:lnTo>
                    <a:lnTo>
                      <a:pt x="4490" y="13059"/>
                    </a:lnTo>
                    <a:lnTo>
                      <a:pt x="4775" y="13154"/>
                    </a:lnTo>
                    <a:lnTo>
                      <a:pt x="5061" y="13236"/>
                    </a:lnTo>
                    <a:lnTo>
                      <a:pt x="5360" y="13304"/>
                    </a:lnTo>
                    <a:lnTo>
                      <a:pt x="5659" y="13358"/>
                    </a:lnTo>
                    <a:lnTo>
                      <a:pt x="5959" y="13399"/>
                    </a:lnTo>
                    <a:lnTo>
                      <a:pt x="6190" y="13426"/>
                    </a:lnTo>
                    <a:lnTo>
                      <a:pt x="6408" y="13440"/>
                    </a:lnTo>
                    <a:lnTo>
                      <a:pt x="6979" y="13440"/>
                    </a:lnTo>
                    <a:lnTo>
                      <a:pt x="7265" y="13426"/>
                    </a:lnTo>
                    <a:lnTo>
                      <a:pt x="7333" y="13413"/>
                    </a:lnTo>
                    <a:lnTo>
                      <a:pt x="7645" y="13385"/>
                    </a:lnTo>
                    <a:lnTo>
                      <a:pt x="7945" y="13331"/>
                    </a:lnTo>
                    <a:lnTo>
                      <a:pt x="8258" y="13263"/>
                    </a:lnTo>
                    <a:lnTo>
                      <a:pt x="8557" y="13195"/>
                    </a:lnTo>
                    <a:lnTo>
                      <a:pt x="8842" y="13100"/>
                    </a:lnTo>
                    <a:lnTo>
                      <a:pt x="9128" y="12991"/>
                    </a:lnTo>
                    <a:lnTo>
                      <a:pt x="9414" y="12882"/>
                    </a:lnTo>
                    <a:lnTo>
                      <a:pt x="9686" y="12760"/>
                    </a:lnTo>
                    <a:lnTo>
                      <a:pt x="9958" y="12610"/>
                    </a:lnTo>
                    <a:lnTo>
                      <a:pt x="10216" y="12460"/>
                    </a:lnTo>
                    <a:lnTo>
                      <a:pt x="10475" y="12297"/>
                    </a:lnTo>
                    <a:lnTo>
                      <a:pt x="10720" y="12134"/>
                    </a:lnTo>
                    <a:lnTo>
                      <a:pt x="10951" y="11944"/>
                    </a:lnTo>
                    <a:lnTo>
                      <a:pt x="11182" y="11753"/>
                    </a:lnTo>
                    <a:lnTo>
                      <a:pt x="11400" y="11549"/>
                    </a:lnTo>
                    <a:lnTo>
                      <a:pt x="11604" y="11331"/>
                    </a:lnTo>
                    <a:lnTo>
                      <a:pt x="11617" y="11318"/>
                    </a:lnTo>
                    <a:lnTo>
                      <a:pt x="11821" y="11100"/>
                    </a:lnTo>
                    <a:lnTo>
                      <a:pt x="11998" y="10883"/>
                    </a:lnTo>
                    <a:lnTo>
                      <a:pt x="12012" y="10869"/>
                    </a:lnTo>
                    <a:lnTo>
                      <a:pt x="12175" y="10665"/>
                    </a:lnTo>
                    <a:lnTo>
                      <a:pt x="12311" y="10447"/>
                    </a:lnTo>
                    <a:lnTo>
                      <a:pt x="12447" y="10230"/>
                    </a:lnTo>
                    <a:lnTo>
                      <a:pt x="12583" y="10012"/>
                    </a:lnTo>
                    <a:lnTo>
                      <a:pt x="12706" y="9781"/>
                    </a:lnTo>
                    <a:lnTo>
                      <a:pt x="12814" y="9549"/>
                    </a:lnTo>
                    <a:lnTo>
                      <a:pt x="12923" y="9318"/>
                    </a:lnTo>
                    <a:lnTo>
                      <a:pt x="13018" y="9073"/>
                    </a:lnTo>
                    <a:lnTo>
                      <a:pt x="13100" y="8829"/>
                    </a:lnTo>
                    <a:lnTo>
                      <a:pt x="13182" y="8584"/>
                    </a:lnTo>
                    <a:lnTo>
                      <a:pt x="13250" y="8325"/>
                    </a:lnTo>
                    <a:lnTo>
                      <a:pt x="13304" y="8067"/>
                    </a:lnTo>
                    <a:lnTo>
                      <a:pt x="13359" y="7808"/>
                    </a:lnTo>
                    <a:lnTo>
                      <a:pt x="13386" y="7550"/>
                    </a:lnTo>
                    <a:lnTo>
                      <a:pt x="13413" y="7278"/>
                    </a:lnTo>
                    <a:lnTo>
                      <a:pt x="13440" y="7006"/>
                    </a:lnTo>
                    <a:lnTo>
                      <a:pt x="13440" y="6720"/>
                    </a:lnTo>
                    <a:lnTo>
                      <a:pt x="13440" y="6448"/>
                    </a:lnTo>
                    <a:lnTo>
                      <a:pt x="13413" y="6190"/>
                    </a:lnTo>
                    <a:lnTo>
                      <a:pt x="13399" y="5945"/>
                    </a:lnTo>
                    <a:lnTo>
                      <a:pt x="13359" y="5700"/>
                    </a:lnTo>
                    <a:lnTo>
                      <a:pt x="13318" y="5455"/>
                    </a:lnTo>
                    <a:lnTo>
                      <a:pt x="13263" y="5210"/>
                    </a:lnTo>
                    <a:lnTo>
                      <a:pt x="13209" y="4965"/>
                    </a:lnTo>
                    <a:lnTo>
                      <a:pt x="13141" y="4734"/>
                    </a:lnTo>
                    <a:lnTo>
                      <a:pt x="13059" y="4503"/>
                    </a:lnTo>
                    <a:lnTo>
                      <a:pt x="12978" y="4285"/>
                    </a:lnTo>
                    <a:lnTo>
                      <a:pt x="12896" y="4054"/>
                    </a:lnTo>
                    <a:lnTo>
                      <a:pt x="12787" y="3836"/>
                    </a:lnTo>
                    <a:lnTo>
                      <a:pt x="12678" y="3619"/>
                    </a:lnTo>
                    <a:lnTo>
                      <a:pt x="12570" y="3415"/>
                    </a:lnTo>
                    <a:lnTo>
                      <a:pt x="12447" y="3211"/>
                    </a:lnTo>
                    <a:lnTo>
                      <a:pt x="12325" y="3007"/>
                    </a:lnTo>
                    <a:lnTo>
                      <a:pt x="12189" y="2816"/>
                    </a:lnTo>
                    <a:lnTo>
                      <a:pt x="12175" y="2789"/>
                    </a:lnTo>
                    <a:lnTo>
                      <a:pt x="11998" y="2571"/>
                    </a:lnTo>
                    <a:lnTo>
                      <a:pt x="11821" y="2340"/>
                    </a:lnTo>
                    <a:lnTo>
                      <a:pt x="11808" y="2327"/>
                    </a:lnTo>
                    <a:lnTo>
                      <a:pt x="11590" y="2095"/>
                    </a:lnTo>
                    <a:lnTo>
                      <a:pt x="11373" y="1878"/>
                    </a:lnTo>
                    <a:lnTo>
                      <a:pt x="11128" y="1660"/>
                    </a:lnTo>
                    <a:lnTo>
                      <a:pt x="10883" y="1456"/>
                    </a:lnTo>
                    <a:lnTo>
                      <a:pt x="10638" y="1266"/>
                    </a:lnTo>
                    <a:lnTo>
                      <a:pt x="10366" y="1089"/>
                    </a:lnTo>
                    <a:lnTo>
                      <a:pt x="10094" y="912"/>
                    </a:lnTo>
                    <a:lnTo>
                      <a:pt x="9822" y="762"/>
                    </a:lnTo>
                    <a:lnTo>
                      <a:pt x="9536" y="626"/>
                    </a:lnTo>
                    <a:lnTo>
                      <a:pt x="9237" y="490"/>
                    </a:lnTo>
                    <a:lnTo>
                      <a:pt x="8938" y="381"/>
                    </a:lnTo>
                    <a:lnTo>
                      <a:pt x="8625" y="273"/>
                    </a:lnTo>
                    <a:lnTo>
                      <a:pt x="8312" y="191"/>
                    </a:lnTo>
                    <a:lnTo>
                      <a:pt x="7985" y="123"/>
                    </a:lnTo>
                    <a:lnTo>
                      <a:pt x="7659" y="68"/>
                    </a:lnTo>
                    <a:lnTo>
                      <a:pt x="7333" y="28"/>
                    </a:lnTo>
                    <a:lnTo>
                      <a:pt x="7265" y="28"/>
                    </a:lnTo>
                    <a:lnTo>
                      <a:pt x="6979" y="14"/>
                    </a:lnTo>
                    <a:lnTo>
                      <a:pt x="673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4" name="Google Shape;1124;p28"/>
              <p:cNvSpPr/>
              <p:nvPr/>
            </p:nvSpPr>
            <p:spPr>
              <a:xfrm>
                <a:off x="1524783" y="1624095"/>
                <a:ext cx="214749" cy="214749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7292" extrusionOk="0">
                    <a:moveTo>
                      <a:pt x="3646" y="0"/>
                    </a:moveTo>
                    <a:lnTo>
                      <a:pt x="3456" y="14"/>
                    </a:lnTo>
                    <a:lnTo>
                      <a:pt x="3279" y="28"/>
                    </a:lnTo>
                    <a:lnTo>
                      <a:pt x="3089" y="41"/>
                    </a:lnTo>
                    <a:lnTo>
                      <a:pt x="2912" y="82"/>
                    </a:lnTo>
                    <a:lnTo>
                      <a:pt x="2735" y="123"/>
                    </a:lnTo>
                    <a:lnTo>
                      <a:pt x="2558" y="164"/>
                    </a:lnTo>
                    <a:lnTo>
                      <a:pt x="2395" y="232"/>
                    </a:lnTo>
                    <a:lnTo>
                      <a:pt x="2232" y="286"/>
                    </a:lnTo>
                    <a:lnTo>
                      <a:pt x="2069" y="368"/>
                    </a:lnTo>
                    <a:lnTo>
                      <a:pt x="1905" y="449"/>
                    </a:lnTo>
                    <a:lnTo>
                      <a:pt x="1756" y="531"/>
                    </a:lnTo>
                    <a:lnTo>
                      <a:pt x="1606" y="626"/>
                    </a:lnTo>
                    <a:lnTo>
                      <a:pt x="1470" y="735"/>
                    </a:lnTo>
                    <a:lnTo>
                      <a:pt x="1334" y="844"/>
                    </a:lnTo>
                    <a:lnTo>
                      <a:pt x="1198" y="953"/>
                    </a:lnTo>
                    <a:lnTo>
                      <a:pt x="1076" y="1075"/>
                    </a:lnTo>
                    <a:lnTo>
                      <a:pt x="953" y="1197"/>
                    </a:lnTo>
                    <a:lnTo>
                      <a:pt x="831" y="1334"/>
                    </a:lnTo>
                    <a:lnTo>
                      <a:pt x="722" y="1470"/>
                    </a:lnTo>
                    <a:lnTo>
                      <a:pt x="627" y="1606"/>
                    </a:lnTo>
                    <a:lnTo>
                      <a:pt x="531" y="1755"/>
                    </a:lnTo>
                    <a:lnTo>
                      <a:pt x="436" y="1918"/>
                    </a:lnTo>
                    <a:lnTo>
                      <a:pt x="368" y="2068"/>
                    </a:lnTo>
                    <a:lnTo>
                      <a:pt x="287" y="2231"/>
                    </a:lnTo>
                    <a:lnTo>
                      <a:pt x="219" y="2395"/>
                    </a:lnTo>
                    <a:lnTo>
                      <a:pt x="164" y="2571"/>
                    </a:lnTo>
                    <a:lnTo>
                      <a:pt x="123" y="2735"/>
                    </a:lnTo>
                    <a:lnTo>
                      <a:pt x="83" y="2911"/>
                    </a:lnTo>
                    <a:lnTo>
                      <a:pt x="42" y="3088"/>
                    </a:lnTo>
                    <a:lnTo>
                      <a:pt x="15" y="3279"/>
                    </a:lnTo>
                    <a:lnTo>
                      <a:pt x="1" y="3456"/>
                    </a:lnTo>
                    <a:lnTo>
                      <a:pt x="1" y="3646"/>
                    </a:lnTo>
                    <a:lnTo>
                      <a:pt x="1" y="3836"/>
                    </a:lnTo>
                    <a:lnTo>
                      <a:pt x="15" y="4027"/>
                    </a:lnTo>
                    <a:lnTo>
                      <a:pt x="42" y="4204"/>
                    </a:lnTo>
                    <a:lnTo>
                      <a:pt x="83" y="4380"/>
                    </a:lnTo>
                    <a:lnTo>
                      <a:pt x="123" y="4557"/>
                    </a:lnTo>
                    <a:lnTo>
                      <a:pt x="164" y="4734"/>
                    </a:lnTo>
                    <a:lnTo>
                      <a:pt x="219" y="4897"/>
                    </a:lnTo>
                    <a:lnTo>
                      <a:pt x="287" y="5074"/>
                    </a:lnTo>
                    <a:lnTo>
                      <a:pt x="368" y="5224"/>
                    </a:lnTo>
                    <a:lnTo>
                      <a:pt x="436" y="5387"/>
                    </a:lnTo>
                    <a:lnTo>
                      <a:pt x="531" y="5537"/>
                    </a:lnTo>
                    <a:lnTo>
                      <a:pt x="627" y="5686"/>
                    </a:lnTo>
                    <a:lnTo>
                      <a:pt x="722" y="5836"/>
                    </a:lnTo>
                    <a:lnTo>
                      <a:pt x="831" y="5972"/>
                    </a:lnTo>
                    <a:lnTo>
                      <a:pt x="953" y="6094"/>
                    </a:lnTo>
                    <a:lnTo>
                      <a:pt x="1076" y="6230"/>
                    </a:lnTo>
                    <a:lnTo>
                      <a:pt x="1198" y="6353"/>
                    </a:lnTo>
                    <a:lnTo>
                      <a:pt x="1334" y="6462"/>
                    </a:lnTo>
                    <a:lnTo>
                      <a:pt x="1470" y="6570"/>
                    </a:lnTo>
                    <a:lnTo>
                      <a:pt x="1606" y="6666"/>
                    </a:lnTo>
                    <a:lnTo>
                      <a:pt x="1756" y="6761"/>
                    </a:lnTo>
                    <a:lnTo>
                      <a:pt x="1905" y="6856"/>
                    </a:lnTo>
                    <a:lnTo>
                      <a:pt x="2069" y="6938"/>
                    </a:lnTo>
                    <a:lnTo>
                      <a:pt x="2232" y="7006"/>
                    </a:lnTo>
                    <a:lnTo>
                      <a:pt x="2395" y="7074"/>
                    </a:lnTo>
                    <a:lnTo>
                      <a:pt x="2558" y="7128"/>
                    </a:lnTo>
                    <a:lnTo>
                      <a:pt x="2735" y="7183"/>
                    </a:lnTo>
                    <a:lnTo>
                      <a:pt x="2912" y="7223"/>
                    </a:lnTo>
                    <a:lnTo>
                      <a:pt x="3089" y="7251"/>
                    </a:lnTo>
                    <a:lnTo>
                      <a:pt x="3279" y="7278"/>
                    </a:lnTo>
                    <a:lnTo>
                      <a:pt x="3456" y="7291"/>
                    </a:lnTo>
                    <a:lnTo>
                      <a:pt x="3837" y="7291"/>
                    </a:lnTo>
                    <a:lnTo>
                      <a:pt x="4014" y="7278"/>
                    </a:lnTo>
                    <a:lnTo>
                      <a:pt x="4204" y="7251"/>
                    </a:lnTo>
                    <a:lnTo>
                      <a:pt x="4381" y="7223"/>
                    </a:lnTo>
                    <a:lnTo>
                      <a:pt x="4558" y="7183"/>
                    </a:lnTo>
                    <a:lnTo>
                      <a:pt x="4735" y="7128"/>
                    </a:lnTo>
                    <a:lnTo>
                      <a:pt x="4898" y="7074"/>
                    </a:lnTo>
                    <a:lnTo>
                      <a:pt x="5061" y="7006"/>
                    </a:lnTo>
                    <a:lnTo>
                      <a:pt x="5224" y="6938"/>
                    </a:lnTo>
                    <a:lnTo>
                      <a:pt x="5388" y="6856"/>
                    </a:lnTo>
                    <a:lnTo>
                      <a:pt x="5537" y="6761"/>
                    </a:lnTo>
                    <a:lnTo>
                      <a:pt x="5687" y="6666"/>
                    </a:lnTo>
                    <a:lnTo>
                      <a:pt x="5823" y="6570"/>
                    </a:lnTo>
                    <a:lnTo>
                      <a:pt x="5959" y="6462"/>
                    </a:lnTo>
                    <a:lnTo>
                      <a:pt x="6095" y="6353"/>
                    </a:lnTo>
                    <a:lnTo>
                      <a:pt x="6217" y="6230"/>
                    </a:lnTo>
                    <a:lnTo>
                      <a:pt x="6340" y="6094"/>
                    </a:lnTo>
                    <a:lnTo>
                      <a:pt x="6462" y="5972"/>
                    </a:lnTo>
                    <a:lnTo>
                      <a:pt x="6571" y="5836"/>
                    </a:lnTo>
                    <a:lnTo>
                      <a:pt x="6666" y="5686"/>
                    </a:lnTo>
                    <a:lnTo>
                      <a:pt x="6761" y="5537"/>
                    </a:lnTo>
                    <a:lnTo>
                      <a:pt x="6857" y="5387"/>
                    </a:lnTo>
                    <a:lnTo>
                      <a:pt x="6938" y="5224"/>
                    </a:lnTo>
                    <a:lnTo>
                      <a:pt x="7006" y="5074"/>
                    </a:lnTo>
                    <a:lnTo>
                      <a:pt x="7074" y="4897"/>
                    </a:lnTo>
                    <a:lnTo>
                      <a:pt x="7129" y="4734"/>
                    </a:lnTo>
                    <a:lnTo>
                      <a:pt x="7183" y="4557"/>
                    </a:lnTo>
                    <a:lnTo>
                      <a:pt x="7210" y="4380"/>
                    </a:lnTo>
                    <a:lnTo>
                      <a:pt x="7251" y="4204"/>
                    </a:lnTo>
                    <a:lnTo>
                      <a:pt x="7278" y="4027"/>
                    </a:lnTo>
                    <a:lnTo>
                      <a:pt x="7292" y="3836"/>
                    </a:lnTo>
                    <a:lnTo>
                      <a:pt x="7292" y="3646"/>
                    </a:lnTo>
                    <a:lnTo>
                      <a:pt x="7292" y="3456"/>
                    </a:lnTo>
                    <a:lnTo>
                      <a:pt x="7278" y="3279"/>
                    </a:lnTo>
                    <a:lnTo>
                      <a:pt x="7251" y="3088"/>
                    </a:lnTo>
                    <a:lnTo>
                      <a:pt x="7210" y="2911"/>
                    </a:lnTo>
                    <a:lnTo>
                      <a:pt x="7183" y="2735"/>
                    </a:lnTo>
                    <a:lnTo>
                      <a:pt x="7129" y="2571"/>
                    </a:lnTo>
                    <a:lnTo>
                      <a:pt x="7074" y="2395"/>
                    </a:lnTo>
                    <a:lnTo>
                      <a:pt x="7006" y="2231"/>
                    </a:lnTo>
                    <a:lnTo>
                      <a:pt x="6938" y="2068"/>
                    </a:lnTo>
                    <a:lnTo>
                      <a:pt x="6857" y="1918"/>
                    </a:lnTo>
                    <a:lnTo>
                      <a:pt x="6761" y="1755"/>
                    </a:lnTo>
                    <a:lnTo>
                      <a:pt x="6666" y="1606"/>
                    </a:lnTo>
                    <a:lnTo>
                      <a:pt x="6571" y="1470"/>
                    </a:lnTo>
                    <a:lnTo>
                      <a:pt x="6462" y="1334"/>
                    </a:lnTo>
                    <a:lnTo>
                      <a:pt x="6340" y="1197"/>
                    </a:lnTo>
                    <a:lnTo>
                      <a:pt x="6217" y="1075"/>
                    </a:lnTo>
                    <a:lnTo>
                      <a:pt x="6095" y="953"/>
                    </a:lnTo>
                    <a:lnTo>
                      <a:pt x="5959" y="844"/>
                    </a:lnTo>
                    <a:lnTo>
                      <a:pt x="5823" y="735"/>
                    </a:lnTo>
                    <a:lnTo>
                      <a:pt x="5687" y="626"/>
                    </a:lnTo>
                    <a:lnTo>
                      <a:pt x="5537" y="531"/>
                    </a:lnTo>
                    <a:lnTo>
                      <a:pt x="5388" y="449"/>
                    </a:lnTo>
                    <a:lnTo>
                      <a:pt x="5224" y="368"/>
                    </a:lnTo>
                    <a:lnTo>
                      <a:pt x="5061" y="286"/>
                    </a:lnTo>
                    <a:lnTo>
                      <a:pt x="4898" y="232"/>
                    </a:lnTo>
                    <a:lnTo>
                      <a:pt x="4735" y="164"/>
                    </a:lnTo>
                    <a:lnTo>
                      <a:pt x="4558" y="123"/>
                    </a:lnTo>
                    <a:lnTo>
                      <a:pt x="4381" y="82"/>
                    </a:lnTo>
                    <a:lnTo>
                      <a:pt x="4204" y="41"/>
                    </a:lnTo>
                    <a:lnTo>
                      <a:pt x="4014" y="28"/>
                    </a:lnTo>
                    <a:lnTo>
                      <a:pt x="3837" y="14"/>
                    </a:lnTo>
                    <a:lnTo>
                      <a:pt x="3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5" name="Google Shape;1125;p28"/>
              <p:cNvSpPr/>
              <p:nvPr/>
            </p:nvSpPr>
            <p:spPr>
              <a:xfrm>
                <a:off x="1570461" y="1669773"/>
                <a:ext cx="123808" cy="123808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4204" extrusionOk="0">
                    <a:moveTo>
                      <a:pt x="2095" y="0"/>
                    </a:moveTo>
                    <a:lnTo>
                      <a:pt x="1878" y="14"/>
                    </a:lnTo>
                    <a:lnTo>
                      <a:pt x="1674" y="41"/>
                    </a:lnTo>
                    <a:lnTo>
                      <a:pt x="1470" y="95"/>
                    </a:lnTo>
                    <a:lnTo>
                      <a:pt x="1279" y="163"/>
                    </a:lnTo>
                    <a:lnTo>
                      <a:pt x="1089" y="245"/>
                    </a:lnTo>
                    <a:lnTo>
                      <a:pt x="926" y="354"/>
                    </a:lnTo>
                    <a:lnTo>
                      <a:pt x="762" y="476"/>
                    </a:lnTo>
                    <a:lnTo>
                      <a:pt x="613" y="612"/>
                    </a:lnTo>
                    <a:lnTo>
                      <a:pt x="477" y="762"/>
                    </a:lnTo>
                    <a:lnTo>
                      <a:pt x="354" y="925"/>
                    </a:lnTo>
                    <a:lnTo>
                      <a:pt x="245" y="1102"/>
                    </a:lnTo>
                    <a:lnTo>
                      <a:pt x="164" y="1279"/>
                    </a:lnTo>
                    <a:lnTo>
                      <a:pt x="82" y="1469"/>
                    </a:lnTo>
                    <a:lnTo>
                      <a:pt x="41" y="1673"/>
                    </a:lnTo>
                    <a:lnTo>
                      <a:pt x="1" y="1877"/>
                    </a:lnTo>
                    <a:lnTo>
                      <a:pt x="1" y="2095"/>
                    </a:lnTo>
                    <a:lnTo>
                      <a:pt x="1" y="2313"/>
                    </a:lnTo>
                    <a:lnTo>
                      <a:pt x="41" y="2517"/>
                    </a:lnTo>
                    <a:lnTo>
                      <a:pt x="82" y="2721"/>
                    </a:lnTo>
                    <a:lnTo>
                      <a:pt x="164" y="2911"/>
                    </a:lnTo>
                    <a:lnTo>
                      <a:pt x="245" y="3102"/>
                    </a:lnTo>
                    <a:lnTo>
                      <a:pt x="354" y="3278"/>
                    </a:lnTo>
                    <a:lnTo>
                      <a:pt x="477" y="3428"/>
                    </a:lnTo>
                    <a:lnTo>
                      <a:pt x="613" y="3578"/>
                    </a:lnTo>
                    <a:lnTo>
                      <a:pt x="762" y="3714"/>
                    </a:lnTo>
                    <a:lnTo>
                      <a:pt x="926" y="3836"/>
                    </a:lnTo>
                    <a:lnTo>
                      <a:pt x="1089" y="3945"/>
                    </a:lnTo>
                    <a:lnTo>
                      <a:pt x="1279" y="4040"/>
                    </a:lnTo>
                    <a:lnTo>
                      <a:pt x="1470" y="4108"/>
                    </a:lnTo>
                    <a:lnTo>
                      <a:pt x="1674" y="4163"/>
                    </a:lnTo>
                    <a:lnTo>
                      <a:pt x="1878" y="4190"/>
                    </a:lnTo>
                    <a:lnTo>
                      <a:pt x="2095" y="4203"/>
                    </a:lnTo>
                    <a:lnTo>
                      <a:pt x="2313" y="4190"/>
                    </a:lnTo>
                    <a:lnTo>
                      <a:pt x="2517" y="4163"/>
                    </a:lnTo>
                    <a:lnTo>
                      <a:pt x="2721" y="4108"/>
                    </a:lnTo>
                    <a:lnTo>
                      <a:pt x="2912" y="4040"/>
                    </a:lnTo>
                    <a:lnTo>
                      <a:pt x="3102" y="3945"/>
                    </a:lnTo>
                    <a:lnTo>
                      <a:pt x="3265" y="3836"/>
                    </a:lnTo>
                    <a:lnTo>
                      <a:pt x="3429" y="3714"/>
                    </a:lnTo>
                    <a:lnTo>
                      <a:pt x="3578" y="3578"/>
                    </a:lnTo>
                    <a:lnTo>
                      <a:pt x="3714" y="3428"/>
                    </a:lnTo>
                    <a:lnTo>
                      <a:pt x="3837" y="3278"/>
                    </a:lnTo>
                    <a:lnTo>
                      <a:pt x="3945" y="3102"/>
                    </a:lnTo>
                    <a:lnTo>
                      <a:pt x="4027" y="2911"/>
                    </a:lnTo>
                    <a:lnTo>
                      <a:pt x="4109" y="2721"/>
                    </a:lnTo>
                    <a:lnTo>
                      <a:pt x="4149" y="2517"/>
                    </a:lnTo>
                    <a:lnTo>
                      <a:pt x="4190" y="2313"/>
                    </a:lnTo>
                    <a:lnTo>
                      <a:pt x="4204" y="2095"/>
                    </a:lnTo>
                    <a:lnTo>
                      <a:pt x="4190" y="1877"/>
                    </a:lnTo>
                    <a:lnTo>
                      <a:pt x="4149" y="1673"/>
                    </a:lnTo>
                    <a:lnTo>
                      <a:pt x="4109" y="1469"/>
                    </a:lnTo>
                    <a:lnTo>
                      <a:pt x="4027" y="1279"/>
                    </a:lnTo>
                    <a:lnTo>
                      <a:pt x="3945" y="1102"/>
                    </a:lnTo>
                    <a:lnTo>
                      <a:pt x="3837" y="925"/>
                    </a:lnTo>
                    <a:lnTo>
                      <a:pt x="3714" y="762"/>
                    </a:lnTo>
                    <a:lnTo>
                      <a:pt x="3578" y="612"/>
                    </a:lnTo>
                    <a:lnTo>
                      <a:pt x="3429" y="476"/>
                    </a:lnTo>
                    <a:lnTo>
                      <a:pt x="3265" y="354"/>
                    </a:lnTo>
                    <a:lnTo>
                      <a:pt x="3102" y="245"/>
                    </a:lnTo>
                    <a:lnTo>
                      <a:pt x="2912" y="163"/>
                    </a:lnTo>
                    <a:lnTo>
                      <a:pt x="2721" y="95"/>
                    </a:lnTo>
                    <a:lnTo>
                      <a:pt x="2517" y="41"/>
                    </a:lnTo>
                    <a:lnTo>
                      <a:pt x="2313" y="14"/>
                    </a:lnTo>
                    <a:lnTo>
                      <a:pt x="20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6" name="Google Shape;1126;p28"/>
              <p:cNvSpPr/>
              <p:nvPr/>
            </p:nvSpPr>
            <p:spPr>
              <a:xfrm>
                <a:off x="1606920" y="1706615"/>
                <a:ext cx="50507" cy="50094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701" extrusionOk="0">
                    <a:moveTo>
                      <a:pt x="776" y="1"/>
                    </a:moveTo>
                    <a:lnTo>
                      <a:pt x="681" y="14"/>
                    </a:lnTo>
                    <a:lnTo>
                      <a:pt x="599" y="28"/>
                    </a:lnTo>
                    <a:lnTo>
                      <a:pt x="531" y="55"/>
                    </a:lnTo>
                    <a:lnTo>
                      <a:pt x="381" y="137"/>
                    </a:lnTo>
                    <a:lnTo>
                      <a:pt x="259" y="245"/>
                    </a:lnTo>
                    <a:lnTo>
                      <a:pt x="150" y="368"/>
                    </a:lnTo>
                    <a:lnTo>
                      <a:pt x="69" y="517"/>
                    </a:lnTo>
                    <a:lnTo>
                      <a:pt x="41" y="599"/>
                    </a:lnTo>
                    <a:lnTo>
                      <a:pt x="28" y="681"/>
                    </a:lnTo>
                    <a:lnTo>
                      <a:pt x="14" y="762"/>
                    </a:lnTo>
                    <a:lnTo>
                      <a:pt x="0" y="844"/>
                    </a:lnTo>
                    <a:lnTo>
                      <a:pt x="14" y="939"/>
                    </a:lnTo>
                    <a:lnTo>
                      <a:pt x="28" y="1021"/>
                    </a:lnTo>
                    <a:lnTo>
                      <a:pt x="41" y="1102"/>
                    </a:lnTo>
                    <a:lnTo>
                      <a:pt x="69" y="1184"/>
                    </a:lnTo>
                    <a:lnTo>
                      <a:pt x="150" y="1320"/>
                    </a:lnTo>
                    <a:lnTo>
                      <a:pt x="259" y="1456"/>
                    </a:lnTo>
                    <a:lnTo>
                      <a:pt x="381" y="1551"/>
                    </a:lnTo>
                    <a:lnTo>
                      <a:pt x="531" y="1633"/>
                    </a:lnTo>
                    <a:lnTo>
                      <a:pt x="599" y="1660"/>
                    </a:lnTo>
                    <a:lnTo>
                      <a:pt x="681" y="1687"/>
                    </a:lnTo>
                    <a:lnTo>
                      <a:pt x="776" y="1701"/>
                    </a:lnTo>
                    <a:lnTo>
                      <a:pt x="939" y="1701"/>
                    </a:lnTo>
                    <a:lnTo>
                      <a:pt x="1034" y="1687"/>
                    </a:lnTo>
                    <a:lnTo>
                      <a:pt x="1116" y="1660"/>
                    </a:lnTo>
                    <a:lnTo>
                      <a:pt x="1184" y="1633"/>
                    </a:lnTo>
                    <a:lnTo>
                      <a:pt x="1334" y="1551"/>
                    </a:lnTo>
                    <a:lnTo>
                      <a:pt x="1456" y="1456"/>
                    </a:lnTo>
                    <a:lnTo>
                      <a:pt x="1565" y="1320"/>
                    </a:lnTo>
                    <a:lnTo>
                      <a:pt x="1646" y="1184"/>
                    </a:lnTo>
                    <a:lnTo>
                      <a:pt x="1674" y="1102"/>
                    </a:lnTo>
                    <a:lnTo>
                      <a:pt x="1687" y="1021"/>
                    </a:lnTo>
                    <a:lnTo>
                      <a:pt x="1701" y="939"/>
                    </a:lnTo>
                    <a:lnTo>
                      <a:pt x="1714" y="844"/>
                    </a:lnTo>
                    <a:lnTo>
                      <a:pt x="1701" y="762"/>
                    </a:lnTo>
                    <a:lnTo>
                      <a:pt x="1687" y="681"/>
                    </a:lnTo>
                    <a:lnTo>
                      <a:pt x="1674" y="599"/>
                    </a:lnTo>
                    <a:lnTo>
                      <a:pt x="1646" y="517"/>
                    </a:lnTo>
                    <a:lnTo>
                      <a:pt x="1565" y="368"/>
                    </a:lnTo>
                    <a:lnTo>
                      <a:pt x="1456" y="245"/>
                    </a:lnTo>
                    <a:lnTo>
                      <a:pt x="1334" y="137"/>
                    </a:lnTo>
                    <a:lnTo>
                      <a:pt x="1184" y="55"/>
                    </a:lnTo>
                    <a:lnTo>
                      <a:pt x="1116" y="28"/>
                    </a:lnTo>
                    <a:lnTo>
                      <a:pt x="1034" y="14"/>
                    </a:lnTo>
                    <a:lnTo>
                      <a:pt x="9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7" name="Google Shape;1127;p28"/>
              <p:cNvSpPr/>
              <p:nvPr/>
            </p:nvSpPr>
            <p:spPr>
              <a:xfrm>
                <a:off x="586989" y="4500406"/>
                <a:ext cx="1581170" cy="231565"/>
              </a:xfrm>
              <a:custGeom>
                <a:avLst/>
                <a:gdLst/>
                <a:ahLst/>
                <a:cxnLst/>
                <a:rect l="l" t="t" r="r" b="b"/>
                <a:pathLst>
                  <a:path w="53690" h="7863" extrusionOk="0">
                    <a:moveTo>
                      <a:pt x="26852" y="1"/>
                    </a:moveTo>
                    <a:lnTo>
                      <a:pt x="25464" y="14"/>
                    </a:lnTo>
                    <a:lnTo>
                      <a:pt x="24104" y="28"/>
                    </a:lnTo>
                    <a:lnTo>
                      <a:pt x="22757" y="55"/>
                    </a:lnTo>
                    <a:lnTo>
                      <a:pt x="21438" y="82"/>
                    </a:lnTo>
                    <a:lnTo>
                      <a:pt x="20146" y="123"/>
                    </a:lnTo>
                    <a:lnTo>
                      <a:pt x="18867" y="177"/>
                    </a:lnTo>
                    <a:lnTo>
                      <a:pt x="17616" y="245"/>
                    </a:lnTo>
                    <a:lnTo>
                      <a:pt x="16405" y="313"/>
                    </a:lnTo>
                    <a:lnTo>
                      <a:pt x="15208" y="395"/>
                    </a:lnTo>
                    <a:lnTo>
                      <a:pt x="14052" y="477"/>
                    </a:lnTo>
                    <a:lnTo>
                      <a:pt x="12923" y="572"/>
                    </a:lnTo>
                    <a:lnTo>
                      <a:pt x="11835" y="681"/>
                    </a:lnTo>
                    <a:lnTo>
                      <a:pt x="10787" y="790"/>
                    </a:lnTo>
                    <a:lnTo>
                      <a:pt x="9767" y="898"/>
                    </a:lnTo>
                    <a:lnTo>
                      <a:pt x="8801" y="1021"/>
                    </a:lnTo>
                    <a:lnTo>
                      <a:pt x="7863" y="1157"/>
                    </a:lnTo>
                    <a:lnTo>
                      <a:pt x="6978" y="1293"/>
                    </a:lnTo>
                    <a:lnTo>
                      <a:pt x="6135" y="1429"/>
                    </a:lnTo>
                    <a:lnTo>
                      <a:pt x="5332" y="1578"/>
                    </a:lnTo>
                    <a:lnTo>
                      <a:pt x="4584" y="1742"/>
                    </a:lnTo>
                    <a:lnTo>
                      <a:pt x="3891" y="1891"/>
                    </a:lnTo>
                    <a:lnTo>
                      <a:pt x="3251" y="2055"/>
                    </a:lnTo>
                    <a:lnTo>
                      <a:pt x="2653" y="2231"/>
                    </a:lnTo>
                    <a:lnTo>
                      <a:pt x="2109" y="2408"/>
                    </a:lnTo>
                    <a:lnTo>
                      <a:pt x="1633" y="2585"/>
                    </a:lnTo>
                    <a:lnTo>
                      <a:pt x="1211" y="2762"/>
                    </a:lnTo>
                    <a:lnTo>
                      <a:pt x="844" y="2952"/>
                    </a:lnTo>
                    <a:lnTo>
                      <a:pt x="694" y="3048"/>
                    </a:lnTo>
                    <a:lnTo>
                      <a:pt x="544" y="3143"/>
                    </a:lnTo>
                    <a:lnTo>
                      <a:pt x="422" y="3238"/>
                    </a:lnTo>
                    <a:lnTo>
                      <a:pt x="313" y="3333"/>
                    </a:lnTo>
                    <a:lnTo>
                      <a:pt x="218" y="3428"/>
                    </a:lnTo>
                    <a:lnTo>
                      <a:pt x="150" y="3537"/>
                    </a:lnTo>
                    <a:lnTo>
                      <a:pt x="82" y="3632"/>
                    </a:lnTo>
                    <a:lnTo>
                      <a:pt x="41" y="3728"/>
                    </a:lnTo>
                    <a:lnTo>
                      <a:pt x="14" y="3837"/>
                    </a:lnTo>
                    <a:lnTo>
                      <a:pt x="0" y="3932"/>
                    </a:lnTo>
                    <a:lnTo>
                      <a:pt x="14" y="4041"/>
                    </a:lnTo>
                    <a:lnTo>
                      <a:pt x="41" y="4136"/>
                    </a:lnTo>
                    <a:lnTo>
                      <a:pt x="82" y="4231"/>
                    </a:lnTo>
                    <a:lnTo>
                      <a:pt x="150" y="4340"/>
                    </a:lnTo>
                    <a:lnTo>
                      <a:pt x="218" y="4435"/>
                    </a:lnTo>
                    <a:lnTo>
                      <a:pt x="313" y="4530"/>
                    </a:lnTo>
                    <a:lnTo>
                      <a:pt x="422" y="4625"/>
                    </a:lnTo>
                    <a:lnTo>
                      <a:pt x="544" y="4721"/>
                    </a:lnTo>
                    <a:lnTo>
                      <a:pt x="694" y="4829"/>
                    </a:lnTo>
                    <a:lnTo>
                      <a:pt x="844" y="4911"/>
                    </a:lnTo>
                    <a:lnTo>
                      <a:pt x="1211" y="5102"/>
                    </a:lnTo>
                    <a:lnTo>
                      <a:pt x="1633" y="5292"/>
                    </a:lnTo>
                    <a:lnTo>
                      <a:pt x="2109" y="5469"/>
                    </a:lnTo>
                    <a:lnTo>
                      <a:pt x="2653" y="5646"/>
                    </a:lnTo>
                    <a:lnTo>
                      <a:pt x="3251" y="5809"/>
                    </a:lnTo>
                    <a:lnTo>
                      <a:pt x="3891" y="5972"/>
                    </a:lnTo>
                    <a:lnTo>
                      <a:pt x="4584" y="6135"/>
                    </a:lnTo>
                    <a:lnTo>
                      <a:pt x="5332" y="6285"/>
                    </a:lnTo>
                    <a:lnTo>
                      <a:pt x="6135" y="6435"/>
                    </a:lnTo>
                    <a:lnTo>
                      <a:pt x="6978" y="6584"/>
                    </a:lnTo>
                    <a:lnTo>
                      <a:pt x="7863" y="6720"/>
                    </a:lnTo>
                    <a:lnTo>
                      <a:pt x="8801" y="6843"/>
                    </a:lnTo>
                    <a:lnTo>
                      <a:pt x="9767" y="6965"/>
                    </a:lnTo>
                    <a:lnTo>
                      <a:pt x="10787" y="7088"/>
                    </a:lnTo>
                    <a:lnTo>
                      <a:pt x="11835" y="7196"/>
                    </a:lnTo>
                    <a:lnTo>
                      <a:pt x="12923" y="7292"/>
                    </a:lnTo>
                    <a:lnTo>
                      <a:pt x="14052" y="7387"/>
                    </a:lnTo>
                    <a:lnTo>
                      <a:pt x="15208" y="7482"/>
                    </a:lnTo>
                    <a:lnTo>
                      <a:pt x="16405" y="7564"/>
                    </a:lnTo>
                    <a:lnTo>
                      <a:pt x="17616" y="7632"/>
                    </a:lnTo>
                    <a:lnTo>
                      <a:pt x="18867" y="7686"/>
                    </a:lnTo>
                    <a:lnTo>
                      <a:pt x="20146" y="7740"/>
                    </a:lnTo>
                    <a:lnTo>
                      <a:pt x="21438" y="7781"/>
                    </a:lnTo>
                    <a:lnTo>
                      <a:pt x="22757" y="7822"/>
                    </a:lnTo>
                    <a:lnTo>
                      <a:pt x="24104" y="7849"/>
                    </a:lnTo>
                    <a:lnTo>
                      <a:pt x="25464" y="7863"/>
                    </a:lnTo>
                    <a:lnTo>
                      <a:pt x="28226" y="7863"/>
                    </a:lnTo>
                    <a:lnTo>
                      <a:pt x="29586" y="7849"/>
                    </a:lnTo>
                    <a:lnTo>
                      <a:pt x="30933" y="7822"/>
                    </a:lnTo>
                    <a:lnTo>
                      <a:pt x="32252" y="7781"/>
                    </a:lnTo>
                    <a:lnTo>
                      <a:pt x="33558" y="7740"/>
                    </a:lnTo>
                    <a:lnTo>
                      <a:pt x="34823" y="7686"/>
                    </a:lnTo>
                    <a:lnTo>
                      <a:pt x="36074" y="7632"/>
                    </a:lnTo>
                    <a:lnTo>
                      <a:pt x="37299" y="7564"/>
                    </a:lnTo>
                    <a:lnTo>
                      <a:pt x="38482" y="7482"/>
                    </a:lnTo>
                    <a:lnTo>
                      <a:pt x="39638" y="7387"/>
                    </a:lnTo>
                    <a:lnTo>
                      <a:pt x="40767" y="7292"/>
                    </a:lnTo>
                    <a:lnTo>
                      <a:pt x="41855" y="7196"/>
                    </a:lnTo>
                    <a:lnTo>
                      <a:pt x="42903" y="7088"/>
                    </a:lnTo>
                    <a:lnTo>
                      <a:pt x="43923" y="6965"/>
                    </a:lnTo>
                    <a:lnTo>
                      <a:pt x="44889" y="6843"/>
                    </a:lnTo>
                    <a:lnTo>
                      <a:pt x="45827" y="6720"/>
                    </a:lnTo>
                    <a:lnTo>
                      <a:pt x="46712" y="6584"/>
                    </a:lnTo>
                    <a:lnTo>
                      <a:pt x="47555" y="6435"/>
                    </a:lnTo>
                    <a:lnTo>
                      <a:pt x="48358" y="6285"/>
                    </a:lnTo>
                    <a:lnTo>
                      <a:pt x="49106" y="6135"/>
                    </a:lnTo>
                    <a:lnTo>
                      <a:pt x="49799" y="5972"/>
                    </a:lnTo>
                    <a:lnTo>
                      <a:pt x="50452" y="5809"/>
                    </a:lnTo>
                    <a:lnTo>
                      <a:pt x="51037" y="5646"/>
                    </a:lnTo>
                    <a:lnTo>
                      <a:pt x="51581" y="5469"/>
                    </a:lnTo>
                    <a:lnTo>
                      <a:pt x="52057" y="5292"/>
                    </a:lnTo>
                    <a:lnTo>
                      <a:pt x="52479" y="5102"/>
                    </a:lnTo>
                    <a:lnTo>
                      <a:pt x="52846" y="4911"/>
                    </a:lnTo>
                    <a:lnTo>
                      <a:pt x="52996" y="4829"/>
                    </a:lnTo>
                    <a:lnTo>
                      <a:pt x="53146" y="4721"/>
                    </a:lnTo>
                    <a:lnTo>
                      <a:pt x="53268" y="4625"/>
                    </a:lnTo>
                    <a:lnTo>
                      <a:pt x="53377" y="4530"/>
                    </a:lnTo>
                    <a:lnTo>
                      <a:pt x="53472" y="4435"/>
                    </a:lnTo>
                    <a:lnTo>
                      <a:pt x="53554" y="4340"/>
                    </a:lnTo>
                    <a:lnTo>
                      <a:pt x="53608" y="4231"/>
                    </a:lnTo>
                    <a:lnTo>
                      <a:pt x="53649" y="4136"/>
                    </a:lnTo>
                    <a:lnTo>
                      <a:pt x="53676" y="4041"/>
                    </a:lnTo>
                    <a:lnTo>
                      <a:pt x="53690" y="3932"/>
                    </a:lnTo>
                    <a:lnTo>
                      <a:pt x="53676" y="3837"/>
                    </a:lnTo>
                    <a:lnTo>
                      <a:pt x="53649" y="3728"/>
                    </a:lnTo>
                    <a:lnTo>
                      <a:pt x="53608" y="3632"/>
                    </a:lnTo>
                    <a:lnTo>
                      <a:pt x="53554" y="3537"/>
                    </a:lnTo>
                    <a:lnTo>
                      <a:pt x="53472" y="3428"/>
                    </a:lnTo>
                    <a:lnTo>
                      <a:pt x="53377" y="3333"/>
                    </a:lnTo>
                    <a:lnTo>
                      <a:pt x="53268" y="3238"/>
                    </a:lnTo>
                    <a:lnTo>
                      <a:pt x="53146" y="3143"/>
                    </a:lnTo>
                    <a:lnTo>
                      <a:pt x="52996" y="3048"/>
                    </a:lnTo>
                    <a:lnTo>
                      <a:pt x="52846" y="2952"/>
                    </a:lnTo>
                    <a:lnTo>
                      <a:pt x="52479" y="2762"/>
                    </a:lnTo>
                    <a:lnTo>
                      <a:pt x="52057" y="2585"/>
                    </a:lnTo>
                    <a:lnTo>
                      <a:pt x="51581" y="2408"/>
                    </a:lnTo>
                    <a:lnTo>
                      <a:pt x="51037" y="2231"/>
                    </a:lnTo>
                    <a:lnTo>
                      <a:pt x="50452" y="2055"/>
                    </a:lnTo>
                    <a:lnTo>
                      <a:pt x="49799" y="1891"/>
                    </a:lnTo>
                    <a:lnTo>
                      <a:pt x="49106" y="1742"/>
                    </a:lnTo>
                    <a:lnTo>
                      <a:pt x="48358" y="1578"/>
                    </a:lnTo>
                    <a:lnTo>
                      <a:pt x="47555" y="1429"/>
                    </a:lnTo>
                    <a:lnTo>
                      <a:pt x="46712" y="1293"/>
                    </a:lnTo>
                    <a:lnTo>
                      <a:pt x="45827" y="1157"/>
                    </a:lnTo>
                    <a:lnTo>
                      <a:pt x="44889" y="1021"/>
                    </a:lnTo>
                    <a:lnTo>
                      <a:pt x="43923" y="898"/>
                    </a:lnTo>
                    <a:lnTo>
                      <a:pt x="42903" y="790"/>
                    </a:lnTo>
                    <a:lnTo>
                      <a:pt x="41855" y="681"/>
                    </a:lnTo>
                    <a:lnTo>
                      <a:pt x="40767" y="572"/>
                    </a:lnTo>
                    <a:lnTo>
                      <a:pt x="39638" y="477"/>
                    </a:lnTo>
                    <a:lnTo>
                      <a:pt x="38482" y="395"/>
                    </a:lnTo>
                    <a:lnTo>
                      <a:pt x="37299" y="313"/>
                    </a:lnTo>
                    <a:lnTo>
                      <a:pt x="36074" y="245"/>
                    </a:lnTo>
                    <a:lnTo>
                      <a:pt x="34823" y="177"/>
                    </a:lnTo>
                    <a:lnTo>
                      <a:pt x="33558" y="123"/>
                    </a:lnTo>
                    <a:lnTo>
                      <a:pt x="32252" y="82"/>
                    </a:lnTo>
                    <a:lnTo>
                      <a:pt x="30933" y="55"/>
                    </a:lnTo>
                    <a:lnTo>
                      <a:pt x="29586" y="28"/>
                    </a:lnTo>
                    <a:lnTo>
                      <a:pt x="28226" y="14"/>
                    </a:lnTo>
                    <a:lnTo>
                      <a:pt x="26852" y="1"/>
                    </a:lnTo>
                    <a:close/>
                  </a:path>
                </a:pathLst>
              </a:cu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8" name="Google Shape;1128;p28"/>
              <p:cNvSpPr/>
              <p:nvPr/>
            </p:nvSpPr>
            <p:spPr>
              <a:xfrm>
                <a:off x="1289237" y="4091810"/>
                <a:ext cx="974294" cy="530012"/>
              </a:xfrm>
              <a:custGeom>
                <a:avLst/>
                <a:gdLst/>
                <a:ahLst/>
                <a:cxnLst/>
                <a:rect l="l" t="t" r="r" b="b"/>
                <a:pathLst>
                  <a:path w="33083" h="17997" extrusionOk="0">
                    <a:moveTo>
                      <a:pt x="19616" y="0"/>
                    </a:moveTo>
                    <a:lnTo>
                      <a:pt x="18527" y="41"/>
                    </a:lnTo>
                    <a:lnTo>
                      <a:pt x="17453" y="82"/>
                    </a:lnTo>
                    <a:lnTo>
                      <a:pt x="16378" y="150"/>
                    </a:lnTo>
                    <a:lnTo>
                      <a:pt x="15317" y="245"/>
                    </a:lnTo>
                    <a:lnTo>
                      <a:pt x="14270" y="340"/>
                    </a:lnTo>
                    <a:lnTo>
                      <a:pt x="13236" y="463"/>
                    </a:lnTo>
                    <a:lnTo>
                      <a:pt x="12243" y="585"/>
                    </a:lnTo>
                    <a:lnTo>
                      <a:pt x="11277" y="707"/>
                    </a:lnTo>
                    <a:lnTo>
                      <a:pt x="10352" y="843"/>
                    </a:lnTo>
                    <a:lnTo>
                      <a:pt x="9468" y="979"/>
                    </a:lnTo>
                    <a:lnTo>
                      <a:pt x="8625" y="1115"/>
                    </a:lnTo>
                    <a:lnTo>
                      <a:pt x="7128" y="1387"/>
                    </a:lnTo>
                    <a:lnTo>
                      <a:pt x="5877" y="1632"/>
                    </a:lnTo>
                    <a:lnTo>
                      <a:pt x="4938" y="1823"/>
                    </a:lnTo>
                    <a:lnTo>
                      <a:pt x="4136" y="2000"/>
                    </a:lnTo>
                    <a:lnTo>
                      <a:pt x="3918" y="2054"/>
                    </a:lnTo>
                    <a:lnTo>
                      <a:pt x="3714" y="2136"/>
                    </a:lnTo>
                    <a:lnTo>
                      <a:pt x="3524" y="2217"/>
                    </a:lnTo>
                    <a:lnTo>
                      <a:pt x="3320" y="2299"/>
                    </a:lnTo>
                    <a:lnTo>
                      <a:pt x="3129" y="2408"/>
                    </a:lnTo>
                    <a:lnTo>
                      <a:pt x="2952" y="2516"/>
                    </a:lnTo>
                    <a:lnTo>
                      <a:pt x="2762" y="2639"/>
                    </a:lnTo>
                    <a:lnTo>
                      <a:pt x="2585" y="2761"/>
                    </a:lnTo>
                    <a:lnTo>
                      <a:pt x="2422" y="2897"/>
                    </a:lnTo>
                    <a:lnTo>
                      <a:pt x="2245" y="3033"/>
                    </a:lnTo>
                    <a:lnTo>
                      <a:pt x="2082" y="3197"/>
                    </a:lnTo>
                    <a:lnTo>
                      <a:pt x="1932" y="3346"/>
                    </a:lnTo>
                    <a:lnTo>
                      <a:pt x="1783" y="3509"/>
                    </a:lnTo>
                    <a:lnTo>
                      <a:pt x="1633" y="3686"/>
                    </a:lnTo>
                    <a:lnTo>
                      <a:pt x="1361" y="4040"/>
                    </a:lnTo>
                    <a:lnTo>
                      <a:pt x="1116" y="4421"/>
                    </a:lnTo>
                    <a:lnTo>
                      <a:pt x="885" y="4829"/>
                    </a:lnTo>
                    <a:lnTo>
                      <a:pt x="681" y="5237"/>
                    </a:lnTo>
                    <a:lnTo>
                      <a:pt x="504" y="5672"/>
                    </a:lnTo>
                    <a:lnTo>
                      <a:pt x="354" y="6108"/>
                    </a:lnTo>
                    <a:lnTo>
                      <a:pt x="218" y="6556"/>
                    </a:lnTo>
                    <a:lnTo>
                      <a:pt x="123" y="7019"/>
                    </a:lnTo>
                    <a:lnTo>
                      <a:pt x="55" y="7468"/>
                    </a:lnTo>
                    <a:lnTo>
                      <a:pt x="14" y="7930"/>
                    </a:lnTo>
                    <a:lnTo>
                      <a:pt x="1" y="8379"/>
                    </a:lnTo>
                    <a:lnTo>
                      <a:pt x="14" y="8828"/>
                    </a:lnTo>
                    <a:lnTo>
                      <a:pt x="55" y="9277"/>
                    </a:lnTo>
                    <a:lnTo>
                      <a:pt x="96" y="9495"/>
                    </a:lnTo>
                    <a:lnTo>
                      <a:pt x="137" y="9712"/>
                    </a:lnTo>
                    <a:lnTo>
                      <a:pt x="191" y="9916"/>
                    </a:lnTo>
                    <a:lnTo>
                      <a:pt x="245" y="10120"/>
                    </a:lnTo>
                    <a:lnTo>
                      <a:pt x="313" y="10324"/>
                    </a:lnTo>
                    <a:lnTo>
                      <a:pt x="395" y="10528"/>
                    </a:lnTo>
                    <a:lnTo>
                      <a:pt x="477" y="10719"/>
                    </a:lnTo>
                    <a:lnTo>
                      <a:pt x="572" y="10909"/>
                    </a:lnTo>
                    <a:lnTo>
                      <a:pt x="667" y="11086"/>
                    </a:lnTo>
                    <a:lnTo>
                      <a:pt x="776" y="11263"/>
                    </a:lnTo>
                    <a:lnTo>
                      <a:pt x="898" y="11440"/>
                    </a:lnTo>
                    <a:lnTo>
                      <a:pt x="1021" y="11603"/>
                    </a:lnTo>
                    <a:lnTo>
                      <a:pt x="1170" y="11766"/>
                    </a:lnTo>
                    <a:lnTo>
                      <a:pt x="1306" y="11916"/>
                    </a:lnTo>
                    <a:lnTo>
                      <a:pt x="1470" y="12052"/>
                    </a:lnTo>
                    <a:lnTo>
                      <a:pt x="1633" y="12188"/>
                    </a:lnTo>
                    <a:lnTo>
                      <a:pt x="1796" y="12324"/>
                    </a:lnTo>
                    <a:lnTo>
                      <a:pt x="1987" y="12446"/>
                    </a:lnTo>
                    <a:lnTo>
                      <a:pt x="2177" y="12555"/>
                    </a:lnTo>
                    <a:lnTo>
                      <a:pt x="2381" y="12650"/>
                    </a:lnTo>
                    <a:lnTo>
                      <a:pt x="2585" y="12746"/>
                    </a:lnTo>
                    <a:lnTo>
                      <a:pt x="2816" y="12827"/>
                    </a:lnTo>
                    <a:lnTo>
                      <a:pt x="3048" y="12895"/>
                    </a:lnTo>
                    <a:lnTo>
                      <a:pt x="3279" y="12963"/>
                    </a:lnTo>
                    <a:lnTo>
                      <a:pt x="3646" y="13031"/>
                    </a:lnTo>
                    <a:lnTo>
                      <a:pt x="3973" y="13072"/>
                    </a:lnTo>
                    <a:lnTo>
                      <a:pt x="4299" y="13113"/>
                    </a:lnTo>
                    <a:lnTo>
                      <a:pt x="4775" y="13126"/>
                    </a:lnTo>
                    <a:lnTo>
                      <a:pt x="5265" y="13126"/>
                    </a:lnTo>
                    <a:lnTo>
                      <a:pt x="5782" y="13099"/>
                    </a:lnTo>
                    <a:lnTo>
                      <a:pt x="6312" y="13058"/>
                    </a:lnTo>
                    <a:lnTo>
                      <a:pt x="6856" y="13004"/>
                    </a:lnTo>
                    <a:lnTo>
                      <a:pt x="7414" y="12922"/>
                    </a:lnTo>
                    <a:lnTo>
                      <a:pt x="7985" y="12827"/>
                    </a:lnTo>
                    <a:lnTo>
                      <a:pt x="8570" y="12718"/>
                    </a:lnTo>
                    <a:lnTo>
                      <a:pt x="9169" y="12596"/>
                    </a:lnTo>
                    <a:lnTo>
                      <a:pt x="9767" y="12460"/>
                    </a:lnTo>
                    <a:lnTo>
                      <a:pt x="10366" y="12310"/>
                    </a:lnTo>
                    <a:lnTo>
                      <a:pt x="10964" y="12161"/>
                    </a:lnTo>
                    <a:lnTo>
                      <a:pt x="12175" y="11821"/>
                    </a:lnTo>
                    <a:lnTo>
                      <a:pt x="13386" y="11453"/>
                    </a:lnTo>
                    <a:lnTo>
                      <a:pt x="11753" y="12378"/>
                    </a:lnTo>
                    <a:lnTo>
                      <a:pt x="10339" y="13154"/>
                    </a:lnTo>
                    <a:lnTo>
                      <a:pt x="9155" y="13779"/>
                    </a:lnTo>
                    <a:lnTo>
                      <a:pt x="8203" y="14283"/>
                    </a:lnTo>
                    <a:lnTo>
                      <a:pt x="7455" y="14664"/>
                    </a:lnTo>
                    <a:lnTo>
                      <a:pt x="6924" y="14936"/>
                    </a:lnTo>
                    <a:lnTo>
                      <a:pt x="6503" y="15126"/>
                    </a:lnTo>
                    <a:lnTo>
                      <a:pt x="6462" y="15725"/>
                    </a:lnTo>
                    <a:lnTo>
                      <a:pt x="6448" y="16010"/>
                    </a:lnTo>
                    <a:lnTo>
                      <a:pt x="6326" y="17996"/>
                    </a:lnTo>
                    <a:lnTo>
                      <a:pt x="7523" y="17833"/>
                    </a:lnTo>
                    <a:lnTo>
                      <a:pt x="8693" y="17656"/>
                    </a:lnTo>
                    <a:lnTo>
                      <a:pt x="9835" y="17479"/>
                    </a:lnTo>
                    <a:lnTo>
                      <a:pt x="10951" y="17302"/>
                    </a:lnTo>
                    <a:lnTo>
                      <a:pt x="12025" y="17098"/>
                    </a:lnTo>
                    <a:lnTo>
                      <a:pt x="13086" y="16908"/>
                    </a:lnTo>
                    <a:lnTo>
                      <a:pt x="14107" y="16704"/>
                    </a:lnTo>
                    <a:lnTo>
                      <a:pt x="15100" y="16486"/>
                    </a:lnTo>
                    <a:lnTo>
                      <a:pt x="16065" y="16269"/>
                    </a:lnTo>
                    <a:lnTo>
                      <a:pt x="16990" y="16051"/>
                    </a:lnTo>
                    <a:lnTo>
                      <a:pt x="17902" y="15820"/>
                    </a:lnTo>
                    <a:lnTo>
                      <a:pt x="18772" y="15575"/>
                    </a:lnTo>
                    <a:lnTo>
                      <a:pt x="19629" y="15344"/>
                    </a:lnTo>
                    <a:lnTo>
                      <a:pt x="20445" y="15099"/>
                    </a:lnTo>
                    <a:lnTo>
                      <a:pt x="21248" y="14840"/>
                    </a:lnTo>
                    <a:lnTo>
                      <a:pt x="22010" y="14596"/>
                    </a:lnTo>
                    <a:lnTo>
                      <a:pt x="22744" y="14337"/>
                    </a:lnTo>
                    <a:lnTo>
                      <a:pt x="23465" y="14065"/>
                    </a:lnTo>
                    <a:lnTo>
                      <a:pt x="24145" y="13807"/>
                    </a:lnTo>
                    <a:lnTo>
                      <a:pt x="24798" y="13535"/>
                    </a:lnTo>
                    <a:lnTo>
                      <a:pt x="25437" y="13262"/>
                    </a:lnTo>
                    <a:lnTo>
                      <a:pt x="26036" y="12990"/>
                    </a:lnTo>
                    <a:lnTo>
                      <a:pt x="26621" y="12705"/>
                    </a:lnTo>
                    <a:lnTo>
                      <a:pt x="27165" y="12433"/>
                    </a:lnTo>
                    <a:lnTo>
                      <a:pt x="27696" y="12147"/>
                    </a:lnTo>
                    <a:lnTo>
                      <a:pt x="28199" y="11861"/>
                    </a:lnTo>
                    <a:lnTo>
                      <a:pt x="28661" y="11576"/>
                    </a:lnTo>
                    <a:lnTo>
                      <a:pt x="29110" y="11277"/>
                    </a:lnTo>
                    <a:lnTo>
                      <a:pt x="29545" y="10991"/>
                    </a:lnTo>
                    <a:lnTo>
                      <a:pt x="29940" y="10692"/>
                    </a:lnTo>
                    <a:lnTo>
                      <a:pt x="30307" y="10406"/>
                    </a:lnTo>
                    <a:lnTo>
                      <a:pt x="30661" y="10107"/>
                    </a:lnTo>
                    <a:lnTo>
                      <a:pt x="30987" y="9821"/>
                    </a:lnTo>
                    <a:lnTo>
                      <a:pt x="31287" y="9522"/>
                    </a:lnTo>
                    <a:lnTo>
                      <a:pt x="31572" y="9223"/>
                    </a:lnTo>
                    <a:lnTo>
                      <a:pt x="31817" y="8937"/>
                    </a:lnTo>
                    <a:lnTo>
                      <a:pt x="32048" y="8638"/>
                    </a:lnTo>
                    <a:lnTo>
                      <a:pt x="32252" y="8352"/>
                    </a:lnTo>
                    <a:lnTo>
                      <a:pt x="32443" y="8053"/>
                    </a:lnTo>
                    <a:lnTo>
                      <a:pt x="32592" y="7767"/>
                    </a:lnTo>
                    <a:lnTo>
                      <a:pt x="32742" y="7481"/>
                    </a:lnTo>
                    <a:lnTo>
                      <a:pt x="32851" y="7182"/>
                    </a:lnTo>
                    <a:lnTo>
                      <a:pt x="32946" y="6897"/>
                    </a:lnTo>
                    <a:lnTo>
                      <a:pt x="33014" y="6624"/>
                    </a:lnTo>
                    <a:lnTo>
                      <a:pt x="33055" y="6339"/>
                    </a:lnTo>
                    <a:lnTo>
                      <a:pt x="33082" y="6053"/>
                    </a:lnTo>
                    <a:lnTo>
                      <a:pt x="33082" y="5781"/>
                    </a:lnTo>
                    <a:lnTo>
                      <a:pt x="33069" y="5509"/>
                    </a:lnTo>
                    <a:lnTo>
                      <a:pt x="33028" y="5237"/>
                    </a:lnTo>
                    <a:lnTo>
                      <a:pt x="32973" y="4979"/>
                    </a:lnTo>
                    <a:lnTo>
                      <a:pt x="32892" y="4706"/>
                    </a:lnTo>
                    <a:lnTo>
                      <a:pt x="32783" y="4448"/>
                    </a:lnTo>
                    <a:lnTo>
                      <a:pt x="32660" y="4203"/>
                    </a:lnTo>
                    <a:lnTo>
                      <a:pt x="32524" y="3945"/>
                    </a:lnTo>
                    <a:lnTo>
                      <a:pt x="32361" y="3700"/>
                    </a:lnTo>
                    <a:lnTo>
                      <a:pt x="32171" y="3469"/>
                    </a:lnTo>
                    <a:lnTo>
                      <a:pt x="31967" y="3224"/>
                    </a:lnTo>
                    <a:lnTo>
                      <a:pt x="31749" y="2993"/>
                    </a:lnTo>
                    <a:lnTo>
                      <a:pt x="31504" y="2775"/>
                    </a:lnTo>
                    <a:lnTo>
                      <a:pt x="31246" y="2557"/>
                    </a:lnTo>
                    <a:lnTo>
                      <a:pt x="30960" y="2340"/>
                    </a:lnTo>
                    <a:lnTo>
                      <a:pt x="30661" y="2136"/>
                    </a:lnTo>
                    <a:lnTo>
                      <a:pt x="30348" y="1945"/>
                    </a:lnTo>
                    <a:lnTo>
                      <a:pt x="30008" y="1755"/>
                    </a:lnTo>
                    <a:lnTo>
                      <a:pt x="29641" y="1564"/>
                    </a:lnTo>
                    <a:lnTo>
                      <a:pt x="29273" y="1387"/>
                    </a:lnTo>
                    <a:lnTo>
                      <a:pt x="28879" y="1224"/>
                    </a:lnTo>
                    <a:lnTo>
                      <a:pt x="28484" y="1075"/>
                    </a:lnTo>
                    <a:lnTo>
                      <a:pt x="28063" y="939"/>
                    </a:lnTo>
                    <a:lnTo>
                      <a:pt x="27641" y="816"/>
                    </a:lnTo>
                    <a:lnTo>
                      <a:pt x="27192" y="694"/>
                    </a:lnTo>
                    <a:lnTo>
                      <a:pt x="26743" y="585"/>
                    </a:lnTo>
                    <a:lnTo>
                      <a:pt x="26281" y="490"/>
                    </a:lnTo>
                    <a:lnTo>
                      <a:pt x="25805" y="408"/>
                    </a:lnTo>
                    <a:lnTo>
                      <a:pt x="25329" y="326"/>
                    </a:lnTo>
                    <a:lnTo>
                      <a:pt x="24839" y="258"/>
                    </a:lnTo>
                    <a:lnTo>
                      <a:pt x="24336" y="190"/>
                    </a:lnTo>
                    <a:lnTo>
                      <a:pt x="23832" y="150"/>
                    </a:lnTo>
                    <a:lnTo>
                      <a:pt x="23329" y="95"/>
                    </a:lnTo>
                    <a:lnTo>
                      <a:pt x="22812" y="68"/>
                    </a:lnTo>
                    <a:lnTo>
                      <a:pt x="21751" y="14"/>
                    </a:lnTo>
                    <a:lnTo>
                      <a:pt x="2069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9" name="Google Shape;1129;p28"/>
              <p:cNvSpPr/>
              <p:nvPr/>
            </p:nvSpPr>
            <p:spPr>
              <a:xfrm>
                <a:off x="1316067" y="4540459"/>
                <a:ext cx="146661" cy="107404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3647" extrusionOk="0">
                    <a:moveTo>
                      <a:pt x="4980" y="1"/>
                    </a:moveTo>
                    <a:lnTo>
                      <a:pt x="2381" y="518"/>
                    </a:lnTo>
                    <a:lnTo>
                      <a:pt x="2177" y="790"/>
                    </a:lnTo>
                    <a:lnTo>
                      <a:pt x="1661" y="1524"/>
                    </a:lnTo>
                    <a:lnTo>
                      <a:pt x="1293" y="2014"/>
                    </a:lnTo>
                    <a:lnTo>
                      <a:pt x="899" y="2531"/>
                    </a:lnTo>
                    <a:lnTo>
                      <a:pt x="463" y="3089"/>
                    </a:lnTo>
                    <a:lnTo>
                      <a:pt x="1" y="3646"/>
                    </a:lnTo>
                    <a:lnTo>
                      <a:pt x="4844" y="2939"/>
                    </a:lnTo>
                    <a:lnTo>
                      <a:pt x="4980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0" name="Google Shape;1130;p28"/>
              <p:cNvSpPr/>
              <p:nvPr/>
            </p:nvSpPr>
            <p:spPr>
              <a:xfrm>
                <a:off x="1429451" y="4518430"/>
                <a:ext cx="74155" cy="135441"/>
              </a:xfrm>
              <a:custGeom>
                <a:avLst/>
                <a:gdLst/>
                <a:ahLst/>
                <a:cxnLst/>
                <a:rect l="l" t="t" r="r" b="b"/>
                <a:pathLst>
                  <a:path w="2518" h="4599" extrusionOk="0">
                    <a:moveTo>
                      <a:pt x="1850" y="1"/>
                    </a:moveTo>
                    <a:lnTo>
                      <a:pt x="1592" y="14"/>
                    </a:lnTo>
                    <a:lnTo>
                      <a:pt x="1320" y="28"/>
                    </a:lnTo>
                    <a:lnTo>
                      <a:pt x="1062" y="55"/>
                    </a:lnTo>
                    <a:lnTo>
                      <a:pt x="803" y="110"/>
                    </a:lnTo>
                    <a:lnTo>
                      <a:pt x="545" y="178"/>
                    </a:lnTo>
                    <a:lnTo>
                      <a:pt x="273" y="259"/>
                    </a:lnTo>
                    <a:lnTo>
                      <a:pt x="1" y="382"/>
                    </a:lnTo>
                    <a:lnTo>
                      <a:pt x="422" y="4544"/>
                    </a:lnTo>
                    <a:lnTo>
                      <a:pt x="694" y="4585"/>
                    </a:lnTo>
                    <a:lnTo>
                      <a:pt x="966" y="4598"/>
                    </a:lnTo>
                    <a:lnTo>
                      <a:pt x="1225" y="4598"/>
                    </a:lnTo>
                    <a:lnTo>
                      <a:pt x="1483" y="4558"/>
                    </a:lnTo>
                    <a:lnTo>
                      <a:pt x="1728" y="4517"/>
                    </a:lnTo>
                    <a:lnTo>
                      <a:pt x="1987" y="4435"/>
                    </a:lnTo>
                    <a:lnTo>
                      <a:pt x="2245" y="4340"/>
                    </a:lnTo>
                    <a:lnTo>
                      <a:pt x="2517" y="4231"/>
                    </a:lnTo>
                    <a:lnTo>
                      <a:pt x="2123" y="1"/>
                    </a:lnTo>
                    <a:close/>
                  </a:path>
                </a:pathLst>
              </a:custGeom>
              <a:solidFill>
                <a:srgbClr val="2A5B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1" name="Google Shape;1131;p28"/>
              <p:cNvSpPr/>
              <p:nvPr/>
            </p:nvSpPr>
            <p:spPr>
              <a:xfrm>
                <a:off x="1060495" y="4451135"/>
                <a:ext cx="355373" cy="256009"/>
              </a:xfrm>
              <a:custGeom>
                <a:avLst/>
                <a:gdLst/>
                <a:ahLst/>
                <a:cxnLst/>
                <a:rect l="l" t="t" r="r" b="b"/>
                <a:pathLst>
                  <a:path w="12067" h="8693" extrusionOk="0">
                    <a:moveTo>
                      <a:pt x="9196" y="0"/>
                    </a:moveTo>
                    <a:lnTo>
                      <a:pt x="7740" y="1102"/>
                    </a:lnTo>
                    <a:lnTo>
                      <a:pt x="6258" y="2231"/>
                    </a:lnTo>
                    <a:lnTo>
                      <a:pt x="4544" y="3551"/>
                    </a:lnTo>
                    <a:lnTo>
                      <a:pt x="3687" y="4231"/>
                    </a:lnTo>
                    <a:lnTo>
                      <a:pt x="2843" y="4897"/>
                    </a:lnTo>
                    <a:lnTo>
                      <a:pt x="2068" y="5537"/>
                    </a:lnTo>
                    <a:lnTo>
                      <a:pt x="1374" y="6122"/>
                    </a:lnTo>
                    <a:lnTo>
                      <a:pt x="789" y="6639"/>
                    </a:lnTo>
                    <a:lnTo>
                      <a:pt x="558" y="6856"/>
                    </a:lnTo>
                    <a:lnTo>
                      <a:pt x="354" y="7060"/>
                    </a:lnTo>
                    <a:lnTo>
                      <a:pt x="191" y="7223"/>
                    </a:lnTo>
                    <a:lnTo>
                      <a:pt x="82" y="7373"/>
                    </a:lnTo>
                    <a:lnTo>
                      <a:pt x="14" y="7482"/>
                    </a:lnTo>
                    <a:lnTo>
                      <a:pt x="1" y="7523"/>
                    </a:lnTo>
                    <a:lnTo>
                      <a:pt x="1" y="7550"/>
                    </a:lnTo>
                    <a:lnTo>
                      <a:pt x="82" y="7795"/>
                    </a:lnTo>
                    <a:lnTo>
                      <a:pt x="137" y="7917"/>
                    </a:lnTo>
                    <a:lnTo>
                      <a:pt x="191" y="8053"/>
                    </a:lnTo>
                    <a:lnTo>
                      <a:pt x="259" y="8176"/>
                    </a:lnTo>
                    <a:lnTo>
                      <a:pt x="354" y="8298"/>
                    </a:lnTo>
                    <a:lnTo>
                      <a:pt x="449" y="8407"/>
                    </a:lnTo>
                    <a:lnTo>
                      <a:pt x="558" y="8502"/>
                    </a:lnTo>
                    <a:lnTo>
                      <a:pt x="681" y="8584"/>
                    </a:lnTo>
                    <a:lnTo>
                      <a:pt x="817" y="8638"/>
                    </a:lnTo>
                    <a:lnTo>
                      <a:pt x="966" y="8679"/>
                    </a:lnTo>
                    <a:lnTo>
                      <a:pt x="1130" y="8692"/>
                    </a:lnTo>
                    <a:lnTo>
                      <a:pt x="1320" y="8679"/>
                    </a:lnTo>
                    <a:lnTo>
                      <a:pt x="1510" y="8638"/>
                    </a:lnTo>
                    <a:lnTo>
                      <a:pt x="1742" y="8556"/>
                    </a:lnTo>
                    <a:lnTo>
                      <a:pt x="1973" y="8434"/>
                    </a:lnTo>
                    <a:lnTo>
                      <a:pt x="2191" y="8325"/>
                    </a:lnTo>
                    <a:lnTo>
                      <a:pt x="2449" y="8244"/>
                    </a:lnTo>
                    <a:lnTo>
                      <a:pt x="2748" y="8148"/>
                    </a:lnTo>
                    <a:lnTo>
                      <a:pt x="3102" y="8067"/>
                    </a:lnTo>
                    <a:lnTo>
                      <a:pt x="3469" y="7985"/>
                    </a:lnTo>
                    <a:lnTo>
                      <a:pt x="3877" y="7917"/>
                    </a:lnTo>
                    <a:lnTo>
                      <a:pt x="4748" y="7795"/>
                    </a:lnTo>
                    <a:lnTo>
                      <a:pt x="5346" y="7713"/>
                    </a:lnTo>
                    <a:lnTo>
                      <a:pt x="5591" y="7686"/>
                    </a:lnTo>
                    <a:lnTo>
                      <a:pt x="6244" y="7618"/>
                    </a:lnTo>
                    <a:lnTo>
                      <a:pt x="6639" y="7563"/>
                    </a:lnTo>
                    <a:lnTo>
                      <a:pt x="7183" y="7509"/>
                    </a:lnTo>
                    <a:lnTo>
                      <a:pt x="7958" y="7427"/>
                    </a:lnTo>
                    <a:lnTo>
                      <a:pt x="8597" y="7332"/>
                    </a:lnTo>
                    <a:lnTo>
                      <a:pt x="8856" y="7291"/>
                    </a:lnTo>
                    <a:lnTo>
                      <a:pt x="9060" y="7251"/>
                    </a:lnTo>
                    <a:lnTo>
                      <a:pt x="9209" y="7210"/>
                    </a:lnTo>
                    <a:lnTo>
                      <a:pt x="9305" y="7169"/>
                    </a:lnTo>
                    <a:lnTo>
                      <a:pt x="9386" y="7087"/>
                    </a:lnTo>
                    <a:lnTo>
                      <a:pt x="9454" y="7006"/>
                    </a:lnTo>
                    <a:lnTo>
                      <a:pt x="9509" y="6897"/>
                    </a:lnTo>
                    <a:lnTo>
                      <a:pt x="9563" y="6788"/>
                    </a:lnTo>
                    <a:lnTo>
                      <a:pt x="9604" y="6666"/>
                    </a:lnTo>
                    <a:lnTo>
                      <a:pt x="9631" y="6530"/>
                    </a:lnTo>
                    <a:lnTo>
                      <a:pt x="9672" y="6271"/>
                    </a:lnTo>
                    <a:lnTo>
                      <a:pt x="9686" y="6040"/>
                    </a:lnTo>
                    <a:lnTo>
                      <a:pt x="9686" y="5836"/>
                    </a:lnTo>
                    <a:lnTo>
                      <a:pt x="9686" y="5646"/>
                    </a:lnTo>
                    <a:lnTo>
                      <a:pt x="9903" y="5278"/>
                    </a:lnTo>
                    <a:lnTo>
                      <a:pt x="10121" y="4965"/>
                    </a:lnTo>
                    <a:lnTo>
                      <a:pt x="10352" y="4693"/>
                    </a:lnTo>
                    <a:lnTo>
                      <a:pt x="10570" y="4449"/>
                    </a:lnTo>
                    <a:lnTo>
                      <a:pt x="10801" y="4244"/>
                    </a:lnTo>
                    <a:lnTo>
                      <a:pt x="11005" y="4068"/>
                    </a:lnTo>
                    <a:lnTo>
                      <a:pt x="11209" y="3918"/>
                    </a:lnTo>
                    <a:lnTo>
                      <a:pt x="11413" y="3782"/>
                    </a:lnTo>
                    <a:lnTo>
                      <a:pt x="11740" y="3564"/>
                    </a:lnTo>
                    <a:lnTo>
                      <a:pt x="11862" y="3483"/>
                    </a:lnTo>
                    <a:lnTo>
                      <a:pt x="11957" y="3401"/>
                    </a:lnTo>
                    <a:lnTo>
                      <a:pt x="12039" y="3320"/>
                    </a:lnTo>
                    <a:lnTo>
                      <a:pt x="12052" y="3279"/>
                    </a:lnTo>
                    <a:lnTo>
                      <a:pt x="12066" y="3238"/>
                    </a:lnTo>
                    <a:lnTo>
                      <a:pt x="12066" y="3197"/>
                    </a:lnTo>
                    <a:lnTo>
                      <a:pt x="12066" y="3156"/>
                    </a:lnTo>
                    <a:lnTo>
                      <a:pt x="12039" y="3102"/>
                    </a:lnTo>
                    <a:lnTo>
                      <a:pt x="12012" y="3061"/>
                    </a:lnTo>
                    <a:lnTo>
                      <a:pt x="11876" y="2871"/>
                    </a:lnTo>
                    <a:lnTo>
                      <a:pt x="11712" y="2667"/>
                    </a:lnTo>
                    <a:lnTo>
                      <a:pt x="11304" y="2190"/>
                    </a:lnTo>
                    <a:lnTo>
                      <a:pt x="10842" y="1687"/>
                    </a:lnTo>
                    <a:lnTo>
                      <a:pt x="10366" y="1184"/>
                    </a:lnTo>
                    <a:lnTo>
                      <a:pt x="9550" y="354"/>
                    </a:lnTo>
                    <a:lnTo>
                      <a:pt x="919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2" name="Google Shape;1132;p28"/>
              <p:cNvSpPr/>
              <p:nvPr/>
            </p:nvSpPr>
            <p:spPr>
              <a:xfrm>
                <a:off x="478022" y="4091810"/>
                <a:ext cx="974677" cy="530012"/>
              </a:xfrm>
              <a:custGeom>
                <a:avLst/>
                <a:gdLst/>
                <a:ahLst/>
                <a:cxnLst/>
                <a:rect l="l" t="t" r="r" b="b"/>
                <a:pathLst>
                  <a:path w="33096" h="17997" extrusionOk="0">
                    <a:moveTo>
                      <a:pt x="12406" y="0"/>
                    </a:moveTo>
                    <a:lnTo>
                      <a:pt x="11331" y="14"/>
                    </a:lnTo>
                    <a:lnTo>
                      <a:pt x="10284" y="68"/>
                    </a:lnTo>
                    <a:lnTo>
                      <a:pt x="9767" y="95"/>
                    </a:lnTo>
                    <a:lnTo>
                      <a:pt x="9250" y="150"/>
                    </a:lnTo>
                    <a:lnTo>
                      <a:pt x="8747" y="190"/>
                    </a:lnTo>
                    <a:lnTo>
                      <a:pt x="8244" y="258"/>
                    </a:lnTo>
                    <a:lnTo>
                      <a:pt x="7754" y="326"/>
                    </a:lnTo>
                    <a:lnTo>
                      <a:pt x="7278" y="408"/>
                    </a:lnTo>
                    <a:lnTo>
                      <a:pt x="6802" y="490"/>
                    </a:lnTo>
                    <a:lnTo>
                      <a:pt x="6339" y="585"/>
                    </a:lnTo>
                    <a:lnTo>
                      <a:pt x="5890" y="694"/>
                    </a:lnTo>
                    <a:lnTo>
                      <a:pt x="5455" y="816"/>
                    </a:lnTo>
                    <a:lnTo>
                      <a:pt x="5020" y="939"/>
                    </a:lnTo>
                    <a:lnTo>
                      <a:pt x="4612" y="1075"/>
                    </a:lnTo>
                    <a:lnTo>
                      <a:pt x="4204" y="1224"/>
                    </a:lnTo>
                    <a:lnTo>
                      <a:pt x="3809" y="1387"/>
                    </a:lnTo>
                    <a:lnTo>
                      <a:pt x="3442" y="1564"/>
                    </a:lnTo>
                    <a:lnTo>
                      <a:pt x="3088" y="1755"/>
                    </a:lnTo>
                    <a:lnTo>
                      <a:pt x="2748" y="1945"/>
                    </a:lnTo>
                    <a:lnTo>
                      <a:pt x="2422" y="2136"/>
                    </a:lnTo>
                    <a:lnTo>
                      <a:pt x="2122" y="2340"/>
                    </a:lnTo>
                    <a:lnTo>
                      <a:pt x="1850" y="2557"/>
                    </a:lnTo>
                    <a:lnTo>
                      <a:pt x="1578" y="2775"/>
                    </a:lnTo>
                    <a:lnTo>
                      <a:pt x="1347" y="2993"/>
                    </a:lnTo>
                    <a:lnTo>
                      <a:pt x="1116" y="3224"/>
                    </a:lnTo>
                    <a:lnTo>
                      <a:pt x="912" y="3469"/>
                    </a:lnTo>
                    <a:lnTo>
                      <a:pt x="735" y="3700"/>
                    </a:lnTo>
                    <a:lnTo>
                      <a:pt x="572" y="3945"/>
                    </a:lnTo>
                    <a:lnTo>
                      <a:pt x="422" y="4203"/>
                    </a:lnTo>
                    <a:lnTo>
                      <a:pt x="300" y="4448"/>
                    </a:lnTo>
                    <a:lnTo>
                      <a:pt x="204" y="4706"/>
                    </a:lnTo>
                    <a:lnTo>
                      <a:pt x="123" y="4979"/>
                    </a:lnTo>
                    <a:lnTo>
                      <a:pt x="55" y="5237"/>
                    </a:lnTo>
                    <a:lnTo>
                      <a:pt x="14" y="5509"/>
                    </a:lnTo>
                    <a:lnTo>
                      <a:pt x="0" y="5781"/>
                    </a:lnTo>
                    <a:lnTo>
                      <a:pt x="0" y="6053"/>
                    </a:lnTo>
                    <a:lnTo>
                      <a:pt x="28" y="6339"/>
                    </a:lnTo>
                    <a:lnTo>
                      <a:pt x="82" y="6624"/>
                    </a:lnTo>
                    <a:lnTo>
                      <a:pt x="150" y="6897"/>
                    </a:lnTo>
                    <a:lnTo>
                      <a:pt x="232" y="7182"/>
                    </a:lnTo>
                    <a:lnTo>
                      <a:pt x="354" y="7481"/>
                    </a:lnTo>
                    <a:lnTo>
                      <a:pt x="490" y="7767"/>
                    </a:lnTo>
                    <a:lnTo>
                      <a:pt x="653" y="8053"/>
                    </a:lnTo>
                    <a:lnTo>
                      <a:pt x="830" y="8352"/>
                    </a:lnTo>
                    <a:lnTo>
                      <a:pt x="1034" y="8638"/>
                    </a:lnTo>
                    <a:lnTo>
                      <a:pt x="1265" y="8937"/>
                    </a:lnTo>
                    <a:lnTo>
                      <a:pt x="1524" y="9223"/>
                    </a:lnTo>
                    <a:lnTo>
                      <a:pt x="1796" y="9522"/>
                    </a:lnTo>
                    <a:lnTo>
                      <a:pt x="2095" y="9821"/>
                    </a:lnTo>
                    <a:lnTo>
                      <a:pt x="2422" y="10107"/>
                    </a:lnTo>
                    <a:lnTo>
                      <a:pt x="2775" y="10406"/>
                    </a:lnTo>
                    <a:lnTo>
                      <a:pt x="3143" y="10692"/>
                    </a:lnTo>
                    <a:lnTo>
                      <a:pt x="3551" y="10991"/>
                    </a:lnTo>
                    <a:lnTo>
                      <a:pt x="3972" y="11277"/>
                    </a:lnTo>
                    <a:lnTo>
                      <a:pt x="4421" y="11576"/>
                    </a:lnTo>
                    <a:lnTo>
                      <a:pt x="4897" y="11861"/>
                    </a:lnTo>
                    <a:lnTo>
                      <a:pt x="5401" y="12147"/>
                    </a:lnTo>
                    <a:lnTo>
                      <a:pt x="5917" y="12433"/>
                    </a:lnTo>
                    <a:lnTo>
                      <a:pt x="6475" y="12705"/>
                    </a:lnTo>
                    <a:lnTo>
                      <a:pt x="7046" y="12990"/>
                    </a:lnTo>
                    <a:lnTo>
                      <a:pt x="7659" y="13262"/>
                    </a:lnTo>
                    <a:lnTo>
                      <a:pt x="8284" y="13535"/>
                    </a:lnTo>
                    <a:lnTo>
                      <a:pt x="8937" y="13807"/>
                    </a:lnTo>
                    <a:lnTo>
                      <a:pt x="9631" y="14065"/>
                    </a:lnTo>
                    <a:lnTo>
                      <a:pt x="10338" y="14337"/>
                    </a:lnTo>
                    <a:lnTo>
                      <a:pt x="11073" y="14596"/>
                    </a:lnTo>
                    <a:lnTo>
                      <a:pt x="11848" y="14840"/>
                    </a:lnTo>
                    <a:lnTo>
                      <a:pt x="12637" y="15099"/>
                    </a:lnTo>
                    <a:lnTo>
                      <a:pt x="13453" y="15344"/>
                    </a:lnTo>
                    <a:lnTo>
                      <a:pt x="14310" y="15575"/>
                    </a:lnTo>
                    <a:lnTo>
                      <a:pt x="15181" y="15820"/>
                    </a:lnTo>
                    <a:lnTo>
                      <a:pt x="16092" y="16051"/>
                    </a:lnTo>
                    <a:lnTo>
                      <a:pt x="17031" y="16269"/>
                    </a:lnTo>
                    <a:lnTo>
                      <a:pt x="17997" y="16486"/>
                    </a:lnTo>
                    <a:lnTo>
                      <a:pt x="18990" y="16704"/>
                    </a:lnTo>
                    <a:lnTo>
                      <a:pt x="20010" y="16908"/>
                    </a:lnTo>
                    <a:lnTo>
                      <a:pt x="21057" y="17098"/>
                    </a:lnTo>
                    <a:lnTo>
                      <a:pt x="22132" y="17302"/>
                    </a:lnTo>
                    <a:lnTo>
                      <a:pt x="23247" y="17479"/>
                    </a:lnTo>
                    <a:lnTo>
                      <a:pt x="24390" y="17656"/>
                    </a:lnTo>
                    <a:lnTo>
                      <a:pt x="25560" y="17833"/>
                    </a:lnTo>
                    <a:lnTo>
                      <a:pt x="26757" y="17996"/>
                    </a:lnTo>
                    <a:lnTo>
                      <a:pt x="26757" y="17996"/>
                    </a:lnTo>
                    <a:lnTo>
                      <a:pt x="26634" y="16037"/>
                    </a:lnTo>
                    <a:lnTo>
                      <a:pt x="26621" y="15752"/>
                    </a:lnTo>
                    <a:lnTo>
                      <a:pt x="26580" y="15126"/>
                    </a:lnTo>
                    <a:lnTo>
                      <a:pt x="26158" y="14936"/>
                    </a:lnTo>
                    <a:lnTo>
                      <a:pt x="25628" y="14664"/>
                    </a:lnTo>
                    <a:lnTo>
                      <a:pt x="24893" y="14283"/>
                    </a:lnTo>
                    <a:lnTo>
                      <a:pt x="23927" y="13779"/>
                    </a:lnTo>
                    <a:lnTo>
                      <a:pt x="22744" y="13154"/>
                    </a:lnTo>
                    <a:lnTo>
                      <a:pt x="21343" y="12378"/>
                    </a:lnTo>
                    <a:lnTo>
                      <a:pt x="19711" y="11453"/>
                    </a:lnTo>
                    <a:lnTo>
                      <a:pt x="20894" y="11821"/>
                    </a:lnTo>
                    <a:lnTo>
                      <a:pt x="22105" y="12161"/>
                    </a:lnTo>
                    <a:lnTo>
                      <a:pt x="22703" y="12310"/>
                    </a:lnTo>
                    <a:lnTo>
                      <a:pt x="23302" y="12460"/>
                    </a:lnTo>
                    <a:lnTo>
                      <a:pt x="23900" y="12596"/>
                    </a:lnTo>
                    <a:lnTo>
                      <a:pt x="24485" y="12718"/>
                    </a:lnTo>
                    <a:lnTo>
                      <a:pt x="25056" y="12827"/>
                    </a:lnTo>
                    <a:lnTo>
                      <a:pt x="25628" y="12922"/>
                    </a:lnTo>
                    <a:lnTo>
                      <a:pt x="26185" y="12990"/>
                    </a:lnTo>
                    <a:lnTo>
                      <a:pt x="26729" y="13058"/>
                    </a:lnTo>
                    <a:lnTo>
                      <a:pt x="27260" y="13099"/>
                    </a:lnTo>
                    <a:lnTo>
                      <a:pt x="27777" y="13126"/>
                    </a:lnTo>
                    <a:lnTo>
                      <a:pt x="28267" y="13126"/>
                    </a:lnTo>
                    <a:lnTo>
                      <a:pt x="28729" y="13113"/>
                    </a:lnTo>
                    <a:lnTo>
                      <a:pt x="29069" y="13086"/>
                    </a:lnTo>
                    <a:lnTo>
                      <a:pt x="29396" y="13045"/>
                    </a:lnTo>
                    <a:lnTo>
                      <a:pt x="29600" y="13004"/>
                    </a:lnTo>
                    <a:lnTo>
                      <a:pt x="29804" y="12963"/>
                    </a:lnTo>
                    <a:lnTo>
                      <a:pt x="30049" y="12895"/>
                    </a:lnTo>
                    <a:lnTo>
                      <a:pt x="30280" y="12827"/>
                    </a:lnTo>
                    <a:lnTo>
                      <a:pt x="30497" y="12746"/>
                    </a:lnTo>
                    <a:lnTo>
                      <a:pt x="30715" y="12650"/>
                    </a:lnTo>
                    <a:lnTo>
                      <a:pt x="30905" y="12555"/>
                    </a:lnTo>
                    <a:lnTo>
                      <a:pt x="31110" y="12446"/>
                    </a:lnTo>
                    <a:lnTo>
                      <a:pt x="31286" y="12324"/>
                    </a:lnTo>
                    <a:lnTo>
                      <a:pt x="31463" y="12188"/>
                    </a:lnTo>
                    <a:lnTo>
                      <a:pt x="31626" y="12052"/>
                    </a:lnTo>
                    <a:lnTo>
                      <a:pt x="31776" y="11916"/>
                    </a:lnTo>
                    <a:lnTo>
                      <a:pt x="31926" y="11766"/>
                    </a:lnTo>
                    <a:lnTo>
                      <a:pt x="32062" y="11603"/>
                    </a:lnTo>
                    <a:lnTo>
                      <a:pt x="32184" y="11440"/>
                    </a:lnTo>
                    <a:lnTo>
                      <a:pt x="32307" y="11263"/>
                    </a:lnTo>
                    <a:lnTo>
                      <a:pt x="32415" y="11086"/>
                    </a:lnTo>
                    <a:lnTo>
                      <a:pt x="32524" y="10909"/>
                    </a:lnTo>
                    <a:lnTo>
                      <a:pt x="32606" y="10719"/>
                    </a:lnTo>
                    <a:lnTo>
                      <a:pt x="32701" y="10528"/>
                    </a:lnTo>
                    <a:lnTo>
                      <a:pt x="32769" y="10324"/>
                    </a:lnTo>
                    <a:lnTo>
                      <a:pt x="32837" y="10120"/>
                    </a:lnTo>
                    <a:lnTo>
                      <a:pt x="32905" y="9916"/>
                    </a:lnTo>
                    <a:lnTo>
                      <a:pt x="32946" y="9712"/>
                    </a:lnTo>
                    <a:lnTo>
                      <a:pt x="33000" y="9495"/>
                    </a:lnTo>
                    <a:lnTo>
                      <a:pt x="33027" y="9277"/>
                    </a:lnTo>
                    <a:lnTo>
                      <a:pt x="33082" y="8828"/>
                    </a:lnTo>
                    <a:lnTo>
                      <a:pt x="33095" y="8379"/>
                    </a:lnTo>
                    <a:lnTo>
                      <a:pt x="33082" y="7930"/>
                    </a:lnTo>
                    <a:lnTo>
                      <a:pt x="33041" y="7468"/>
                    </a:lnTo>
                    <a:lnTo>
                      <a:pt x="32959" y="7019"/>
                    </a:lnTo>
                    <a:lnTo>
                      <a:pt x="32864" y="6556"/>
                    </a:lnTo>
                    <a:lnTo>
                      <a:pt x="32742" y="6108"/>
                    </a:lnTo>
                    <a:lnTo>
                      <a:pt x="32592" y="5672"/>
                    </a:lnTo>
                    <a:lnTo>
                      <a:pt x="32415" y="5237"/>
                    </a:lnTo>
                    <a:lnTo>
                      <a:pt x="32211" y="4829"/>
                    </a:lnTo>
                    <a:lnTo>
                      <a:pt x="31980" y="4421"/>
                    </a:lnTo>
                    <a:lnTo>
                      <a:pt x="31722" y="4040"/>
                    </a:lnTo>
                    <a:lnTo>
                      <a:pt x="31450" y="3686"/>
                    </a:lnTo>
                    <a:lnTo>
                      <a:pt x="31314" y="3509"/>
                    </a:lnTo>
                    <a:lnTo>
                      <a:pt x="31150" y="3346"/>
                    </a:lnTo>
                    <a:lnTo>
                      <a:pt x="31001" y="3197"/>
                    </a:lnTo>
                    <a:lnTo>
                      <a:pt x="30837" y="3033"/>
                    </a:lnTo>
                    <a:lnTo>
                      <a:pt x="30674" y="2897"/>
                    </a:lnTo>
                    <a:lnTo>
                      <a:pt x="30497" y="2761"/>
                    </a:lnTo>
                    <a:lnTo>
                      <a:pt x="30321" y="2639"/>
                    </a:lnTo>
                    <a:lnTo>
                      <a:pt x="30144" y="2516"/>
                    </a:lnTo>
                    <a:lnTo>
                      <a:pt x="29953" y="2408"/>
                    </a:lnTo>
                    <a:lnTo>
                      <a:pt x="29763" y="2299"/>
                    </a:lnTo>
                    <a:lnTo>
                      <a:pt x="29572" y="2217"/>
                    </a:lnTo>
                    <a:lnTo>
                      <a:pt x="29368" y="2136"/>
                    </a:lnTo>
                    <a:lnTo>
                      <a:pt x="29164" y="2054"/>
                    </a:lnTo>
                    <a:lnTo>
                      <a:pt x="28960" y="2000"/>
                    </a:lnTo>
                    <a:lnTo>
                      <a:pt x="28144" y="1823"/>
                    </a:lnTo>
                    <a:lnTo>
                      <a:pt x="27206" y="1632"/>
                    </a:lnTo>
                    <a:lnTo>
                      <a:pt x="25968" y="1387"/>
                    </a:lnTo>
                    <a:lnTo>
                      <a:pt x="24458" y="1115"/>
                    </a:lnTo>
                    <a:lnTo>
                      <a:pt x="23628" y="979"/>
                    </a:lnTo>
                    <a:lnTo>
                      <a:pt x="22744" y="843"/>
                    </a:lnTo>
                    <a:lnTo>
                      <a:pt x="21819" y="707"/>
                    </a:lnTo>
                    <a:lnTo>
                      <a:pt x="20853" y="585"/>
                    </a:lnTo>
                    <a:lnTo>
                      <a:pt x="19847" y="463"/>
                    </a:lnTo>
                    <a:lnTo>
                      <a:pt x="18826" y="340"/>
                    </a:lnTo>
                    <a:lnTo>
                      <a:pt x="17779" y="245"/>
                    </a:lnTo>
                    <a:lnTo>
                      <a:pt x="16718" y="150"/>
                    </a:lnTo>
                    <a:lnTo>
                      <a:pt x="15643" y="82"/>
                    </a:lnTo>
                    <a:lnTo>
                      <a:pt x="14555" y="41"/>
                    </a:lnTo>
                    <a:lnTo>
                      <a:pt x="1348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3" name="Google Shape;1133;p28"/>
              <p:cNvSpPr/>
              <p:nvPr/>
            </p:nvSpPr>
            <p:spPr>
              <a:xfrm>
                <a:off x="1278812" y="4540459"/>
                <a:ext cx="146661" cy="107404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3647" extrusionOk="0">
                    <a:moveTo>
                      <a:pt x="1" y="1"/>
                    </a:moveTo>
                    <a:lnTo>
                      <a:pt x="151" y="2939"/>
                    </a:lnTo>
                    <a:lnTo>
                      <a:pt x="4980" y="3646"/>
                    </a:lnTo>
                    <a:lnTo>
                      <a:pt x="4980" y="3646"/>
                    </a:lnTo>
                    <a:lnTo>
                      <a:pt x="4531" y="3089"/>
                    </a:lnTo>
                    <a:lnTo>
                      <a:pt x="4082" y="2531"/>
                    </a:lnTo>
                    <a:lnTo>
                      <a:pt x="3687" y="2014"/>
                    </a:lnTo>
                    <a:lnTo>
                      <a:pt x="3334" y="1524"/>
                    </a:lnTo>
                    <a:lnTo>
                      <a:pt x="2803" y="790"/>
                    </a:lnTo>
                    <a:lnTo>
                      <a:pt x="2599" y="51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4" name="Google Shape;1134;p28"/>
              <p:cNvSpPr/>
              <p:nvPr/>
            </p:nvSpPr>
            <p:spPr>
              <a:xfrm>
                <a:off x="1238376" y="4518430"/>
                <a:ext cx="73713" cy="135441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599" extrusionOk="0">
                    <a:moveTo>
                      <a:pt x="381" y="1"/>
                    </a:moveTo>
                    <a:lnTo>
                      <a:pt x="0" y="4231"/>
                    </a:lnTo>
                    <a:lnTo>
                      <a:pt x="259" y="4340"/>
                    </a:lnTo>
                    <a:lnTo>
                      <a:pt x="517" y="4435"/>
                    </a:lnTo>
                    <a:lnTo>
                      <a:pt x="775" y="4517"/>
                    </a:lnTo>
                    <a:lnTo>
                      <a:pt x="1034" y="4558"/>
                    </a:lnTo>
                    <a:lnTo>
                      <a:pt x="1292" y="4598"/>
                    </a:lnTo>
                    <a:lnTo>
                      <a:pt x="1551" y="4598"/>
                    </a:lnTo>
                    <a:lnTo>
                      <a:pt x="1809" y="4585"/>
                    </a:lnTo>
                    <a:lnTo>
                      <a:pt x="2081" y="4544"/>
                    </a:lnTo>
                    <a:lnTo>
                      <a:pt x="2503" y="382"/>
                    </a:lnTo>
                    <a:lnTo>
                      <a:pt x="2231" y="259"/>
                    </a:lnTo>
                    <a:lnTo>
                      <a:pt x="1972" y="178"/>
                    </a:lnTo>
                    <a:lnTo>
                      <a:pt x="1700" y="110"/>
                    </a:lnTo>
                    <a:lnTo>
                      <a:pt x="1442" y="55"/>
                    </a:lnTo>
                    <a:lnTo>
                      <a:pt x="1184" y="28"/>
                    </a:lnTo>
                    <a:lnTo>
                      <a:pt x="925" y="14"/>
                    </a:lnTo>
                    <a:lnTo>
                      <a:pt x="6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5" name="Google Shape;1135;p28"/>
              <p:cNvSpPr/>
              <p:nvPr/>
            </p:nvSpPr>
            <p:spPr>
              <a:xfrm>
                <a:off x="1325697" y="4451135"/>
                <a:ext cx="355344" cy="256009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8693" extrusionOk="0">
                    <a:moveTo>
                      <a:pt x="2871" y="0"/>
                    </a:moveTo>
                    <a:lnTo>
                      <a:pt x="2517" y="354"/>
                    </a:lnTo>
                    <a:lnTo>
                      <a:pt x="1701" y="1184"/>
                    </a:lnTo>
                    <a:lnTo>
                      <a:pt x="1238" y="1687"/>
                    </a:lnTo>
                    <a:lnTo>
                      <a:pt x="776" y="2190"/>
                    </a:lnTo>
                    <a:lnTo>
                      <a:pt x="368" y="2667"/>
                    </a:lnTo>
                    <a:lnTo>
                      <a:pt x="191" y="2871"/>
                    </a:lnTo>
                    <a:lnTo>
                      <a:pt x="55" y="3061"/>
                    </a:lnTo>
                    <a:lnTo>
                      <a:pt x="28" y="3102"/>
                    </a:lnTo>
                    <a:lnTo>
                      <a:pt x="14" y="3156"/>
                    </a:lnTo>
                    <a:lnTo>
                      <a:pt x="0" y="3197"/>
                    </a:lnTo>
                    <a:lnTo>
                      <a:pt x="0" y="3238"/>
                    </a:lnTo>
                    <a:lnTo>
                      <a:pt x="14" y="3279"/>
                    </a:lnTo>
                    <a:lnTo>
                      <a:pt x="41" y="3320"/>
                    </a:lnTo>
                    <a:lnTo>
                      <a:pt x="109" y="3401"/>
                    </a:lnTo>
                    <a:lnTo>
                      <a:pt x="204" y="3483"/>
                    </a:lnTo>
                    <a:lnTo>
                      <a:pt x="341" y="3564"/>
                    </a:lnTo>
                    <a:lnTo>
                      <a:pt x="667" y="3782"/>
                    </a:lnTo>
                    <a:lnTo>
                      <a:pt x="857" y="3918"/>
                    </a:lnTo>
                    <a:lnTo>
                      <a:pt x="1061" y="4068"/>
                    </a:lnTo>
                    <a:lnTo>
                      <a:pt x="1279" y="4244"/>
                    </a:lnTo>
                    <a:lnTo>
                      <a:pt x="1497" y="4449"/>
                    </a:lnTo>
                    <a:lnTo>
                      <a:pt x="1728" y="4693"/>
                    </a:lnTo>
                    <a:lnTo>
                      <a:pt x="1946" y="4965"/>
                    </a:lnTo>
                    <a:lnTo>
                      <a:pt x="2177" y="5278"/>
                    </a:lnTo>
                    <a:lnTo>
                      <a:pt x="2381" y="5646"/>
                    </a:lnTo>
                    <a:lnTo>
                      <a:pt x="2381" y="5836"/>
                    </a:lnTo>
                    <a:lnTo>
                      <a:pt x="2381" y="6040"/>
                    </a:lnTo>
                    <a:lnTo>
                      <a:pt x="2408" y="6271"/>
                    </a:lnTo>
                    <a:lnTo>
                      <a:pt x="2449" y="6530"/>
                    </a:lnTo>
                    <a:lnTo>
                      <a:pt x="2476" y="6666"/>
                    </a:lnTo>
                    <a:lnTo>
                      <a:pt x="2517" y="6788"/>
                    </a:lnTo>
                    <a:lnTo>
                      <a:pt x="2558" y="6897"/>
                    </a:lnTo>
                    <a:lnTo>
                      <a:pt x="2612" y="7006"/>
                    </a:lnTo>
                    <a:lnTo>
                      <a:pt x="2680" y="7087"/>
                    </a:lnTo>
                    <a:lnTo>
                      <a:pt x="2762" y="7169"/>
                    </a:lnTo>
                    <a:lnTo>
                      <a:pt x="2857" y="7210"/>
                    </a:lnTo>
                    <a:lnTo>
                      <a:pt x="3007" y="7251"/>
                    </a:lnTo>
                    <a:lnTo>
                      <a:pt x="3224" y="7291"/>
                    </a:lnTo>
                    <a:lnTo>
                      <a:pt x="3483" y="7332"/>
                    </a:lnTo>
                    <a:lnTo>
                      <a:pt x="4122" y="7427"/>
                    </a:lnTo>
                    <a:lnTo>
                      <a:pt x="4884" y="7509"/>
                    </a:lnTo>
                    <a:lnTo>
                      <a:pt x="5428" y="7563"/>
                    </a:lnTo>
                    <a:lnTo>
                      <a:pt x="5822" y="7618"/>
                    </a:lnTo>
                    <a:lnTo>
                      <a:pt x="6475" y="7686"/>
                    </a:lnTo>
                    <a:lnTo>
                      <a:pt x="6734" y="7713"/>
                    </a:lnTo>
                    <a:lnTo>
                      <a:pt x="7332" y="7795"/>
                    </a:lnTo>
                    <a:lnTo>
                      <a:pt x="8189" y="7917"/>
                    </a:lnTo>
                    <a:lnTo>
                      <a:pt x="8597" y="7985"/>
                    </a:lnTo>
                    <a:lnTo>
                      <a:pt x="8978" y="8067"/>
                    </a:lnTo>
                    <a:lnTo>
                      <a:pt x="9318" y="8148"/>
                    </a:lnTo>
                    <a:lnTo>
                      <a:pt x="9631" y="8244"/>
                    </a:lnTo>
                    <a:lnTo>
                      <a:pt x="9890" y="8325"/>
                    </a:lnTo>
                    <a:lnTo>
                      <a:pt x="10094" y="8434"/>
                    </a:lnTo>
                    <a:lnTo>
                      <a:pt x="10338" y="8556"/>
                    </a:lnTo>
                    <a:lnTo>
                      <a:pt x="10556" y="8638"/>
                    </a:lnTo>
                    <a:lnTo>
                      <a:pt x="10760" y="8679"/>
                    </a:lnTo>
                    <a:lnTo>
                      <a:pt x="10937" y="8692"/>
                    </a:lnTo>
                    <a:lnTo>
                      <a:pt x="11114" y="8679"/>
                    </a:lnTo>
                    <a:lnTo>
                      <a:pt x="11263" y="8638"/>
                    </a:lnTo>
                    <a:lnTo>
                      <a:pt x="11399" y="8584"/>
                    </a:lnTo>
                    <a:lnTo>
                      <a:pt x="11522" y="8502"/>
                    </a:lnTo>
                    <a:lnTo>
                      <a:pt x="11631" y="8407"/>
                    </a:lnTo>
                    <a:lnTo>
                      <a:pt x="11726" y="8298"/>
                    </a:lnTo>
                    <a:lnTo>
                      <a:pt x="11808" y="8176"/>
                    </a:lnTo>
                    <a:lnTo>
                      <a:pt x="11876" y="8053"/>
                    </a:lnTo>
                    <a:lnTo>
                      <a:pt x="11944" y="7917"/>
                    </a:lnTo>
                    <a:lnTo>
                      <a:pt x="11998" y="7795"/>
                    </a:lnTo>
                    <a:lnTo>
                      <a:pt x="12066" y="7550"/>
                    </a:lnTo>
                    <a:lnTo>
                      <a:pt x="12066" y="7523"/>
                    </a:lnTo>
                    <a:lnTo>
                      <a:pt x="12052" y="7482"/>
                    </a:lnTo>
                    <a:lnTo>
                      <a:pt x="11984" y="7373"/>
                    </a:lnTo>
                    <a:lnTo>
                      <a:pt x="11876" y="7223"/>
                    </a:lnTo>
                    <a:lnTo>
                      <a:pt x="11712" y="7060"/>
                    </a:lnTo>
                    <a:lnTo>
                      <a:pt x="11522" y="6856"/>
                    </a:lnTo>
                    <a:lnTo>
                      <a:pt x="11277" y="6639"/>
                    </a:lnTo>
                    <a:lnTo>
                      <a:pt x="10692" y="6122"/>
                    </a:lnTo>
                    <a:lnTo>
                      <a:pt x="9998" y="5537"/>
                    </a:lnTo>
                    <a:lnTo>
                      <a:pt x="9223" y="4897"/>
                    </a:lnTo>
                    <a:lnTo>
                      <a:pt x="8393" y="4231"/>
                    </a:lnTo>
                    <a:lnTo>
                      <a:pt x="7523" y="3551"/>
                    </a:lnTo>
                    <a:lnTo>
                      <a:pt x="5822" y="2231"/>
                    </a:lnTo>
                    <a:lnTo>
                      <a:pt x="4326" y="1102"/>
                    </a:lnTo>
                    <a:lnTo>
                      <a:pt x="287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6" name="Google Shape;1136;p28"/>
              <p:cNvSpPr/>
              <p:nvPr/>
            </p:nvSpPr>
            <p:spPr>
              <a:xfrm>
                <a:off x="1031250" y="3196456"/>
                <a:ext cx="642982" cy="1102461"/>
              </a:xfrm>
              <a:custGeom>
                <a:avLst/>
                <a:gdLst/>
                <a:ahLst/>
                <a:cxnLst/>
                <a:rect l="l" t="t" r="r" b="b"/>
                <a:pathLst>
                  <a:path w="21833" h="37435" extrusionOk="0">
                    <a:moveTo>
                      <a:pt x="7849" y="0"/>
                    </a:moveTo>
                    <a:lnTo>
                      <a:pt x="7618" y="68"/>
                    </a:lnTo>
                    <a:lnTo>
                      <a:pt x="6965" y="272"/>
                    </a:lnTo>
                    <a:lnTo>
                      <a:pt x="6026" y="572"/>
                    </a:lnTo>
                    <a:lnTo>
                      <a:pt x="5469" y="762"/>
                    </a:lnTo>
                    <a:lnTo>
                      <a:pt x="4884" y="980"/>
                    </a:lnTo>
                    <a:lnTo>
                      <a:pt x="4272" y="1211"/>
                    </a:lnTo>
                    <a:lnTo>
                      <a:pt x="3660" y="1456"/>
                    </a:lnTo>
                    <a:lnTo>
                      <a:pt x="3048" y="1714"/>
                    </a:lnTo>
                    <a:lnTo>
                      <a:pt x="2449" y="2000"/>
                    </a:lnTo>
                    <a:lnTo>
                      <a:pt x="1891" y="2286"/>
                    </a:lnTo>
                    <a:lnTo>
                      <a:pt x="1633" y="2435"/>
                    </a:lnTo>
                    <a:lnTo>
                      <a:pt x="1374" y="2585"/>
                    </a:lnTo>
                    <a:lnTo>
                      <a:pt x="1143" y="2734"/>
                    </a:lnTo>
                    <a:lnTo>
                      <a:pt x="926" y="2884"/>
                    </a:lnTo>
                    <a:lnTo>
                      <a:pt x="721" y="3034"/>
                    </a:lnTo>
                    <a:lnTo>
                      <a:pt x="545" y="3183"/>
                    </a:lnTo>
                    <a:lnTo>
                      <a:pt x="477" y="3251"/>
                    </a:lnTo>
                    <a:lnTo>
                      <a:pt x="422" y="3319"/>
                    </a:lnTo>
                    <a:lnTo>
                      <a:pt x="327" y="3483"/>
                    </a:lnTo>
                    <a:lnTo>
                      <a:pt x="245" y="3673"/>
                    </a:lnTo>
                    <a:lnTo>
                      <a:pt x="177" y="3904"/>
                    </a:lnTo>
                    <a:lnTo>
                      <a:pt x="109" y="4176"/>
                    </a:lnTo>
                    <a:lnTo>
                      <a:pt x="69" y="4476"/>
                    </a:lnTo>
                    <a:lnTo>
                      <a:pt x="41" y="4788"/>
                    </a:lnTo>
                    <a:lnTo>
                      <a:pt x="14" y="5142"/>
                    </a:lnTo>
                    <a:lnTo>
                      <a:pt x="1" y="5509"/>
                    </a:lnTo>
                    <a:lnTo>
                      <a:pt x="1" y="5917"/>
                    </a:lnTo>
                    <a:lnTo>
                      <a:pt x="14" y="6339"/>
                    </a:lnTo>
                    <a:lnTo>
                      <a:pt x="28" y="6774"/>
                    </a:lnTo>
                    <a:lnTo>
                      <a:pt x="82" y="7713"/>
                    </a:lnTo>
                    <a:lnTo>
                      <a:pt x="177" y="8706"/>
                    </a:lnTo>
                    <a:lnTo>
                      <a:pt x="286" y="9740"/>
                    </a:lnTo>
                    <a:lnTo>
                      <a:pt x="409" y="10814"/>
                    </a:lnTo>
                    <a:lnTo>
                      <a:pt x="558" y="11916"/>
                    </a:lnTo>
                    <a:lnTo>
                      <a:pt x="708" y="13018"/>
                    </a:lnTo>
                    <a:lnTo>
                      <a:pt x="1034" y="15181"/>
                    </a:lnTo>
                    <a:lnTo>
                      <a:pt x="1334" y="17221"/>
                    </a:lnTo>
                    <a:lnTo>
                      <a:pt x="1456" y="18051"/>
                    </a:lnTo>
                    <a:lnTo>
                      <a:pt x="1470" y="18092"/>
                    </a:lnTo>
                    <a:lnTo>
                      <a:pt x="1470" y="18105"/>
                    </a:lnTo>
                    <a:lnTo>
                      <a:pt x="1497" y="18282"/>
                    </a:lnTo>
                    <a:lnTo>
                      <a:pt x="1565" y="18826"/>
                    </a:lnTo>
                    <a:lnTo>
                      <a:pt x="1565" y="18867"/>
                    </a:lnTo>
                    <a:lnTo>
                      <a:pt x="1592" y="19071"/>
                    </a:lnTo>
                    <a:lnTo>
                      <a:pt x="1606" y="19180"/>
                    </a:lnTo>
                    <a:lnTo>
                      <a:pt x="1660" y="19765"/>
                    </a:lnTo>
                    <a:lnTo>
                      <a:pt x="1701" y="20309"/>
                    </a:lnTo>
                    <a:lnTo>
                      <a:pt x="1728" y="20799"/>
                    </a:lnTo>
                    <a:lnTo>
                      <a:pt x="1714" y="21248"/>
                    </a:lnTo>
                    <a:lnTo>
                      <a:pt x="1660" y="22635"/>
                    </a:lnTo>
                    <a:lnTo>
                      <a:pt x="1578" y="24240"/>
                    </a:lnTo>
                    <a:lnTo>
                      <a:pt x="1347" y="27926"/>
                    </a:lnTo>
                    <a:lnTo>
                      <a:pt x="1089" y="31898"/>
                    </a:lnTo>
                    <a:lnTo>
                      <a:pt x="830" y="35775"/>
                    </a:lnTo>
                    <a:lnTo>
                      <a:pt x="1510" y="35979"/>
                    </a:lnTo>
                    <a:lnTo>
                      <a:pt x="2191" y="36156"/>
                    </a:lnTo>
                    <a:lnTo>
                      <a:pt x="2871" y="36333"/>
                    </a:lnTo>
                    <a:lnTo>
                      <a:pt x="3551" y="36496"/>
                    </a:lnTo>
                    <a:lnTo>
                      <a:pt x="4217" y="36646"/>
                    </a:lnTo>
                    <a:lnTo>
                      <a:pt x="4897" y="36782"/>
                    </a:lnTo>
                    <a:lnTo>
                      <a:pt x="5564" y="36904"/>
                    </a:lnTo>
                    <a:lnTo>
                      <a:pt x="6231" y="37013"/>
                    </a:lnTo>
                    <a:lnTo>
                      <a:pt x="6897" y="37122"/>
                    </a:lnTo>
                    <a:lnTo>
                      <a:pt x="7564" y="37203"/>
                    </a:lnTo>
                    <a:lnTo>
                      <a:pt x="8230" y="37271"/>
                    </a:lnTo>
                    <a:lnTo>
                      <a:pt x="8897" y="37326"/>
                    </a:lnTo>
                    <a:lnTo>
                      <a:pt x="9563" y="37380"/>
                    </a:lnTo>
                    <a:lnTo>
                      <a:pt x="10216" y="37407"/>
                    </a:lnTo>
                    <a:lnTo>
                      <a:pt x="10883" y="37421"/>
                    </a:lnTo>
                    <a:lnTo>
                      <a:pt x="11536" y="37435"/>
                    </a:lnTo>
                    <a:lnTo>
                      <a:pt x="12188" y="37421"/>
                    </a:lnTo>
                    <a:lnTo>
                      <a:pt x="12841" y="37407"/>
                    </a:lnTo>
                    <a:lnTo>
                      <a:pt x="13494" y="37380"/>
                    </a:lnTo>
                    <a:lnTo>
                      <a:pt x="14147" y="37326"/>
                    </a:lnTo>
                    <a:lnTo>
                      <a:pt x="14800" y="37271"/>
                    </a:lnTo>
                    <a:lnTo>
                      <a:pt x="15440" y="37203"/>
                    </a:lnTo>
                    <a:lnTo>
                      <a:pt x="16092" y="37122"/>
                    </a:lnTo>
                    <a:lnTo>
                      <a:pt x="16732" y="37013"/>
                    </a:lnTo>
                    <a:lnTo>
                      <a:pt x="17371" y="36904"/>
                    </a:lnTo>
                    <a:lnTo>
                      <a:pt x="18010" y="36782"/>
                    </a:lnTo>
                    <a:lnTo>
                      <a:pt x="18650" y="36646"/>
                    </a:lnTo>
                    <a:lnTo>
                      <a:pt x="19289" y="36496"/>
                    </a:lnTo>
                    <a:lnTo>
                      <a:pt x="19928" y="36333"/>
                    </a:lnTo>
                    <a:lnTo>
                      <a:pt x="20568" y="36156"/>
                    </a:lnTo>
                    <a:lnTo>
                      <a:pt x="21193" y="35979"/>
                    </a:lnTo>
                    <a:lnTo>
                      <a:pt x="21833" y="35775"/>
                    </a:lnTo>
                    <a:lnTo>
                      <a:pt x="21724" y="34292"/>
                    </a:lnTo>
                    <a:lnTo>
                      <a:pt x="21588" y="32769"/>
                    </a:lnTo>
                    <a:lnTo>
                      <a:pt x="21316" y="29627"/>
                    </a:lnTo>
                    <a:lnTo>
                      <a:pt x="21180" y="28035"/>
                    </a:lnTo>
                    <a:lnTo>
                      <a:pt x="21057" y="26471"/>
                    </a:lnTo>
                    <a:lnTo>
                      <a:pt x="20949" y="24920"/>
                    </a:lnTo>
                    <a:lnTo>
                      <a:pt x="20853" y="23438"/>
                    </a:lnTo>
                    <a:lnTo>
                      <a:pt x="20799" y="22513"/>
                    </a:lnTo>
                    <a:lnTo>
                      <a:pt x="20772" y="21737"/>
                    </a:lnTo>
                    <a:lnTo>
                      <a:pt x="20745" y="20975"/>
                    </a:lnTo>
                    <a:lnTo>
                      <a:pt x="20731" y="20255"/>
                    </a:lnTo>
                    <a:lnTo>
                      <a:pt x="20731" y="19574"/>
                    </a:lnTo>
                    <a:lnTo>
                      <a:pt x="20758" y="18513"/>
                    </a:lnTo>
                    <a:lnTo>
                      <a:pt x="20799" y="17357"/>
                    </a:lnTo>
                    <a:lnTo>
                      <a:pt x="20867" y="16147"/>
                    </a:lnTo>
                    <a:lnTo>
                      <a:pt x="20935" y="14882"/>
                    </a:lnTo>
                    <a:lnTo>
                      <a:pt x="21112" y="12283"/>
                    </a:lnTo>
                    <a:lnTo>
                      <a:pt x="21193" y="10978"/>
                    </a:lnTo>
                    <a:lnTo>
                      <a:pt x="21261" y="9713"/>
                    </a:lnTo>
                    <a:lnTo>
                      <a:pt x="21316" y="8488"/>
                    </a:lnTo>
                    <a:lnTo>
                      <a:pt x="21357" y="7332"/>
                    </a:lnTo>
                    <a:lnTo>
                      <a:pt x="21370" y="6244"/>
                    </a:lnTo>
                    <a:lnTo>
                      <a:pt x="21357" y="5754"/>
                    </a:lnTo>
                    <a:lnTo>
                      <a:pt x="21343" y="5278"/>
                    </a:lnTo>
                    <a:lnTo>
                      <a:pt x="21316" y="4829"/>
                    </a:lnTo>
                    <a:lnTo>
                      <a:pt x="21289" y="4421"/>
                    </a:lnTo>
                    <a:lnTo>
                      <a:pt x="21248" y="4040"/>
                    </a:lnTo>
                    <a:lnTo>
                      <a:pt x="21193" y="3700"/>
                    </a:lnTo>
                    <a:lnTo>
                      <a:pt x="21125" y="3401"/>
                    </a:lnTo>
                    <a:lnTo>
                      <a:pt x="21044" y="3156"/>
                    </a:lnTo>
                    <a:lnTo>
                      <a:pt x="20949" y="2939"/>
                    </a:lnTo>
                    <a:lnTo>
                      <a:pt x="20908" y="2843"/>
                    </a:lnTo>
                    <a:lnTo>
                      <a:pt x="20853" y="2775"/>
                    </a:lnTo>
                    <a:lnTo>
                      <a:pt x="20717" y="2626"/>
                    </a:lnTo>
                    <a:lnTo>
                      <a:pt x="20568" y="2490"/>
                    </a:lnTo>
                    <a:lnTo>
                      <a:pt x="20377" y="2354"/>
                    </a:lnTo>
                    <a:lnTo>
                      <a:pt x="20173" y="2218"/>
                    </a:lnTo>
                    <a:lnTo>
                      <a:pt x="19942" y="2082"/>
                    </a:lnTo>
                    <a:lnTo>
                      <a:pt x="19684" y="1959"/>
                    </a:lnTo>
                    <a:lnTo>
                      <a:pt x="19411" y="1823"/>
                    </a:lnTo>
                    <a:lnTo>
                      <a:pt x="19126" y="1701"/>
                    </a:lnTo>
                    <a:lnTo>
                      <a:pt x="18514" y="1469"/>
                    </a:lnTo>
                    <a:lnTo>
                      <a:pt x="17861" y="1252"/>
                    </a:lnTo>
                    <a:lnTo>
                      <a:pt x="17194" y="1034"/>
                    </a:lnTo>
                    <a:lnTo>
                      <a:pt x="16528" y="844"/>
                    </a:lnTo>
                    <a:lnTo>
                      <a:pt x="15861" y="681"/>
                    </a:lnTo>
                    <a:lnTo>
                      <a:pt x="15235" y="531"/>
                    </a:lnTo>
                    <a:lnTo>
                      <a:pt x="14147" y="286"/>
                    </a:lnTo>
                    <a:lnTo>
                      <a:pt x="13386" y="123"/>
                    </a:lnTo>
                    <a:lnTo>
                      <a:pt x="13100" y="68"/>
                    </a:lnTo>
                    <a:lnTo>
                      <a:pt x="784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7" name="Google Shape;1137;p28"/>
              <p:cNvSpPr/>
              <p:nvPr/>
            </p:nvSpPr>
            <p:spPr>
              <a:xfrm>
                <a:off x="1193493" y="2748190"/>
                <a:ext cx="303276" cy="233568"/>
              </a:xfrm>
              <a:custGeom>
                <a:avLst/>
                <a:gdLst/>
                <a:ahLst/>
                <a:cxnLst/>
                <a:rect l="l" t="t" r="r" b="b"/>
                <a:pathLst>
                  <a:path w="10298" h="7931" extrusionOk="0">
                    <a:moveTo>
                      <a:pt x="7074" y="0"/>
                    </a:moveTo>
                    <a:lnTo>
                      <a:pt x="6938" y="14"/>
                    </a:lnTo>
                    <a:lnTo>
                      <a:pt x="6802" y="41"/>
                    </a:lnTo>
                    <a:lnTo>
                      <a:pt x="6666" y="68"/>
                    </a:lnTo>
                    <a:lnTo>
                      <a:pt x="6543" y="109"/>
                    </a:lnTo>
                    <a:lnTo>
                      <a:pt x="6421" y="163"/>
                    </a:lnTo>
                    <a:lnTo>
                      <a:pt x="6299" y="231"/>
                    </a:lnTo>
                    <a:lnTo>
                      <a:pt x="6081" y="381"/>
                    </a:lnTo>
                    <a:lnTo>
                      <a:pt x="5850" y="544"/>
                    </a:lnTo>
                    <a:lnTo>
                      <a:pt x="5646" y="735"/>
                    </a:lnTo>
                    <a:lnTo>
                      <a:pt x="5224" y="1143"/>
                    </a:lnTo>
                    <a:lnTo>
                      <a:pt x="5020" y="1347"/>
                    </a:lnTo>
                    <a:lnTo>
                      <a:pt x="4802" y="1551"/>
                    </a:lnTo>
                    <a:lnTo>
                      <a:pt x="4585" y="1728"/>
                    </a:lnTo>
                    <a:lnTo>
                      <a:pt x="4353" y="1891"/>
                    </a:lnTo>
                    <a:lnTo>
                      <a:pt x="4231" y="1973"/>
                    </a:lnTo>
                    <a:lnTo>
                      <a:pt x="4109" y="2041"/>
                    </a:lnTo>
                    <a:lnTo>
                      <a:pt x="3973" y="2095"/>
                    </a:lnTo>
                    <a:lnTo>
                      <a:pt x="3837" y="2136"/>
                    </a:lnTo>
                    <a:lnTo>
                      <a:pt x="3578" y="2217"/>
                    </a:lnTo>
                    <a:lnTo>
                      <a:pt x="3333" y="2258"/>
                    </a:lnTo>
                    <a:lnTo>
                      <a:pt x="3102" y="2285"/>
                    </a:lnTo>
                    <a:lnTo>
                      <a:pt x="2884" y="2285"/>
                    </a:lnTo>
                    <a:lnTo>
                      <a:pt x="2694" y="2272"/>
                    </a:lnTo>
                    <a:lnTo>
                      <a:pt x="2503" y="2258"/>
                    </a:lnTo>
                    <a:lnTo>
                      <a:pt x="2163" y="2217"/>
                    </a:lnTo>
                    <a:lnTo>
                      <a:pt x="2000" y="2204"/>
                    </a:lnTo>
                    <a:lnTo>
                      <a:pt x="1851" y="2204"/>
                    </a:lnTo>
                    <a:lnTo>
                      <a:pt x="1715" y="2231"/>
                    </a:lnTo>
                    <a:lnTo>
                      <a:pt x="1578" y="2272"/>
                    </a:lnTo>
                    <a:lnTo>
                      <a:pt x="1442" y="2340"/>
                    </a:lnTo>
                    <a:lnTo>
                      <a:pt x="1320" y="2435"/>
                    </a:lnTo>
                    <a:lnTo>
                      <a:pt x="1198" y="2571"/>
                    </a:lnTo>
                    <a:lnTo>
                      <a:pt x="1062" y="2761"/>
                    </a:lnTo>
                    <a:lnTo>
                      <a:pt x="858" y="3129"/>
                    </a:lnTo>
                    <a:lnTo>
                      <a:pt x="708" y="3428"/>
                    </a:lnTo>
                    <a:lnTo>
                      <a:pt x="613" y="3700"/>
                    </a:lnTo>
                    <a:lnTo>
                      <a:pt x="531" y="3931"/>
                    </a:lnTo>
                    <a:lnTo>
                      <a:pt x="463" y="4149"/>
                    </a:lnTo>
                    <a:lnTo>
                      <a:pt x="381" y="4394"/>
                    </a:lnTo>
                    <a:lnTo>
                      <a:pt x="286" y="4652"/>
                    </a:lnTo>
                    <a:lnTo>
                      <a:pt x="123" y="4965"/>
                    </a:lnTo>
                    <a:lnTo>
                      <a:pt x="82" y="5060"/>
                    </a:lnTo>
                    <a:lnTo>
                      <a:pt x="55" y="5156"/>
                    </a:lnTo>
                    <a:lnTo>
                      <a:pt x="28" y="5251"/>
                    </a:lnTo>
                    <a:lnTo>
                      <a:pt x="14" y="5360"/>
                    </a:lnTo>
                    <a:lnTo>
                      <a:pt x="1" y="5577"/>
                    </a:lnTo>
                    <a:lnTo>
                      <a:pt x="14" y="5808"/>
                    </a:lnTo>
                    <a:lnTo>
                      <a:pt x="55" y="6053"/>
                    </a:lnTo>
                    <a:lnTo>
                      <a:pt x="96" y="6298"/>
                    </a:lnTo>
                    <a:lnTo>
                      <a:pt x="164" y="6543"/>
                    </a:lnTo>
                    <a:lnTo>
                      <a:pt x="245" y="6788"/>
                    </a:lnTo>
                    <a:lnTo>
                      <a:pt x="409" y="7237"/>
                    </a:lnTo>
                    <a:lnTo>
                      <a:pt x="558" y="7590"/>
                    </a:lnTo>
                    <a:lnTo>
                      <a:pt x="722" y="7930"/>
                    </a:lnTo>
                    <a:lnTo>
                      <a:pt x="9400" y="7930"/>
                    </a:lnTo>
                    <a:lnTo>
                      <a:pt x="9536" y="7686"/>
                    </a:lnTo>
                    <a:lnTo>
                      <a:pt x="9822" y="7073"/>
                    </a:lnTo>
                    <a:lnTo>
                      <a:pt x="9971" y="6720"/>
                    </a:lnTo>
                    <a:lnTo>
                      <a:pt x="10121" y="6353"/>
                    </a:lnTo>
                    <a:lnTo>
                      <a:pt x="10230" y="5999"/>
                    </a:lnTo>
                    <a:lnTo>
                      <a:pt x="10271" y="5836"/>
                    </a:lnTo>
                    <a:lnTo>
                      <a:pt x="10298" y="5700"/>
                    </a:lnTo>
                    <a:lnTo>
                      <a:pt x="10298" y="5564"/>
                    </a:lnTo>
                    <a:lnTo>
                      <a:pt x="10298" y="5428"/>
                    </a:lnTo>
                    <a:lnTo>
                      <a:pt x="10271" y="5292"/>
                    </a:lnTo>
                    <a:lnTo>
                      <a:pt x="10243" y="5142"/>
                    </a:lnTo>
                    <a:lnTo>
                      <a:pt x="10189" y="5006"/>
                    </a:lnTo>
                    <a:lnTo>
                      <a:pt x="10148" y="4870"/>
                    </a:lnTo>
                    <a:lnTo>
                      <a:pt x="10026" y="4611"/>
                    </a:lnTo>
                    <a:lnTo>
                      <a:pt x="9917" y="4394"/>
                    </a:lnTo>
                    <a:lnTo>
                      <a:pt x="9808" y="4217"/>
                    </a:lnTo>
                    <a:lnTo>
                      <a:pt x="9699" y="4054"/>
                    </a:lnTo>
                    <a:lnTo>
                      <a:pt x="9754" y="3999"/>
                    </a:lnTo>
                    <a:lnTo>
                      <a:pt x="9876" y="3850"/>
                    </a:lnTo>
                    <a:lnTo>
                      <a:pt x="10026" y="3632"/>
                    </a:lnTo>
                    <a:lnTo>
                      <a:pt x="10107" y="3496"/>
                    </a:lnTo>
                    <a:lnTo>
                      <a:pt x="10175" y="3360"/>
                    </a:lnTo>
                    <a:lnTo>
                      <a:pt x="10230" y="3210"/>
                    </a:lnTo>
                    <a:lnTo>
                      <a:pt x="10271" y="3061"/>
                    </a:lnTo>
                    <a:lnTo>
                      <a:pt x="10284" y="2911"/>
                    </a:lnTo>
                    <a:lnTo>
                      <a:pt x="10271" y="2761"/>
                    </a:lnTo>
                    <a:lnTo>
                      <a:pt x="10257" y="2693"/>
                    </a:lnTo>
                    <a:lnTo>
                      <a:pt x="10230" y="2625"/>
                    </a:lnTo>
                    <a:lnTo>
                      <a:pt x="10189" y="2557"/>
                    </a:lnTo>
                    <a:lnTo>
                      <a:pt x="10135" y="2489"/>
                    </a:lnTo>
                    <a:lnTo>
                      <a:pt x="10080" y="2421"/>
                    </a:lnTo>
                    <a:lnTo>
                      <a:pt x="10012" y="2367"/>
                    </a:lnTo>
                    <a:lnTo>
                      <a:pt x="9931" y="2313"/>
                    </a:lnTo>
                    <a:lnTo>
                      <a:pt x="9835" y="2258"/>
                    </a:lnTo>
                    <a:lnTo>
                      <a:pt x="9645" y="2177"/>
                    </a:lnTo>
                    <a:lnTo>
                      <a:pt x="9468" y="2122"/>
                    </a:lnTo>
                    <a:lnTo>
                      <a:pt x="9305" y="2081"/>
                    </a:lnTo>
                    <a:lnTo>
                      <a:pt x="9169" y="2068"/>
                    </a:lnTo>
                    <a:lnTo>
                      <a:pt x="9033" y="2081"/>
                    </a:lnTo>
                    <a:lnTo>
                      <a:pt x="8924" y="2109"/>
                    </a:lnTo>
                    <a:lnTo>
                      <a:pt x="8815" y="2136"/>
                    </a:lnTo>
                    <a:lnTo>
                      <a:pt x="8720" y="2177"/>
                    </a:lnTo>
                    <a:lnTo>
                      <a:pt x="8652" y="2231"/>
                    </a:lnTo>
                    <a:lnTo>
                      <a:pt x="8584" y="2285"/>
                    </a:lnTo>
                    <a:lnTo>
                      <a:pt x="8489" y="2394"/>
                    </a:lnTo>
                    <a:lnTo>
                      <a:pt x="8434" y="2476"/>
                    </a:lnTo>
                    <a:lnTo>
                      <a:pt x="8407" y="2503"/>
                    </a:lnTo>
                    <a:lnTo>
                      <a:pt x="8448" y="2421"/>
                    </a:lnTo>
                    <a:lnTo>
                      <a:pt x="8543" y="2204"/>
                    </a:lnTo>
                    <a:lnTo>
                      <a:pt x="8597" y="2041"/>
                    </a:lnTo>
                    <a:lnTo>
                      <a:pt x="8652" y="1877"/>
                    </a:lnTo>
                    <a:lnTo>
                      <a:pt x="8693" y="1687"/>
                    </a:lnTo>
                    <a:lnTo>
                      <a:pt x="8720" y="1496"/>
                    </a:lnTo>
                    <a:lnTo>
                      <a:pt x="8720" y="1292"/>
                    </a:lnTo>
                    <a:lnTo>
                      <a:pt x="8706" y="1075"/>
                    </a:lnTo>
                    <a:lnTo>
                      <a:pt x="8679" y="980"/>
                    </a:lnTo>
                    <a:lnTo>
                      <a:pt x="8652" y="871"/>
                    </a:lnTo>
                    <a:lnTo>
                      <a:pt x="8611" y="776"/>
                    </a:lnTo>
                    <a:lnTo>
                      <a:pt x="8557" y="680"/>
                    </a:lnTo>
                    <a:lnTo>
                      <a:pt x="8489" y="585"/>
                    </a:lnTo>
                    <a:lnTo>
                      <a:pt x="8421" y="503"/>
                    </a:lnTo>
                    <a:lnTo>
                      <a:pt x="8325" y="422"/>
                    </a:lnTo>
                    <a:lnTo>
                      <a:pt x="8230" y="340"/>
                    </a:lnTo>
                    <a:lnTo>
                      <a:pt x="8121" y="259"/>
                    </a:lnTo>
                    <a:lnTo>
                      <a:pt x="7999" y="191"/>
                    </a:lnTo>
                    <a:lnTo>
                      <a:pt x="7849" y="136"/>
                    </a:lnTo>
                    <a:lnTo>
                      <a:pt x="7686" y="82"/>
                    </a:lnTo>
                    <a:lnTo>
                      <a:pt x="7523" y="41"/>
                    </a:lnTo>
                    <a:lnTo>
                      <a:pt x="7373" y="14"/>
                    </a:lnTo>
                    <a:lnTo>
                      <a:pt x="7224" y="0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8" name="Google Shape;1138;p28"/>
              <p:cNvSpPr/>
              <p:nvPr/>
            </p:nvSpPr>
            <p:spPr>
              <a:xfrm>
                <a:off x="1185071" y="3003349"/>
                <a:ext cx="66528" cy="97391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3307" extrusionOk="0">
                    <a:moveTo>
                      <a:pt x="953" y="1"/>
                    </a:moveTo>
                    <a:lnTo>
                      <a:pt x="844" y="15"/>
                    </a:lnTo>
                    <a:lnTo>
                      <a:pt x="722" y="42"/>
                    </a:lnTo>
                    <a:lnTo>
                      <a:pt x="599" y="83"/>
                    </a:lnTo>
                    <a:lnTo>
                      <a:pt x="477" y="164"/>
                    </a:lnTo>
                    <a:lnTo>
                      <a:pt x="368" y="246"/>
                    </a:lnTo>
                    <a:lnTo>
                      <a:pt x="259" y="368"/>
                    </a:lnTo>
                    <a:lnTo>
                      <a:pt x="178" y="531"/>
                    </a:lnTo>
                    <a:lnTo>
                      <a:pt x="96" y="722"/>
                    </a:lnTo>
                    <a:lnTo>
                      <a:pt x="28" y="940"/>
                    </a:lnTo>
                    <a:lnTo>
                      <a:pt x="15" y="1076"/>
                    </a:lnTo>
                    <a:lnTo>
                      <a:pt x="1" y="1198"/>
                    </a:lnTo>
                    <a:lnTo>
                      <a:pt x="1" y="1320"/>
                    </a:lnTo>
                    <a:lnTo>
                      <a:pt x="1" y="1443"/>
                    </a:lnTo>
                    <a:lnTo>
                      <a:pt x="15" y="1565"/>
                    </a:lnTo>
                    <a:lnTo>
                      <a:pt x="42" y="1688"/>
                    </a:lnTo>
                    <a:lnTo>
                      <a:pt x="110" y="1919"/>
                    </a:lnTo>
                    <a:lnTo>
                      <a:pt x="205" y="2150"/>
                    </a:lnTo>
                    <a:lnTo>
                      <a:pt x="327" y="2368"/>
                    </a:lnTo>
                    <a:lnTo>
                      <a:pt x="463" y="2558"/>
                    </a:lnTo>
                    <a:lnTo>
                      <a:pt x="627" y="2749"/>
                    </a:lnTo>
                    <a:lnTo>
                      <a:pt x="803" y="2912"/>
                    </a:lnTo>
                    <a:lnTo>
                      <a:pt x="994" y="3048"/>
                    </a:lnTo>
                    <a:lnTo>
                      <a:pt x="1198" y="3157"/>
                    </a:lnTo>
                    <a:lnTo>
                      <a:pt x="1402" y="3238"/>
                    </a:lnTo>
                    <a:lnTo>
                      <a:pt x="1511" y="3266"/>
                    </a:lnTo>
                    <a:lnTo>
                      <a:pt x="1620" y="3279"/>
                    </a:lnTo>
                    <a:lnTo>
                      <a:pt x="1728" y="3293"/>
                    </a:lnTo>
                    <a:lnTo>
                      <a:pt x="1837" y="3306"/>
                    </a:lnTo>
                    <a:lnTo>
                      <a:pt x="1946" y="3293"/>
                    </a:lnTo>
                    <a:lnTo>
                      <a:pt x="2055" y="3279"/>
                    </a:lnTo>
                    <a:lnTo>
                      <a:pt x="2164" y="3252"/>
                    </a:lnTo>
                    <a:lnTo>
                      <a:pt x="2259" y="3211"/>
                    </a:lnTo>
                    <a:lnTo>
                      <a:pt x="2218" y="2803"/>
                    </a:lnTo>
                    <a:lnTo>
                      <a:pt x="2150" y="2368"/>
                    </a:lnTo>
                    <a:lnTo>
                      <a:pt x="2069" y="1851"/>
                    </a:lnTo>
                    <a:lnTo>
                      <a:pt x="1946" y="1320"/>
                    </a:lnTo>
                    <a:lnTo>
                      <a:pt x="1878" y="1048"/>
                    </a:lnTo>
                    <a:lnTo>
                      <a:pt x="1810" y="804"/>
                    </a:lnTo>
                    <a:lnTo>
                      <a:pt x="1728" y="572"/>
                    </a:lnTo>
                    <a:lnTo>
                      <a:pt x="1633" y="368"/>
                    </a:lnTo>
                    <a:lnTo>
                      <a:pt x="1538" y="205"/>
                    </a:lnTo>
                    <a:lnTo>
                      <a:pt x="1484" y="137"/>
                    </a:lnTo>
                    <a:lnTo>
                      <a:pt x="1429" y="83"/>
                    </a:lnTo>
                    <a:lnTo>
                      <a:pt x="1388" y="55"/>
                    </a:lnTo>
                    <a:lnTo>
                      <a:pt x="1252" y="28"/>
                    </a:lnTo>
                    <a:lnTo>
                      <a:pt x="1062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9" name="Google Shape;1139;p28"/>
              <p:cNvSpPr/>
              <p:nvPr/>
            </p:nvSpPr>
            <p:spPr>
              <a:xfrm>
                <a:off x="1209927" y="3027793"/>
                <a:ext cx="37667" cy="55719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892" extrusionOk="0">
                    <a:moveTo>
                      <a:pt x="109" y="1"/>
                    </a:moveTo>
                    <a:lnTo>
                      <a:pt x="55" y="14"/>
                    </a:lnTo>
                    <a:lnTo>
                      <a:pt x="14" y="55"/>
                    </a:lnTo>
                    <a:lnTo>
                      <a:pt x="0" y="110"/>
                    </a:lnTo>
                    <a:lnTo>
                      <a:pt x="0" y="164"/>
                    </a:lnTo>
                    <a:lnTo>
                      <a:pt x="14" y="218"/>
                    </a:lnTo>
                    <a:lnTo>
                      <a:pt x="55" y="259"/>
                    </a:lnTo>
                    <a:lnTo>
                      <a:pt x="177" y="368"/>
                    </a:lnTo>
                    <a:lnTo>
                      <a:pt x="313" y="477"/>
                    </a:lnTo>
                    <a:lnTo>
                      <a:pt x="463" y="654"/>
                    </a:lnTo>
                    <a:lnTo>
                      <a:pt x="612" y="858"/>
                    </a:lnTo>
                    <a:lnTo>
                      <a:pt x="694" y="980"/>
                    </a:lnTo>
                    <a:lnTo>
                      <a:pt x="776" y="1116"/>
                    </a:lnTo>
                    <a:lnTo>
                      <a:pt x="844" y="1266"/>
                    </a:lnTo>
                    <a:lnTo>
                      <a:pt x="898" y="1415"/>
                    </a:lnTo>
                    <a:lnTo>
                      <a:pt x="952" y="1579"/>
                    </a:lnTo>
                    <a:lnTo>
                      <a:pt x="993" y="1769"/>
                    </a:lnTo>
                    <a:lnTo>
                      <a:pt x="1007" y="1810"/>
                    </a:lnTo>
                    <a:lnTo>
                      <a:pt x="1034" y="1851"/>
                    </a:lnTo>
                    <a:lnTo>
                      <a:pt x="1075" y="1878"/>
                    </a:lnTo>
                    <a:lnTo>
                      <a:pt x="1129" y="1891"/>
                    </a:lnTo>
                    <a:lnTo>
                      <a:pt x="1157" y="1878"/>
                    </a:lnTo>
                    <a:lnTo>
                      <a:pt x="1211" y="1864"/>
                    </a:lnTo>
                    <a:lnTo>
                      <a:pt x="1252" y="1823"/>
                    </a:lnTo>
                    <a:lnTo>
                      <a:pt x="1279" y="1769"/>
                    </a:lnTo>
                    <a:lnTo>
                      <a:pt x="1279" y="1715"/>
                    </a:lnTo>
                    <a:lnTo>
                      <a:pt x="1238" y="1511"/>
                    </a:lnTo>
                    <a:lnTo>
                      <a:pt x="1184" y="1320"/>
                    </a:lnTo>
                    <a:lnTo>
                      <a:pt x="1116" y="1143"/>
                    </a:lnTo>
                    <a:lnTo>
                      <a:pt x="1034" y="980"/>
                    </a:lnTo>
                    <a:lnTo>
                      <a:pt x="952" y="830"/>
                    </a:lnTo>
                    <a:lnTo>
                      <a:pt x="871" y="694"/>
                    </a:lnTo>
                    <a:lnTo>
                      <a:pt x="776" y="572"/>
                    </a:lnTo>
                    <a:lnTo>
                      <a:pt x="694" y="463"/>
                    </a:lnTo>
                    <a:lnTo>
                      <a:pt x="517" y="273"/>
                    </a:lnTo>
                    <a:lnTo>
                      <a:pt x="381" y="137"/>
                    </a:lnTo>
                    <a:lnTo>
                      <a:pt x="218" y="14"/>
                    </a:ln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0" name="Google Shape;1140;p28"/>
              <p:cNvSpPr/>
              <p:nvPr/>
            </p:nvSpPr>
            <p:spPr>
              <a:xfrm>
                <a:off x="1205509" y="3048232"/>
                <a:ext cx="32071" cy="14048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477" extrusionOk="0">
                    <a:moveTo>
                      <a:pt x="817" y="0"/>
                    </a:moveTo>
                    <a:lnTo>
                      <a:pt x="667" y="14"/>
                    </a:lnTo>
                    <a:lnTo>
                      <a:pt x="518" y="41"/>
                    </a:lnTo>
                    <a:lnTo>
                      <a:pt x="382" y="68"/>
                    </a:lnTo>
                    <a:lnTo>
                      <a:pt x="178" y="150"/>
                    </a:lnTo>
                    <a:lnTo>
                      <a:pt x="82" y="191"/>
                    </a:lnTo>
                    <a:lnTo>
                      <a:pt x="41" y="232"/>
                    </a:lnTo>
                    <a:lnTo>
                      <a:pt x="14" y="286"/>
                    </a:lnTo>
                    <a:lnTo>
                      <a:pt x="1" y="341"/>
                    </a:lnTo>
                    <a:lnTo>
                      <a:pt x="14" y="395"/>
                    </a:lnTo>
                    <a:lnTo>
                      <a:pt x="41" y="422"/>
                    </a:lnTo>
                    <a:lnTo>
                      <a:pt x="69" y="449"/>
                    </a:lnTo>
                    <a:lnTo>
                      <a:pt x="109" y="463"/>
                    </a:lnTo>
                    <a:lnTo>
                      <a:pt x="150" y="477"/>
                    </a:lnTo>
                    <a:lnTo>
                      <a:pt x="178" y="477"/>
                    </a:lnTo>
                    <a:lnTo>
                      <a:pt x="218" y="463"/>
                    </a:lnTo>
                    <a:lnTo>
                      <a:pt x="341" y="409"/>
                    </a:lnTo>
                    <a:lnTo>
                      <a:pt x="518" y="341"/>
                    </a:lnTo>
                    <a:lnTo>
                      <a:pt x="613" y="313"/>
                    </a:lnTo>
                    <a:lnTo>
                      <a:pt x="722" y="300"/>
                    </a:lnTo>
                    <a:lnTo>
                      <a:pt x="817" y="286"/>
                    </a:lnTo>
                    <a:lnTo>
                      <a:pt x="912" y="300"/>
                    </a:lnTo>
                    <a:lnTo>
                      <a:pt x="966" y="300"/>
                    </a:lnTo>
                    <a:lnTo>
                      <a:pt x="1021" y="272"/>
                    </a:lnTo>
                    <a:lnTo>
                      <a:pt x="1062" y="232"/>
                    </a:lnTo>
                    <a:lnTo>
                      <a:pt x="1089" y="177"/>
                    </a:lnTo>
                    <a:lnTo>
                      <a:pt x="1089" y="123"/>
                    </a:lnTo>
                    <a:lnTo>
                      <a:pt x="1062" y="68"/>
                    </a:lnTo>
                    <a:lnTo>
                      <a:pt x="1021" y="28"/>
                    </a:lnTo>
                    <a:lnTo>
                      <a:pt x="966" y="14"/>
                    </a:lnTo>
                    <a:lnTo>
                      <a:pt x="817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1" name="Google Shape;1141;p28"/>
              <p:cNvSpPr/>
              <p:nvPr/>
            </p:nvSpPr>
            <p:spPr>
              <a:xfrm>
                <a:off x="1437050" y="3003349"/>
                <a:ext cx="66940" cy="97391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3307" extrusionOk="0">
                    <a:moveTo>
                      <a:pt x="1198" y="1"/>
                    </a:moveTo>
                    <a:lnTo>
                      <a:pt x="1008" y="28"/>
                    </a:lnTo>
                    <a:lnTo>
                      <a:pt x="885" y="55"/>
                    </a:lnTo>
                    <a:lnTo>
                      <a:pt x="831" y="83"/>
                    </a:lnTo>
                    <a:lnTo>
                      <a:pt x="776" y="137"/>
                    </a:lnTo>
                    <a:lnTo>
                      <a:pt x="722" y="205"/>
                    </a:lnTo>
                    <a:lnTo>
                      <a:pt x="627" y="368"/>
                    </a:lnTo>
                    <a:lnTo>
                      <a:pt x="545" y="572"/>
                    </a:lnTo>
                    <a:lnTo>
                      <a:pt x="463" y="804"/>
                    </a:lnTo>
                    <a:lnTo>
                      <a:pt x="382" y="1048"/>
                    </a:lnTo>
                    <a:lnTo>
                      <a:pt x="314" y="1320"/>
                    </a:lnTo>
                    <a:lnTo>
                      <a:pt x="205" y="1851"/>
                    </a:lnTo>
                    <a:lnTo>
                      <a:pt x="110" y="2368"/>
                    </a:lnTo>
                    <a:lnTo>
                      <a:pt x="55" y="2803"/>
                    </a:lnTo>
                    <a:lnTo>
                      <a:pt x="1" y="3211"/>
                    </a:lnTo>
                    <a:lnTo>
                      <a:pt x="110" y="3252"/>
                    </a:lnTo>
                    <a:lnTo>
                      <a:pt x="219" y="3279"/>
                    </a:lnTo>
                    <a:lnTo>
                      <a:pt x="327" y="3293"/>
                    </a:lnTo>
                    <a:lnTo>
                      <a:pt x="436" y="3306"/>
                    </a:lnTo>
                    <a:lnTo>
                      <a:pt x="531" y="3293"/>
                    </a:lnTo>
                    <a:lnTo>
                      <a:pt x="640" y="3279"/>
                    </a:lnTo>
                    <a:lnTo>
                      <a:pt x="749" y="3266"/>
                    </a:lnTo>
                    <a:lnTo>
                      <a:pt x="858" y="3238"/>
                    </a:lnTo>
                    <a:lnTo>
                      <a:pt x="1076" y="3157"/>
                    </a:lnTo>
                    <a:lnTo>
                      <a:pt x="1266" y="3048"/>
                    </a:lnTo>
                    <a:lnTo>
                      <a:pt x="1456" y="2912"/>
                    </a:lnTo>
                    <a:lnTo>
                      <a:pt x="1647" y="2749"/>
                    </a:lnTo>
                    <a:lnTo>
                      <a:pt x="1797" y="2558"/>
                    </a:lnTo>
                    <a:lnTo>
                      <a:pt x="1946" y="2368"/>
                    </a:lnTo>
                    <a:lnTo>
                      <a:pt x="2069" y="2150"/>
                    </a:lnTo>
                    <a:lnTo>
                      <a:pt x="2164" y="1919"/>
                    </a:lnTo>
                    <a:lnTo>
                      <a:pt x="2232" y="1688"/>
                    </a:lnTo>
                    <a:lnTo>
                      <a:pt x="2245" y="1565"/>
                    </a:lnTo>
                    <a:lnTo>
                      <a:pt x="2259" y="1443"/>
                    </a:lnTo>
                    <a:lnTo>
                      <a:pt x="2273" y="1320"/>
                    </a:lnTo>
                    <a:lnTo>
                      <a:pt x="2273" y="1198"/>
                    </a:lnTo>
                    <a:lnTo>
                      <a:pt x="2259" y="1076"/>
                    </a:lnTo>
                    <a:lnTo>
                      <a:pt x="2232" y="940"/>
                    </a:lnTo>
                    <a:lnTo>
                      <a:pt x="2177" y="722"/>
                    </a:lnTo>
                    <a:lnTo>
                      <a:pt x="2096" y="531"/>
                    </a:lnTo>
                    <a:lnTo>
                      <a:pt x="2001" y="368"/>
                    </a:lnTo>
                    <a:lnTo>
                      <a:pt x="1892" y="246"/>
                    </a:lnTo>
                    <a:lnTo>
                      <a:pt x="1783" y="164"/>
                    </a:lnTo>
                    <a:lnTo>
                      <a:pt x="1661" y="83"/>
                    </a:lnTo>
                    <a:lnTo>
                      <a:pt x="1552" y="42"/>
                    </a:lnTo>
                    <a:lnTo>
                      <a:pt x="1429" y="15"/>
                    </a:lnTo>
                    <a:lnTo>
                      <a:pt x="1307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2" name="Google Shape;1142;p28"/>
              <p:cNvSpPr/>
              <p:nvPr/>
            </p:nvSpPr>
            <p:spPr>
              <a:xfrm>
                <a:off x="1441467" y="3027793"/>
                <a:ext cx="37696" cy="55719"/>
              </a:xfrm>
              <a:custGeom>
                <a:avLst/>
                <a:gdLst/>
                <a:ahLst/>
                <a:cxnLst/>
                <a:rect l="l" t="t" r="r" b="b"/>
                <a:pathLst>
                  <a:path w="1280" h="1892" extrusionOk="0">
                    <a:moveTo>
                      <a:pt x="1102" y="1"/>
                    </a:moveTo>
                    <a:lnTo>
                      <a:pt x="1048" y="14"/>
                    </a:lnTo>
                    <a:lnTo>
                      <a:pt x="898" y="137"/>
                    </a:lnTo>
                    <a:lnTo>
                      <a:pt x="749" y="273"/>
                    </a:lnTo>
                    <a:lnTo>
                      <a:pt x="586" y="463"/>
                    </a:lnTo>
                    <a:lnTo>
                      <a:pt x="490" y="572"/>
                    </a:lnTo>
                    <a:lnTo>
                      <a:pt x="409" y="694"/>
                    </a:lnTo>
                    <a:lnTo>
                      <a:pt x="313" y="830"/>
                    </a:lnTo>
                    <a:lnTo>
                      <a:pt x="232" y="980"/>
                    </a:lnTo>
                    <a:lnTo>
                      <a:pt x="164" y="1143"/>
                    </a:lnTo>
                    <a:lnTo>
                      <a:pt x="96" y="1320"/>
                    </a:lnTo>
                    <a:lnTo>
                      <a:pt x="41" y="1511"/>
                    </a:lnTo>
                    <a:lnTo>
                      <a:pt x="1" y="1715"/>
                    </a:lnTo>
                    <a:lnTo>
                      <a:pt x="1" y="1769"/>
                    </a:lnTo>
                    <a:lnTo>
                      <a:pt x="14" y="1823"/>
                    </a:lnTo>
                    <a:lnTo>
                      <a:pt x="55" y="1864"/>
                    </a:lnTo>
                    <a:lnTo>
                      <a:pt x="109" y="1878"/>
                    </a:lnTo>
                    <a:lnTo>
                      <a:pt x="137" y="1891"/>
                    </a:lnTo>
                    <a:lnTo>
                      <a:pt x="191" y="1878"/>
                    </a:lnTo>
                    <a:lnTo>
                      <a:pt x="232" y="1851"/>
                    </a:lnTo>
                    <a:lnTo>
                      <a:pt x="273" y="1810"/>
                    </a:lnTo>
                    <a:lnTo>
                      <a:pt x="286" y="1769"/>
                    </a:lnTo>
                    <a:lnTo>
                      <a:pt x="327" y="1579"/>
                    </a:lnTo>
                    <a:lnTo>
                      <a:pt x="368" y="1415"/>
                    </a:lnTo>
                    <a:lnTo>
                      <a:pt x="436" y="1266"/>
                    </a:lnTo>
                    <a:lnTo>
                      <a:pt x="504" y="1116"/>
                    </a:lnTo>
                    <a:lnTo>
                      <a:pt x="572" y="980"/>
                    </a:lnTo>
                    <a:lnTo>
                      <a:pt x="654" y="858"/>
                    </a:lnTo>
                    <a:lnTo>
                      <a:pt x="817" y="654"/>
                    </a:lnTo>
                    <a:lnTo>
                      <a:pt x="966" y="477"/>
                    </a:lnTo>
                    <a:lnTo>
                      <a:pt x="1089" y="368"/>
                    </a:lnTo>
                    <a:lnTo>
                      <a:pt x="1211" y="259"/>
                    </a:lnTo>
                    <a:lnTo>
                      <a:pt x="1252" y="218"/>
                    </a:lnTo>
                    <a:lnTo>
                      <a:pt x="1279" y="164"/>
                    </a:lnTo>
                    <a:lnTo>
                      <a:pt x="1279" y="110"/>
                    </a:lnTo>
                    <a:lnTo>
                      <a:pt x="1252" y="55"/>
                    </a:lnTo>
                    <a:lnTo>
                      <a:pt x="1211" y="14"/>
                    </a:lnTo>
                    <a:lnTo>
                      <a:pt x="1157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3" name="Google Shape;1143;p28"/>
              <p:cNvSpPr/>
              <p:nvPr/>
            </p:nvSpPr>
            <p:spPr>
              <a:xfrm>
                <a:off x="1451480" y="3048232"/>
                <a:ext cx="31688" cy="14048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477" extrusionOk="0">
                    <a:moveTo>
                      <a:pt x="259" y="0"/>
                    </a:moveTo>
                    <a:lnTo>
                      <a:pt x="109" y="14"/>
                    </a:lnTo>
                    <a:lnTo>
                      <a:pt x="55" y="28"/>
                    </a:lnTo>
                    <a:lnTo>
                      <a:pt x="28" y="68"/>
                    </a:lnTo>
                    <a:lnTo>
                      <a:pt x="1" y="123"/>
                    </a:lnTo>
                    <a:lnTo>
                      <a:pt x="1" y="177"/>
                    </a:lnTo>
                    <a:lnTo>
                      <a:pt x="14" y="232"/>
                    </a:lnTo>
                    <a:lnTo>
                      <a:pt x="55" y="272"/>
                    </a:lnTo>
                    <a:lnTo>
                      <a:pt x="109" y="300"/>
                    </a:lnTo>
                    <a:lnTo>
                      <a:pt x="164" y="300"/>
                    </a:lnTo>
                    <a:lnTo>
                      <a:pt x="259" y="286"/>
                    </a:lnTo>
                    <a:lnTo>
                      <a:pt x="368" y="300"/>
                    </a:lnTo>
                    <a:lnTo>
                      <a:pt x="463" y="313"/>
                    </a:lnTo>
                    <a:lnTo>
                      <a:pt x="558" y="341"/>
                    </a:lnTo>
                    <a:lnTo>
                      <a:pt x="735" y="409"/>
                    </a:lnTo>
                    <a:lnTo>
                      <a:pt x="858" y="463"/>
                    </a:lnTo>
                    <a:lnTo>
                      <a:pt x="898" y="477"/>
                    </a:lnTo>
                    <a:lnTo>
                      <a:pt x="939" y="477"/>
                    </a:lnTo>
                    <a:lnTo>
                      <a:pt x="980" y="463"/>
                    </a:lnTo>
                    <a:lnTo>
                      <a:pt x="1007" y="449"/>
                    </a:lnTo>
                    <a:lnTo>
                      <a:pt x="1034" y="422"/>
                    </a:lnTo>
                    <a:lnTo>
                      <a:pt x="1062" y="395"/>
                    </a:lnTo>
                    <a:lnTo>
                      <a:pt x="1075" y="341"/>
                    </a:lnTo>
                    <a:lnTo>
                      <a:pt x="1075" y="286"/>
                    </a:lnTo>
                    <a:lnTo>
                      <a:pt x="1048" y="232"/>
                    </a:lnTo>
                    <a:lnTo>
                      <a:pt x="1007" y="191"/>
                    </a:lnTo>
                    <a:lnTo>
                      <a:pt x="912" y="150"/>
                    </a:lnTo>
                    <a:lnTo>
                      <a:pt x="694" y="68"/>
                    </a:lnTo>
                    <a:lnTo>
                      <a:pt x="558" y="41"/>
                    </a:lnTo>
                    <a:lnTo>
                      <a:pt x="409" y="14"/>
                    </a:lnTo>
                    <a:lnTo>
                      <a:pt x="259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4" name="Google Shape;1144;p28"/>
              <p:cNvSpPr/>
              <p:nvPr/>
            </p:nvSpPr>
            <p:spPr>
              <a:xfrm>
                <a:off x="1265206" y="3118736"/>
                <a:ext cx="163860" cy="141831"/>
              </a:xfrm>
              <a:custGeom>
                <a:avLst/>
                <a:gdLst/>
                <a:ahLst/>
                <a:cxnLst/>
                <a:rect l="l" t="t" r="r" b="b"/>
                <a:pathLst>
                  <a:path w="5564" h="4816" extrusionOk="0">
                    <a:moveTo>
                      <a:pt x="395" y="0"/>
                    </a:moveTo>
                    <a:lnTo>
                      <a:pt x="68" y="3279"/>
                    </a:lnTo>
                    <a:lnTo>
                      <a:pt x="0" y="3932"/>
                    </a:lnTo>
                    <a:lnTo>
                      <a:pt x="55" y="3972"/>
                    </a:lnTo>
                    <a:lnTo>
                      <a:pt x="191" y="4081"/>
                    </a:lnTo>
                    <a:lnTo>
                      <a:pt x="436" y="4217"/>
                    </a:lnTo>
                    <a:lnTo>
                      <a:pt x="749" y="4381"/>
                    </a:lnTo>
                    <a:lnTo>
                      <a:pt x="939" y="4462"/>
                    </a:lnTo>
                    <a:lnTo>
                      <a:pt x="1143" y="4544"/>
                    </a:lnTo>
                    <a:lnTo>
                      <a:pt x="1374" y="4612"/>
                    </a:lnTo>
                    <a:lnTo>
                      <a:pt x="1619" y="4680"/>
                    </a:lnTo>
                    <a:lnTo>
                      <a:pt x="1891" y="4734"/>
                    </a:lnTo>
                    <a:lnTo>
                      <a:pt x="2163" y="4775"/>
                    </a:lnTo>
                    <a:lnTo>
                      <a:pt x="2463" y="4802"/>
                    </a:lnTo>
                    <a:lnTo>
                      <a:pt x="2789" y="4816"/>
                    </a:lnTo>
                    <a:lnTo>
                      <a:pt x="3102" y="4802"/>
                    </a:lnTo>
                    <a:lnTo>
                      <a:pt x="3401" y="4775"/>
                    </a:lnTo>
                    <a:lnTo>
                      <a:pt x="3673" y="4734"/>
                    </a:lnTo>
                    <a:lnTo>
                      <a:pt x="3945" y="4680"/>
                    </a:lnTo>
                    <a:lnTo>
                      <a:pt x="4190" y="4612"/>
                    </a:lnTo>
                    <a:lnTo>
                      <a:pt x="4421" y="4544"/>
                    </a:lnTo>
                    <a:lnTo>
                      <a:pt x="4625" y="4462"/>
                    </a:lnTo>
                    <a:lnTo>
                      <a:pt x="4816" y="4381"/>
                    </a:lnTo>
                    <a:lnTo>
                      <a:pt x="5142" y="4217"/>
                    </a:lnTo>
                    <a:lnTo>
                      <a:pt x="5373" y="4081"/>
                    </a:lnTo>
                    <a:lnTo>
                      <a:pt x="5510" y="3972"/>
                    </a:lnTo>
                    <a:lnTo>
                      <a:pt x="5564" y="3932"/>
                    </a:lnTo>
                    <a:lnTo>
                      <a:pt x="5319" y="1905"/>
                    </a:lnTo>
                    <a:lnTo>
                      <a:pt x="5101" y="0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5" name="Google Shape;1145;p28"/>
              <p:cNvSpPr/>
              <p:nvPr/>
            </p:nvSpPr>
            <p:spPr>
              <a:xfrm>
                <a:off x="1267208" y="3118736"/>
                <a:ext cx="154671" cy="98981"/>
              </a:xfrm>
              <a:custGeom>
                <a:avLst/>
                <a:gdLst/>
                <a:ahLst/>
                <a:cxnLst/>
                <a:rect l="l" t="t" r="r" b="b"/>
                <a:pathLst>
                  <a:path w="5252" h="3361" extrusionOk="0">
                    <a:moveTo>
                      <a:pt x="327" y="0"/>
                    </a:moveTo>
                    <a:lnTo>
                      <a:pt x="0" y="3279"/>
                    </a:lnTo>
                    <a:lnTo>
                      <a:pt x="585" y="3333"/>
                    </a:lnTo>
                    <a:lnTo>
                      <a:pt x="1129" y="3360"/>
                    </a:lnTo>
                    <a:lnTo>
                      <a:pt x="1633" y="3347"/>
                    </a:lnTo>
                    <a:lnTo>
                      <a:pt x="2095" y="3306"/>
                    </a:lnTo>
                    <a:lnTo>
                      <a:pt x="2531" y="3251"/>
                    </a:lnTo>
                    <a:lnTo>
                      <a:pt x="2925" y="3170"/>
                    </a:lnTo>
                    <a:lnTo>
                      <a:pt x="3292" y="3061"/>
                    </a:lnTo>
                    <a:lnTo>
                      <a:pt x="3632" y="2952"/>
                    </a:lnTo>
                    <a:lnTo>
                      <a:pt x="3932" y="2830"/>
                    </a:lnTo>
                    <a:lnTo>
                      <a:pt x="4204" y="2694"/>
                    </a:lnTo>
                    <a:lnTo>
                      <a:pt x="4449" y="2558"/>
                    </a:lnTo>
                    <a:lnTo>
                      <a:pt x="4653" y="2422"/>
                    </a:lnTo>
                    <a:lnTo>
                      <a:pt x="4843" y="2272"/>
                    </a:lnTo>
                    <a:lnTo>
                      <a:pt x="5006" y="2136"/>
                    </a:lnTo>
                    <a:lnTo>
                      <a:pt x="5142" y="2014"/>
                    </a:lnTo>
                    <a:lnTo>
                      <a:pt x="5251" y="1905"/>
                    </a:lnTo>
                    <a:lnTo>
                      <a:pt x="5033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6" name="Google Shape;1146;p28"/>
              <p:cNvSpPr/>
              <p:nvPr/>
            </p:nvSpPr>
            <p:spPr>
              <a:xfrm>
                <a:off x="1215140" y="2894795"/>
                <a:ext cx="255184" cy="304896"/>
              </a:xfrm>
              <a:custGeom>
                <a:avLst/>
                <a:gdLst/>
                <a:ahLst/>
                <a:cxnLst/>
                <a:rect l="l" t="t" r="r" b="b"/>
                <a:pathLst>
                  <a:path w="8665" h="10353" extrusionOk="0">
                    <a:moveTo>
                      <a:pt x="4503" y="1"/>
                    </a:moveTo>
                    <a:lnTo>
                      <a:pt x="4190" y="14"/>
                    </a:lnTo>
                    <a:lnTo>
                      <a:pt x="3863" y="28"/>
                    </a:lnTo>
                    <a:lnTo>
                      <a:pt x="3537" y="69"/>
                    </a:lnTo>
                    <a:lnTo>
                      <a:pt x="3197" y="123"/>
                    </a:lnTo>
                    <a:lnTo>
                      <a:pt x="2870" y="191"/>
                    </a:lnTo>
                    <a:lnTo>
                      <a:pt x="2544" y="273"/>
                    </a:lnTo>
                    <a:lnTo>
                      <a:pt x="2204" y="382"/>
                    </a:lnTo>
                    <a:lnTo>
                      <a:pt x="1877" y="504"/>
                    </a:lnTo>
                    <a:lnTo>
                      <a:pt x="1551" y="654"/>
                    </a:lnTo>
                    <a:lnTo>
                      <a:pt x="1224" y="817"/>
                    </a:lnTo>
                    <a:lnTo>
                      <a:pt x="912" y="1007"/>
                    </a:lnTo>
                    <a:lnTo>
                      <a:pt x="599" y="1211"/>
                    </a:lnTo>
                    <a:lnTo>
                      <a:pt x="449" y="1334"/>
                    </a:lnTo>
                    <a:lnTo>
                      <a:pt x="313" y="1470"/>
                    </a:lnTo>
                    <a:lnTo>
                      <a:pt x="204" y="1619"/>
                    </a:lnTo>
                    <a:lnTo>
                      <a:pt x="123" y="1796"/>
                    </a:lnTo>
                    <a:lnTo>
                      <a:pt x="55" y="1959"/>
                    </a:lnTo>
                    <a:lnTo>
                      <a:pt x="14" y="2150"/>
                    </a:lnTo>
                    <a:lnTo>
                      <a:pt x="0" y="2340"/>
                    </a:lnTo>
                    <a:lnTo>
                      <a:pt x="14" y="2531"/>
                    </a:lnTo>
                    <a:lnTo>
                      <a:pt x="68" y="3048"/>
                    </a:lnTo>
                    <a:lnTo>
                      <a:pt x="163" y="3660"/>
                    </a:lnTo>
                    <a:lnTo>
                      <a:pt x="286" y="4353"/>
                    </a:lnTo>
                    <a:lnTo>
                      <a:pt x="435" y="5088"/>
                    </a:lnTo>
                    <a:lnTo>
                      <a:pt x="612" y="5768"/>
                    </a:lnTo>
                    <a:lnTo>
                      <a:pt x="721" y="6122"/>
                    </a:lnTo>
                    <a:lnTo>
                      <a:pt x="830" y="6475"/>
                    </a:lnTo>
                    <a:lnTo>
                      <a:pt x="939" y="6802"/>
                    </a:lnTo>
                    <a:lnTo>
                      <a:pt x="1075" y="7142"/>
                    </a:lnTo>
                    <a:lnTo>
                      <a:pt x="1211" y="7468"/>
                    </a:lnTo>
                    <a:lnTo>
                      <a:pt x="1347" y="7781"/>
                    </a:lnTo>
                    <a:lnTo>
                      <a:pt x="1510" y="8094"/>
                    </a:lnTo>
                    <a:lnTo>
                      <a:pt x="1687" y="8393"/>
                    </a:lnTo>
                    <a:lnTo>
                      <a:pt x="1864" y="8665"/>
                    </a:lnTo>
                    <a:lnTo>
                      <a:pt x="2054" y="8938"/>
                    </a:lnTo>
                    <a:lnTo>
                      <a:pt x="2258" y="9182"/>
                    </a:lnTo>
                    <a:lnTo>
                      <a:pt x="2476" y="9414"/>
                    </a:lnTo>
                    <a:lnTo>
                      <a:pt x="2707" y="9631"/>
                    </a:lnTo>
                    <a:lnTo>
                      <a:pt x="2952" y="9822"/>
                    </a:lnTo>
                    <a:lnTo>
                      <a:pt x="3210" y="9985"/>
                    </a:lnTo>
                    <a:lnTo>
                      <a:pt x="3482" y="10121"/>
                    </a:lnTo>
                    <a:lnTo>
                      <a:pt x="3618" y="10175"/>
                    </a:lnTo>
                    <a:lnTo>
                      <a:pt x="3768" y="10230"/>
                    </a:lnTo>
                    <a:lnTo>
                      <a:pt x="3918" y="10271"/>
                    </a:lnTo>
                    <a:lnTo>
                      <a:pt x="4067" y="10298"/>
                    </a:lnTo>
                    <a:lnTo>
                      <a:pt x="4244" y="10339"/>
                    </a:lnTo>
                    <a:lnTo>
                      <a:pt x="4421" y="10352"/>
                    </a:lnTo>
                    <a:lnTo>
                      <a:pt x="4598" y="10352"/>
                    </a:lnTo>
                    <a:lnTo>
                      <a:pt x="4775" y="10339"/>
                    </a:lnTo>
                    <a:lnTo>
                      <a:pt x="4938" y="10325"/>
                    </a:lnTo>
                    <a:lnTo>
                      <a:pt x="5101" y="10284"/>
                    </a:lnTo>
                    <a:lnTo>
                      <a:pt x="5251" y="10243"/>
                    </a:lnTo>
                    <a:lnTo>
                      <a:pt x="5414" y="10189"/>
                    </a:lnTo>
                    <a:lnTo>
                      <a:pt x="5564" y="10121"/>
                    </a:lnTo>
                    <a:lnTo>
                      <a:pt x="5700" y="10039"/>
                    </a:lnTo>
                    <a:lnTo>
                      <a:pt x="5849" y="9944"/>
                    </a:lnTo>
                    <a:lnTo>
                      <a:pt x="5985" y="9849"/>
                    </a:lnTo>
                    <a:lnTo>
                      <a:pt x="6121" y="9740"/>
                    </a:lnTo>
                    <a:lnTo>
                      <a:pt x="6257" y="9631"/>
                    </a:lnTo>
                    <a:lnTo>
                      <a:pt x="6380" y="9495"/>
                    </a:lnTo>
                    <a:lnTo>
                      <a:pt x="6502" y="9373"/>
                    </a:lnTo>
                    <a:lnTo>
                      <a:pt x="6733" y="9074"/>
                    </a:lnTo>
                    <a:lnTo>
                      <a:pt x="6951" y="8761"/>
                    </a:lnTo>
                    <a:lnTo>
                      <a:pt x="7155" y="8421"/>
                    </a:lnTo>
                    <a:lnTo>
                      <a:pt x="7346" y="8067"/>
                    </a:lnTo>
                    <a:lnTo>
                      <a:pt x="7522" y="7686"/>
                    </a:lnTo>
                    <a:lnTo>
                      <a:pt x="7686" y="7292"/>
                    </a:lnTo>
                    <a:lnTo>
                      <a:pt x="7835" y="6897"/>
                    </a:lnTo>
                    <a:lnTo>
                      <a:pt x="7985" y="6489"/>
                    </a:lnTo>
                    <a:lnTo>
                      <a:pt x="8080" y="6135"/>
                    </a:lnTo>
                    <a:lnTo>
                      <a:pt x="8175" y="5782"/>
                    </a:lnTo>
                    <a:lnTo>
                      <a:pt x="8271" y="5428"/>
                    </a:lnTo>
                    <a:lnTo>
                      <a:pt x="8339" y="5088"/>
                    </a:lnTo>
                    <a:lnTo>
                      <a:pt x="8447" y="4530"/>
                    </a:lnTo>
                    <a:lnTo>
                      <a:pt x="8543" y="4013"/>
                    </a:lnTo>
                    <a:lnTo>
                      <a:pt x="8597" y="3510"/>
                    </a:lnTo>
                    <a:lnTo>
                      <a:pt x="8638" y="3048"/>
                    </a:lnTo>
                    <a:lnTo>
                      <a:pt x="8665" y="2640"/>
                    </a:lnTo>
                    <a:lnTo>
                      <a:pt x="8665" y="2272"/>
                    </a:lnTo>
                    <a:lnTo>
                      <a:pt x="8651" y="1973"/>
                    </a:lnTo>
                    <a:lnTo>
                      <a:pt x="8624" y="1742"/>
                    </a:lnTo>
                    <a:lnTo>
                      <a:pt x="8583" y="1619"/>
                    </a:lnTo>
                    <a:lnTo>
                      <a:pt x="8515" y="1497"/>
                    </a:lnTo>
                    <a:lnTo>
                      <a:pt x="8434" y="1361"/>
                    </a:lnTo>
                    <a:lnTo>
                      <a:pt x="8325" y="1239"/>
                    </a:lnTo>
                    <a:lnTo>
                      <a:pt x="8203" y="1116"/>
                    </a:lnTo>
                    <a:lnTo>
                      <a:pt x="8053" y="994"/>
                    </a:lnTo>
                    <a:lnTo>
                      <a:pt x="7890" y="885"/>
                    </a:lnTo>
                    <a:lnTo>
                      <a:pt x="7699" y="776"/>
                    </a:lnTo>
                    <a:lnTo>
                      <a:pt x="7509" y="667"/>
                    </a:lnTo>
                    <a:lnTo>
                      <a:pt x="7291" y="558"/>
                    </a:lnTo>
                    <a:lnTo>
                      <a:pt x="7060" y="463"/>
                    </a:lnTo>
                    <a:lnTo>
                      <a:pt x="6815" y="368"/>
                    </a:lnTo>
                    <a:lnTo>
                      <a:pt x="6570" y="286"/>
                    </a:lnTo>
                    <a:lnTo>
                      <a:pt x="6298" y="218"/>
                    </a:lnTo>
                    <a:lnTo>
                      <a:pt x="6026" y="150"/>
                    </a:lnTo>
                    <a:lnTo>
                      <a:pt x="5740" y="96"/>
                    </a:lnTo>
                    <a:lnTo>
                      <a:pt x="5441" y="55"/>
                    </a:lnTo>
                    <a:lnTo>
                      <a:pt x="5128" y="28"/>
                    </a:lnTo>
                    <a:lnTo>
                      <a:pt x="4829" y="14"/>
                    </a:lnTo>
                    <a:lnTo>
                      <a:pt x="4503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7" name="Google Shape;1147;p28"/>
              <p:cNvSpPr/>
              <p:nvPr/>
            </p:nvSpPr>
            <p:spPr>
              <a:xfrm>
                <a:off x="1245974" y="3062250"/>
                <a:ext cx="48504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1647" h="844" extrusionOk="0">
                    <a:moveTo>
                      <a:pt x="817" y="1"/>
                    </a:moveTo>
                    <a:lnTo>
                      <a:pt x="653" y="14"/>
                    </a:lnTo>
                    <a:lnTo>
                      <a:pt x="504" y="41"/>
                    </a:lnTo>
                    <a:lnTo>
                      <a:pt x="368" y="82"/>
                    </a:lnTo>
                    <a:lnTo>
                      <a:pt x="245" y="123"/>
                    </a:lnTo>
                    <a:lnTo>
                      <a:pt x="137" y="191"/>
                    </a:lnTo>
                    <a:lnTo>
                      <a:pt x="69" y="259"/>
                    </a:lnTo>
                    <a:lnTo>
                      <a:pt x="14" y="341"/>
                    </a:lnTo>
                    <a:lnTo>
                      <a:pt x="14" y="381"/>
                    </a:lnTo>
                    <a:lnTo>
                      <a:pt x="1" y="436"/>
                    </a:lnTo>
                    <a:lnTo>
                      <a:pt x="14" y="477"/>
                    </a:lnTo>
                    <a:lnTo>
                      <a:pt x="28" y="517"/>
                    </a:lnTo>
                    <a:lnTo>
                      <a:pt x="69" y="599"/>
                    </a:lnTo>
                    <a:lnTo>
                      <a:pt x="150" y="667"/>
                    </a:lnTo>
                    <a:lnTo>
                      <a:pt x="245" y="721"/>
                    </a:lnTo>
                    <a:lnTo>
                      <a:pt x="368" y="776"/>
                    </a:lnTo>
                    <a:lnTo>
                      <a:pt x="517" y="817"/>
                    </a:lnTo>
                    <a:lnTo>
                      <a:pt x="667" y="830"/>
                    </a:lnTo>
                    <a:lnTo>
                      <a:pt x="830" y="844"/>
                    </a:lnTo>
                    <a:lnTo>
                      <a:pt x="1007" y="830"/>
                    </a:lnTo>
                    <a:lnTo>
                      <a:pt x="1157" y="803"/>
                    </a:lnTo>
                    <a:lnTo>
                      <a:pt x="1293" y="762"/>
                    </a:lnTo>
                    <a:lnTo>
                      <a:pt x="1415" y="708"/>
                    </a:lnTo>
                    <a:lnTo>
                      <a:pt x="1510" y="640"/>
                    </a:lnTo>
                    <a:lnTo>
                      <a:pt x="1592" y="572"/>
                    </a:lnTo>
                    <a:lnTo>
                      <a:pt x="1633" y="490"/>
                    </a:lnTo>
                    <a:lnTo>
                      <a:pt x="1646" y="449"/>
                    </a:lnTo>
                    <a:lnTo>
                      <a:pt x="1646" y="409"/>
                    </a:lnTo>
                    <a:lnTo>
                      <a:pt x="1646" y="368"/>
                    </a:lnTo>
                    <a:lnTo>
                      <a:pt x="1633" y="327"/>
                    </a:lnTo>
                    <a:lnTo>
                      <a:pt x="1592" y="245"/>
                    </a:lnTo>
                    <a:lnTo>
                      <a:pt x="1510" y="177"/>
                    </a:lnTo>
                    <a:lnTo>
                      <a:pt x="1402" y="109"/>
                    </a:lnTo>
                    <a:lnTo>
                      <a:pt x="1279" y="69"/>
                    </a:lnTo>
                    <a:lnTo>
                      <a:pt x="1143" y="28"/>
                    </a:lnTo>
                    <a:lnTo>
                      <a:pt x="994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8" name="Google Shape;1148;p28"/>
              <p:cNvSpPr/>
              <p:nvPr/>
            </p:nvSpPr>
            <p:spPr>
              <a:xfrm>
                <a:off x="1397792" y="3062250"/>
                <a:ext cx="48504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1647" h="844" extrusionOk="0">
                    <a:moveTo>
                      <a:pt x="817" y="1"/>
                    </a:moveTo>
                    <a:lnTo>
                      <a:pt x="654" y="14"/>
                    </a:lnTo>
                    <a:lnTo>
                      <a:pt x="491" y="41"/>
                    </a:lnTo>
                    <a:lnTo>
                      <a:pt x="355" y="82"/>
                    </a:lnTo>
                    <a:lnTo>
                      <a:pt x="232" y="123"/>
                    </a:lnTo>
                    <a:lnTo>
                      <a:pt x="137" y="191"/>
                    </a:lnTo>
                    <a:lnTo>
                      <a:pt x="55" y="259"/>
                    </a:lnTo>
                    <a:lnTo>
                      <a:pt x="15" y="341"/>
                    </a:lnTo>
                    <a:lnTo>
                      <a:pt x="1" y="381"/>
                    </a:lnTo>
                    <a:lnTo>
                      <a:pt x="1" y="436"/>
                    </a:lnTo>
                    <a:lnTo>
                      <a:pt x="1" y="477"/>
                    </a:lnTo>
                    <a:lnTo>
                      <a:pt x="15" y="517"/>
                    </a:lnTo>
                    <a:lnTo>
                      <a:pt x="55" y="599"/>
                    </a:lnTo>
                    <a:lnTo>
                      <a:pt x="137" y="667"/>
                    </a:lnTo>
                    <a:lnTo>
                      <a:pt x="246" y="721"/>
                    </a:lnTo>
                    <a:lnTo>
                      <a:pt x="368" y="776"/>
                    </a:lnTo>
                    <a:lnTo>
                      <a:pt x="504" y="817"/>
                    </a:lnTo>
                    <a:lnTo>
                      <a:pt x="654" y="830"/>
                    </a:lnTo>
                    <a:lnTo>
                      <a:pt x="831" y="844"/>
                    </a:lnTo>
                    <a:lnTo>
                      <a:pt x="994" y="830"/>
                    </a:lnTo>
                    <a:lnTo>
                      <a:pt x="1144" y="803"/>
                    </a:lnTo>
                    <a:lnTo>
                      <a:pt x="1280" y="762"/>
                    </a:lnTo>
                    <a:lnTo>
                      <a:pt x="1402" y="708"/>
                    </a:lnTo>
                    <a:lnTo>
                      <a:pt x="1511" y="640"/>
                    </a:lnTo>
                    <a:lnTo>
                      <a:pt x="1579" y="572"/>
                    </a:lnTo>
                    <a:lnTo>
                      <a:pt x="1633" y="490"/>
                    </a:lnTo>
                    <a:lnTo>
                      <a:pt x="1633" y="449"/>
                    </a:lnTo>
                    <a:lnTo>
                      <a:pt x="1647" y="409"/>
                    </a:lnTo>
                    <a:lnTo>
                      <a:pt x="1633" y="368"/>
                    </a:lnTo>
                    <a:lnTo>
                      <a:pt x="1620" y="327"/>
                    </a:lnTo>
                    <a:lnTo>
                      <a:pt x="1579" y="245"/>
                    </a:lnTo>
                    <a:lnTo>
                      <a:pt x="1497" y="177"/>
                    </a:lnTo>
                    <a:lnTo>
                      <a:pt x="1402" y="109"/>
                    </a:lnTo>
                    <a:lnTo>
                      <a:pt x="1280" y="69"/>
                    </a:lnTo>
                    <a:lnTo>
                      <a:pt x="1130" y="28"/>
                    </a:lnTo>
                    <a:lnTo>
                      <a:pt x="980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9" name="Google Shape;1149;p28"/>
              <p:cNvSpPr/>
              <p:nvPr/>
            </p:nvSpPr>
            <p:spPr>
              <a:xfrm>
                <a:off x="1295657" y="3024995"/>
                <a:ext cx="13635" cy="24473"/>
              </a:xfrm>
              <a:custGeom>
                <a:avLst/>
                <a:gdLst/>
                <a:ahLst/>
                <a:cxnLst/>
                <a:rect l="l" t="t" r="r" b="b"/>
                <a:pathLst>
                  <a:path w="463" h="831" extrusionOk="0">
                    <a:moveTo>
                      <a:pt x="177" y="1"/>
                    </a:moveTo>
                    <a:lnTo>
                      <a:pt x="136" y="28"/>
                    </a:lnTo>
                    <a:lnTo>
                      <a:pt x="95" y="69"/>
                    </a:lnTo>
                    <a:lnTo>
                      <a:pt x="55" y="123"/>
                    </a:lnTo>
                    <a:lnTo>
                      <a:pt x="41" y="177"/>
                    </a:lnTo>
                    <a:lnTo>
                      <a:pt x="14" y="259"/>
                    </a:lnTo>
                    <a:lnTo>
                      <a:pt x="0" y="327"/>
                    </a:lnTo>
                    <a:lnTo>
                      <a:pt x="0" y="422"/>
                    </a:lnTo>
                    <a:lnTo>
                      <a:pt x="0" y="504"/>
                    </a:lnTo>
                    <a:lnTo>
                      <a:pt x="14" y="585"/>
                    </a:lnTo>
                    <a:lnTo>
                      <a:pt x="41" y="653"/>
                    </a:lnTo>
                    <a:lnTo>
                      <a:pt x="68" y="708"/>
                    </a:lnTo>
                    <a:lnTo>
                      <a:pt x="109" y="762"/>
                    </a:lnTo>
                    <a:lnTo>
                      <a:pt x="150" y="803"/>
                    </a:lnTo>
                    <a:lnTo>
                      <a:pt x="191" y="817"/>
                    </a:lnTo>
                    <a:lnTo>
                      <a:pt x="232" y="830"/>
                    </a:lnTo>
                    <a:lnTo>
                      <a:pt x="286" y="817"/>
                    </a:lnTo>
                    <a:lnTo>
                      <a:pt x="327" y="789"/>
                    </a:lnTo>
                    <a:lnTo>
                      <a:pt x="368" y="762"/>
                    </a:lnTo>
                    <a:lnTo>
                      <a:pt x="395" y="708"/>
                    </a:lnTo>
                    <a:lnTo>
                      <a:pt x="422" y="640"/>
                    </a:lnTo>
                    <a:lnTo>
                      <a:pt x="449" y="572"/>
                    </a:lnTo>
                    <a:lnTo>
                      <a:pt x="449" y="490"/>
                    </a:lnTo>
                    <a:lnTo>
                      <a:pt x="463" y="409"/>
                    </a:lnTo>
                    <a:lnTo>
                      <a:pt x="449" y="327"/>
                    </a:lnTo>
                    <a:lnTo>
                      <a:pt x="436" y="245"/>
                    </a:lnTo>
                    <a:lnTo>
                      <a:pt x="422" y="177"/>
                    </a:lnTo>
                    <a:lnTo>
                      <a:pt x="381" y="109"/>
                    </a:lnTo>
                    <a:lnTo>
                      <a:pt x="354" y="69"/>
                    </a:lnTo>
                    <a:lnTo>
                      <a:pt x="313" y="28"/>
                    </a:lnTo>
                    <a:lnTo>
                      <a:pt x="272" y="1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0" name="Google Shape;1150;p28"/>
              <p:cNvSpPr/>
              <p:nvPr/>
            </p:nvSpPr>
            <p:spPr>
              <a:xfrm>
                <a:off x="1269623" y="2994161"/>
                <a:ext cx="53687" cy="25651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871" extrusionOk="0">
                    <a:moveTo>
                      <a:pt x="1156" y="0"/>
                    </a:moveTo>
                    <a:lnTo>
                      <a:pt x="1034" y="14"/>
                    </a:lnTo>
                    <a:lnTo>
                      <a:pt x="911" y="27"/>
                    </a:lnTo>
                    <a:lnTo>
                      <a:pt x="789" y="55"/>
                    </a:lnTo>
                    <a:lnTo>
                      <a:pt x="680" y="95"/>
                    </a:lnTo>
                    <a:lnTo>
                      <a:pt x="571" y="136"/>
                    </a:lnTo>
                    <a:lnTo>
                      <a:pt x="476" y="191"/>
                    </a:lnTo>
                    <a:lnTo>
                      <a:pt x="299" y="299"/>
                    </a:lnTo>
                    <a:lnTo>
                      <a:pt x="150" y="422"/>
                    </a:lnTo>
                    <a:lnTo>
                      <a:pt x="41" y="544"/>
                    </a:lnTo>
                    <a:lnTo>
                      <a:pt x="27" y="585"/>
                    </a:lnTo>
                    <a:lnTo>
                      <a:pt x="14" y="612"/>
                    </a:lnTo>
                    <a:lnTo>
                      <a:pt x="0" y="694"/>
                    </a:lnTo>
                    <a:lnTo>
                      <a:pt x="27" y="762"/>
                    </a:lnTo>
                    <a:lnTo>
                      <a:pt x="55" y="803"/>
                    </a:lnTo>
                    <a:lnTo>
                      <a:pt x="82" y="830"/>
                    </a:lnTo>
                    <a:lnTo>
                      <a:pt x="123" y="857"/>
                    </a:lnTo>
                    <a:lnTo>
                      <a:pt x="163" y="871"/>
                    </a:lnTo>
                    <a:lnTo>
                      <a:pt x="218" y="871"/>
                    </a:lnTo>
                    <a:lnTo>
                      <a:pt x="272" y="857"/>
                    </a:lnTo>
                    <a:lnTo>
                      <a:pt x="313" y="830"/>
                    </a:lnTo>
                    <a:lnTo>
                      <a:pt x="354" y="789"/>
                    </a:lnTo>
                    <a:lnTo>
                      <a:pt x="449" y="694"/>
                    </a:lnTo>
                    <a:lnTo>
                      <a:pt x="558" y="599"/>
                    </a:lnTo>
                    <a:lnTo>
                      <a:pt x="707" y="517"/>
                    </a:lnTo>
                    <a:lnTo>
                      <a:pt x="789" y="476"/>
                    </a:lnTo>
                    <a:lnTo>
                      <a:pt x="871" y="449"/>
                    </a:lnTo>
                    <a:lnTo>
                      <a:pt x="966" y="422"/>
                    </a:lnTo>
                    <a:lnTo>
                      <a:pt x="1075" y="408"/>
                    </a:lnTo>
                    <a:lnTo>
                      <a:pt x="1184" y="408"/>
                    </a:lnTo>
                    <a:lnTo>
                      <a:pt x="1292" y="422"/>
                    </a:lnTo>
                    <a:lnTo>
                      <a:pt x="1415" y="449"/>
                    </a:lnTo>
                    <a:lnTo>
                      <a:pt x="1537" y="490"/>
                    </a:lnTo>
                    <a:lnTo>
                      <a:pt x="1605" y="517"/>
                    </a:lnTo>
                    <a:lnTo>
                      <a:pt x="1687" y="503"/>
                    </a:lnTo>
                    <a:lnTo>
                      <a:pt x="1755" y="463"/>
                    </a:lnTo>
                    <a:lnTo>
                      <a:pt x="1782" y="435"/>
                    </a:lnTo>
                    <a:lnTo>
                      <a:pt x="1796" y="408"/>
                    </a:lnTo>
                    <a:lnTo>
                      <a:pt x="1809" y="367"/>
                    </a:lnTo>
                    <a:lnTo>
                      <a:pt x="1823" y="327"/>
                    </a:lnTo>
                    <a:lnTo>
                      <a:pt x="1809" y="245"/>
                    </a:lnTo>
                    <a:lnTo>
                      <a:pt x="1768" y="177"/>
                    </a:lnTo>
                    <a:lnTo>
                      <a:pt x="1741" y="163"/>
                    </a:lnTo>
                    <a:lnTo>
                      <a:pt x="1700" y="136"/>
                    </a:lnTo>
                    <a:lnTo>
                      <a:pt x="1564" y="82"/>
                    </a:lnTo>
                    <a:lnTo>
                      <a:pt x="1428" y="41"/>
                    </a:lnTo>
                    <a:lnTo>
                      <a:pt x="1292" y="14"/>
                    </a:lnTo>
                    <a:lnTo>
                      <a:pt x="1156" y="0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1" name="Google Shape;1151;p28"/>
              <p:cNvSpPr/>
              <p:nvPr/>
            </p:nvSpPr>
            <p:spPr>
              <a:xfrm>
                <a:off x="1389399" y="3024995"/>
                <a:ext cx="13635" cy="24473"/>
              </a:xfrm>
              <a:custGeom>
                <a:avLst/>
                <a:gdLst/>
                <a:ahLst/>
                <a:cxnLst/>
                <a:rect l="l" t="t" r="r" b="b"/>
                <a:pathLst>
                  <a:path w="463" h="831" extrusionOk="0">
                    <a:moveTo>
                      <a:pt x="191" y="1"/>
                    </a:moveTo>
                    <a:lnTo>
                      <a:pt x="150" y="28"/>
                    </a:lnTo>
                    <a:lnTo>
                      <a:pt x="109" y="69"/>
                    </a:lnTo>
                    <a:lnTo>
                      <a:pt x="82" y="109"/>
                    </a:lnTo>
                    <a:lnTo>
                      <a:pt x="41" y="177"/>
                    </a:lnTo>
                    <a:lnTo>
                      <a:pt x="27" y="245"/>
                    </a:lnTo>
                    <a:lnTo>
                      <a:pt x="14" y="327"/>
                    </a:lnTo>
                    <a:lnTo>
                      <a:pt x="0" y="409"/>
                    </a:lnTo>
                    <a:lnTo>
                      <a:pt x="0" y="490"/>
                    </a:lnTo>
                    <a:lnTo>
                      <a:pt x="14" y="572"/>
                    </a:lnTo>
                    <a:lnTo>
                      <a:pt x="41" y="640"/>
                    </a:lnTo>
                    <a:lnTo>
                      <a:pt x="68" y="708"/>
                    </a:lnTo>
                    <a:lnTo>
                      <a:pt x="95" y="762"/>
                    </a:lnTo>
                    <a:lnTo>
                      <a:pt x="136" y="789"/>
                    </a:lnTo>
                    <a:lnTo>
                      <a:pt x="177" y="817"/>
                    </a:lnTo>
                    <a:lnTo>
                      <a:pt x="232" y="830"/>
                    </a:lnTo>
                    <a:lnTo>
                      <a:pt x="272" y="817"/>
                    </a:lnTo>
                    <a:lnTo>
                      <a:pt x="313" y="803"/>
                    </a:lnTo>
                    <a:lnTo>
                      <a:pt x="354" y="762"/>
                    </a:lnTo>
                    <a:lnTo>
                      <a:pt x="395" y="708"/>
                    </a:lnTo>
                    <a:lnTo>
                      <a:pt x="422" y="653"/>
                    </a:lnTo>
                    <a:lnTo>
                      <a:pt x="436" y="585"/>
                    </a:lnTo>
                    <a:lnTo>
                      <a:pt x="463" y="504"/>
                    </a:lnTo>
                    <a:lnTo>
                      <a:pt x="463" y="422"/>
                    </a:lnTo>
                    <a:lnTo>
                      <a:pt x="463" y="327"/>
                    </a:lnTo>
                    <a:lnTo>
                      <a:pt x="449" y="259"/>
                    </a:lnTo>
                    <a:lnTo>
                      <a:pt x="422" y="177"/>
                    </a:lnTo>
                    <a:lnTo>
                      <a:pt x="395" y="123"/>
                    </a:lnTo>
                    <a:lnTo>
                      <a:pt x="368" y="69"/>
                    </a:lnTo>
                    <a:lnTo>
                      <a:pt x="327" y="28"/>
                    </a:lnTo>
                    <a:lnTo>
                      <a:pt x="286" y="1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2" name="Google Shape;1152;p28"/>
              <p:cNvSpPr/>
              <p:nvPr/>
            </p:nvSpPr>
            <p:spPr>
              <a:xfrm>
                <a:off x="1375380" y="2994161"/>
                <a:ext cx="53687" cy="25651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871" extrusionOk="0">
                    <a:moveTo>
                      <a:pt x="667" y="0"/>
                    </a:moveTo>
                    <a:lnTo>
                      <a:pt x="531" y="14"/>
                    </a:lnTo>
                    <a:lnTo>
                      <a:pt x="395" y="41"/>
                    </a:lnTo>
                    <a:lnTo>
                      <a:pt x="259" y="82"/>
                    </a:lnTo>
                    <a:lnTo>
                      <a:pt x="123" y="136"/>
                    </a:lnTo>
                    <a:lnTo>
                      <a:pt x="82" y="163"/>
                    </a:lnTo>
                    <a:lnTo>
                      <a:pt x="55" y="177"/>
                    </a:lnTo>
                    <a:lnTo>
                      <a:pt x="14" y="245"/>
                    </a:lnTo>
                    <a:lnTo>
                      <a:pt x="0" y="327"/>
                    </a:lnTo>
                    <a:lnTo>
                      <a:pt x="14" y="367"/>
                    </a:lnTo>
                    <a:lnTo>
                      <a:pt x="27" y="408"/>
                    </a:lnTo>
                    <a:lnTo>
                      <a:pt x="41" y="435"/>
                    </a:lnTo>
                    <a:lnTo>
                      <a:pt x="68" y="463"/>
                    </a:lnTo>
                    <a:lnTo>
                      <a:pt x="136" y="503"/>
                    </a:lnTo>
                    <a:lnTo>
                      <a:pt x="204" y="517"/>
                    </a:lnTo>
                    <a:lnTo>
                      <a:pt x="286" y="490"/>
                    </a:lnTo>
                    <a:lnTo>
                      <a:pt x="408" y="449"/>
                    </a:lnTo>
                    <a:lnTo>
                      <a:pt x="531" y="422"/>
                    </a:lnTo>
                    <a:lnTo>
                      <a:pt x="640" y="408"/>
                    </a:lnTo>
                    <a:lnTo>
                      <a:pt x="748" y="408"/>
                    </a:lnTo>
                    <a:lnTo>
                      <a:pt x="857" y="422"/>
                    </a:lnTo>
                    <a:lnTo>
                      <a:pt x="952" y="449"/>
                    </a:lnTo>
                    <a:lnTo>
                      <a:pt x="1034" y="476"/>
                    </a:lnTo>
                    <a:lnTo>
                      <a:pt x="1116" y="517"/>
                    </a:lnTo>
                    <a:lnTo>
                      <a:pt x="1265" y="599"/>
                    </a:lnTo>
                    <a:lnTo>
                      <a:pt x="1360" y="694"/>
                    </a:lnTo>
                    <a:lnTo>
                      <a:pt x="1469" y="789"/>
                    </a:lnTo>
                    <a:lnTo>
                      <a:pt x="1510" y="830"/>
                    </a:lnTo>
                    <a:lnTo>
                      <a:pt x="1551" y="857"/>
                    </a:lnTo>
                    <a:lnTo>
                      <a:pt x="1605" y="871"/>
                    </a:lnTo>
                    <a:lnTo>
                      <a:pt x="1660" y="871"/>
                    </a:lnTo>
                    <a:lnTo>
                      <a:pt x="1701" y="857"/>
                    </a:lnTo>
                    <a:lnTo>
                      <a:pt x="1741" y="830"/>
                    </a:lnTo>
                    <a:lnTo>
                      <a:pt x="1796" y="762"/>
                    </a:lnTo>
                    <a:lnTo>
                      <a:pt x="1823" y="694"/>
                    </a:lnTo>
                    <a:lnTo>
                      <a:pt x="1809" y="612"/>
                    </a:lnTo>
                    <a:lnTo>
                      <a:pt x="1796" y="585"/>
                    </a:lnTo>
                    <a:lnTo>
                      <a:pt x="1782" y="544"/>
                    </a:lnTo>
                    <a:lnTo>
                      <a:pt x="1673" y="422"/>
                    </a:lnTo>
                    <a:lnTo>
                      <a:pt x="1524" y="299"/>
                    </a:lnTo>
                    <a:lnTo>
                      <a:pt x="1347" y="191"/>
                    </a:lnTo>
                    <a:lnTo>
                      <a:pt x="1252" y="136"/>
                    </a:lnTo>
                    <a:lnTo>
                      <a:pt x="1143" y="95"/>
                    </a:lnTo>
                    <a:lnTo>
                      <a:pt x="1034" y="55"/>
                    </a:lnTo>
                    <a:lnTo>
                      <a:pt x="912" y="27"/>
                    </a:lnTo>
                    <a:lnTo>
                      <a:pt x="789" y="14"/>
                    </a:lnTo>
                    <a:lnTo>
                      <a:pt x="667" y="0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3" name="Google Shape;1153;p28"/>
              <p:cNvSpPr/>
              <p:nvPr/>
            </p:nvSpPr>
            <p:spPr>
              <a:xfrm>
                <a:off x="1301665" y="3114731"/>
                <a:ext cx="90971" cy="20851"/>
              </a:xfrm>
              <a:custGeom>
                <a:avLst/>
                <a:gdLst/>
                <a:ahLst/>
                <a:cxnLst/>
                <a:rect l="l" t="t" r="r" b="b"/>
                <a:pathLst>
                  <a:path w="3089" h="708" extrusionOk="0">
                    <a:moveTo>
                      <a:pt x="109" y="0"/>
                    </a:moveTo>
                    <a:lnTo>
                      <a:pt x="55" y="28"/>
                    </a:lnTo>
                    <a:lnTo>
                      <a:pt x="28" y="55"/>
                    </a:lnTo>
                    <a:lnTo>
                      <a:pt x="0" y="109"/>
                    </a:lnTo>
                    <a:lnTo>
                      <a:pt x="0" y="164"/>
                    </a:lnTo>
                    <a:lnTo>
                      <a:pt x="28" y="205"/>
                    </a:lnTo>
                    <a:lnTo>
                      <a:pt x="55" y="245"/>
                    </a:lnTo>
                    <a:lnTo>
                      <a:pt x="191" y="327"/>
                    </a:lnTo>
                    <a:lnTo>
                      <a:pt x="327" y="395"/>
                    </a:lnTo>
                    <a:lnTo>
                      <a:pt x="504" y="477"/>
                    </a:lnTo>
                    <a:lnTo>
                      <a:pt x="721" y="558"/>
                    </a:lnTo>
                    <a:lnTo>
                      <a:pt x="966" y="626"/>
                    </a:lnTo>
                    <a:lnTo>
                      <a:pt x="1252" y="681"/>
                    </a:lnTo>
                    <a:lnTo>
                      <a:pt x="1388" y="694"/>
                    </a:lnTo>
                    <a:lnTo>
                      <a:pt x="1537" y="708"/>
                    </a:lnTo>
                    <a:lnTo>
                      <a:pt x="1592" y="708"/>
                    </a:lnTo>
                    <a:lnTo>
                      <a:pt x="1755" y="694"/>
                    </a:lnTo>
                    <a:lnTo>
                      <a:pt x="1905" y="681"/>
                    </a:lnTo>
                    <a:lnTo>
                      <a:pt x="2054" y="667"/>
                    </a:lnTo>
                    <a:lnTo>
                      <a:pt x="2190" y="640"/>
                    </a:lnTo>
                    <a:lnTo>
                      <a:pt x="2435" y="558"/>
                    </a:lnTo>
                    <a:lnTo>
                      <a:pt x="2639" y="477"/>
                    </a:lnTo>
                    <a:lnTo>
                      <a:pt x="2802" y="395"/>
                    </a:lnTo>
                    <a:lnTo>
                      <a:pt x="2938" y="313"/>
                    </a:lnTo>
                    <a:lnTo>
                      <a:pt x="3047" y="232"/>
                    </a:lnTo>
                    <a:lnTo>
                      <a:pt x="3074" y="191"/>
                    </a:lnTo>
                    <a:lnTo>
                      <a:pt x="3088" y="150"/>
                    </a:lnTo>
                    <a:lnTo>
                      <a:pt x="3088" y="96"/>
                    </a:lnTo>
                    <a:lnTo>
                      <a:pt x="3061" y="55"/>
                    </a:lnTo>
                    <a:lnTo>
                      <a:pt x="3020" y="14"/>
                    </a:lnTo>
                    <a:lnTo>
                      <a:pt x="2966" y="0"/>
                    </a:lnTo>
                    <a:lnTo>
                      <a:pt x="2911" y="14"/>
                    </a:lnTo>
                    <a:lnTo>
                      <a:pt x="2870" y="28"/>
                    </a:lnTo>
                    <a:lnTo>
                      <a:pt x="2775" y="96"/>
                    </a:lnTo>
                    <a:lnTo>
                      <a:pt x="2680" y="164"/>
                    </a:lnTo>
                    <a:lnTo>
                      <a:pt x="2530" y="232"/>
                    </a:lnTo>
                    <a:lnTo>
                      <a:pt x="2340" y="313"/>
                    </a:lnTo>
                    <a:lnTo>
                      <a:pt x="2122" y="381"/>
                    </a:lnTo>
                    <a:lnTo>
                      <a:pt x="1877" y="422"/>
                    </a:lnTo>
                    <a:lnTo>
                      <a:pt x="1728" y="436"/>
                    </a:lnTo>
                    <a:lnTo>
                      <a:pt x="1415" y="436"/>
                    </a:lnTo>
                    <a:lnTo>
                      <a:pt x="1279" y="422"/>
                    </a:lnTo>
                    <a:lnTo>
                      <a:pt x="1034" y="368"/>
                    </a:lnTo>
                    <a:lnTo>
                      <a:pt x="803" y="300"/>
                    </a:lnTo>
                    <a:lnTo>
                      <a:pt x="599" y="232"/>
                    </a:lnTo>
                    <a:lnTo>
                      <a:pt x="436" y="150"/>
                    </a:lnTo>
                    <a:lnTo>
                      <a:pt x="313" y="96"/>
                    </a:lnTo>
                    <a:lnTo>
                      <a:pt x="204" y="28"/>
                    </a:ln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4" name="Google Shape;1154;p28"/>
              <p:cNvSpPr/>
              <p:nvPr/>
            </p:nvSpPr>
            <p:spPr>
              <a:xfrm>
                <a:off x="1338920" y="3023788"/>
                <a:ext cx="25651" cy="74155"/>
              </a:xfrm>
              <a:custGeom>
                <a:avLst/>
                <a:gdLst/>
                <a:ahLst/>
                <a:cxnLst/>
                <a:rect l="l" t="t" r="r" b="b"/>
                <a:pathLst>
                  <a:path w="871" h="2518" extrusionOk="0">
                    <a:moveTo>
                      <a:pt x="408" y="1"/>
                    </a:moveTo>
                    <a:lnTo>
                      <a:pt x="368" y="14"/>
                    </a:lnTo>
                    <a:lnTo>
                      <a:pt x="327" y="55"/>
                    </a:lnTo>
                    <a:lnTo>
                      <a:pt x="300" y="96"/>
                    </a:lnTo>
                    <a:lnTo>
                      <a:pt x="300" y="150"/>
                    </a:lnTo>
                    <a:lnTo>
                      <a:pt x="504" y="1443"/>
                    </a:lnTo>
                    <a:lnTo>
                      <a:pt x="572" y="1946"/>
                    </a:lnTo>
                    <a:lnTo>
                      <a:pt x="599" y="2245"/>
                    </a:lnTo>
                    <a:lnTo>
                      <a:pt x="422" y="2245"/>
                    </a:lnTo>
                    <a:lnTo>
                      <a:pt x="300" y="2232"/>
                    </a:lnTo>
                    <a:lnTo>
                      <a:pt x="164" y="2204"/>
                    </a:lnTo>
                    <a:lnTo>
                      <a:pt x="109" y="2204"/>
                    </a:lnTo>
                    <a:lnTo>
                      <a:pt x="68" y="2218"/>
                    </a:lnTo>
                    <a:lnTo>
                      <a:pt x="28" y="2245"/>
                    </a:lnTo>
                    <a:lnTo>
                      <a:pt x="0" y="2300"/>
                    </a:lnTo>
                    <a:lnTo>
                      <a:pt x="0" y="2354"/>
                    </a:lnTo>
                    <a:lnTo>
                      <a:pt x="14" y="2395"/>
                    </a:lnTo>
                    <a:lnTo>
                      <a:pt x="55" y="2436"/>
                    </a:lnTo>
                    <a:lnTo>
                      <a:pt x="96" y="2463"/>
                    </a:lnTo>
                    <a:lnTo>
                      <a:pt x="286" y="2490"/>
                    </a:lnTo>
                    <a:lnTo>
                      <a:pt x="395" y="2504"/>
                    </a:lnTo>
                    <a:lnTo>
                      <a:pt x="517" y="2517"/>
                    </a:lnTo>
                    <a:lnTo>
                      <a:pt x="667" y="2504"/>
                    </a:lnTo>
                    <a:lnTo>
                      <a:pt x="721" y="2490"/>
                    </a:lnTo>
                    <a:lnTo>
                      <a:pt x="776" y="2463"/>
                    </a:lnTo>
                    <a:lnTo>
                      <a:pt x="817" y="2422"/>
                    </a:lnTo>
                    <a:lnTo>
                      <a:pt x="830" y="2395"/>
                    </a:lnTo>
                    <a:lnTo>
                      <a:pt x="857" y="2354"/>
                    </a:lnTo>
                    <a:lnTo>
                      <a:pt x="871" y="2313"/>
                    </a:lnTo>
                    <a:lnTo>
                      <a:pt x="857" y="2191"/>
                    </a:lnTo>
                    <a:lnTo>
                      <a:pt x="844" y="1959"/>
                    </a:lnTo>
                    <a:lnTo>
                      <a:pt x="748" y="1320"/>
                    </a:lnTo>
                    <a:lnTo>
                      <a:pt x="558" y="110"/>
                    </a:lnTo>
                    <a:lnTo>
                      <a:pt x="544" y="55"/>
                    </a:lnTo>
                    <a:lnTo>
                      <a:pt x="517" y="28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5" name="Google Shape;1155;p28"/>
              <p:cNvSpPr/>
              <p:nvPr/>
            </p:nvSpPr>
            <p:spPr>
              <a:xfrm>
                <a:off x="1207129" y="2873561"/>
                <a:ext cx="266817" cy="174697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5932" extrusionOk="0">
                    <a:moveTo>
                      <a:pt x="4775" y="1"/>
                    </a:moveTo>
                    <a:lnTo>
                      <a:pt x="4489" y="14"/>
                    </a:lnTo>
                    <a:lnTo>
                      <a:pt x="4217" y="28"/>
                    </a:lnTo>
                    <a:lnTo>
                      <a:pt x="3931" y="55"/>
                    </a:lnTo>
                    <a:lnTo>
                      <a:pt x="3646" y="110"/>
                    </a:lnTo>
                    <a:lnTo>
                      <a:pt x="3346" y="164"/>
                    </a:lnTo>
                    <a:lnTo>
                      <a:pt x="3047" y="246"/>
                    </a:lnTo>
                    <a:lnTo>
                      <a:pt x="2748" y="341"/>
                    </a:lnTo>
                    <a:lnTo>
                      <a:pt x="2190" y="531"/>
                    </a:lnTo>
                    <a:lnTo>
                      <a:pt x="1700" y="735"/>
                    </a:lnTo>
                    <a:lnTo>
                      <a:pt x="1292" y="939"/>
                    </a:lnTo>
                    <a:lnTo>
                      <a:pt x="952" y="1130"/>
                    </a:lnTo>
                    <a:lnTo>
                      <a:pt x="680" y="1334"/>
                    </a:lnTo>
                    <a:lnTo>
                      <a:pt x="558" y="1429"/>
                    </a:lnTo>
                    <a:lnTo>
                      <a:pt x="449" y="1524"/>
                    </a:lnTo>
                    <a:lnTo>
                      <a:pt x="367" y="1619"/>
                    </a:lnTo>
                    <a:lnTo>
                      <a:pt x="286" y="1701"/>
                    </a:lnTo>
                    <a:lnTo>
                      <a:pt x="163" y="1891"/>
                    </a:lnTo>
                    <a:lnTo>
                      <a:pt x="68" y="2068"/>
                    </a:lnTo>
                    <a:lnTo>
                      <a:pt x="14" y="2232"/>
                    </a:lnTo>
                    <a:lnTo>
                      <a:pt x="0" y="2381"/>
                    </a:lnTo>
                    <a:lnTo>
                      <a:pt x="0" y="2531"/>
                    </a:lnTo>
                    <a:lnTo>
                      <a:pt x="14" y="2653"/>
                    </a:lnTo>
                    <a:lnTo>
                      <a:pt x="41" y="2776"/>
                    </a:lnTo>
                    <a:lnTo>
                      <a:pt x="95" y="2966"/>
                    </a:lnTo>
                    <a:lnTo>
                      <a:pt x="163" y="3211"/>
                    </a:lnTo>
                    <a:lnTo>
                      <a:pt x="245" y="3592"/>
                    </a:lnTo>
                    <a:lnTo>
                      <a:pt x="435" y="4571"/>
                    </a:lnTo>
                    <a:lnTo>
                      <a:pt x="531" y="5047"/>
                    </a:lnTo>
                    <a:lnTo>
                      <a:pt x="626" y="5469"/>
                    </a:lnTo>
                    <a:lnTo>
                      <a:pt x="680" y="5632"/>
                    </a:lnTo>
                    <a:lnTo>
                      <a:pt x="721" y="5768"/>
                    </a:lnTo>
                    <a:lnTo>
                      <a:pt x="762" y="5863"/>
                    </a:lnTo>
                    <a:lnTo>
                      <a:pt x="789" y="5891"/>
                    </a:lnTo>
                    <a:lnTo>
                      <a:pt x="816" y="5904"/>
                    </a:lnTo>
                    <a:lnTo>
                      <a:pt x="830" y="5891"/>
                    </a:lnTo>
                    <a:lnTo>
                      <a:pt x="857" y="5850"/>
                    </a:lnTo>
                    <a:lnTo>
                      <a:pt x="884" y="5714"/>
                    </a:lnTo>
                    <a:lnTo>
                      <a:pt x="925" y="5496"/>
                    </a:lnTo>
                    <a:lnTo>
                      <a:pt x="952" y="5238"/>
                    </a:lnTo>
                    <a:lnTo>
                      <a:pt x="993" y="4721"/>
                    </a:lnTo>
                    <a:lnTo>
                      <a:pt x="1034" y="4408"/>
                    </a:lnTo>
                    <a:lnTo>
                      <a:pt x="1143" y="3864"/>
                    </a:lnTo>
                    <a:lnTo>
                      <a:pt x="1197" y="3537"/>
                    </a:lnTo>
                    <a:lnTo>
                      <a:pt x="1211" y="3401"/>
                    </a:lnTo>
                    <a:lnTo>
                      <a:pt x="1197" y="3306"/>
                    </a:lnTo>
                    <a:lnTo>
                      <a:pt x="1197" y="3197"/>
                    </a:lnTo>
                    <a:lnTo>
                      <a:pt x="1184" y="3089"/>
                    </a:lnTo>
                    <a:lnTo>
                      <a:pt x="1197" y="2966"/>
                    </a:lnTo>
                    <a:lnTo>
                      <a:pt x="1211" y="2830"/>
                    </a:lnTo>
                    <a:lnTo>
                      <a:pt x="1252" y="2694"/>
                    </a:lnTo>
                    <a:lnTo>
                      <a:pt x="1320" y="2544"/>
                    </a:lnTo>
                    <a:lnTo>
                      <a:pt x="1401" y="2408"/>
                    </a:lnTo>
                    <a:lnTo>
                      <a:pt x="1510" y="2272"/>
                    </a:lnTo>
                    <a:lnTo>
                      <a:pt x="1673" y="2109"/>
                    </a:lnTo>
                    <a:lnTo>
                      <a:pt x="1768" y="2000"/>
                    </a:lnTo>
                    <a:lnTo>
                      <a:pt x="1877" y="1851"/>
                    </a:lnTo>
                    <a:lnTo>
                      <a:pt x="1932" y="1810"/>
                    </a:lnTo>
                    <a:lnTo>
                      <a:pt x="1986" y="1755"/>
                    </a:lnTo>
                    <a:lnTo>
                      <a:pt x="2217" y="1633"/>
                    </a:lnTo>
                    <a:lnTo>
                      <a:pt x="2340" y="1579"/>
                    </a:lnTo>
                    <a:lnTo>
                      <a:pt x="2489" y="1511"/>
                    </a:lnTo>
                    <a:lnTo>
                      <a:pt x="2666" y="1456"/>
                    </a:lnTo>
                    <a:lnTo>
                      <a:pt x="2857" y="1415"/>
                    </a:lnTo>
                    <a:lnTo>
                      <a:pt x="3306" y="1320"/>
                    </a:lnTo>
                    <a:lnTo>
                      <a:pt x="3782" y="1239"/>
                    </a:lnTo>
                    <a:lnTo>
                      <a:pt x="4285" y="1198"/>
                    </a:lnTo>
                    <a:lnTo>
                      <a:pt x="5033" y="1198"/>
                    </a:lnTo>
                    <a:lnTo>
                      <a:pt x="5278" y="1225"/>
                    </a:lnTo>
                    <a:lnTo>
                      <a:pt x="5496" y="1252"/>
                    </a:lnTo>
                    <a:lnTo>
                      <a:pt x="5700" y="1307"/>
                    </a:lnTo>
                    <a:lnTo>
                      <a:pt x="6978" y="1633"/>
                    </a:lnTo>
                    <a:lnTo>
                      <a:pt x="7427" y="1742"/>
                    </a:lnTo>
                    <a:lnTo>
                      <a:pt x="7808" y="1823"/>
                    </a:lnTo>
                    <a:lnTo>
                      <a:pt x="7890" y="1851"/>
                    </a:lnTo>
                    <a:lnTo>
                      <a:pt x="7971" y="1891"/>
                    </a:lnTo>
                    <a:lnTo>
                      <a:pt x="8026" y="1946"/>
                    </a:lnTo>
                    <a:lnTo>
                      <a:pt x="8080" y="2000"/>
                    </a:lnTo>
                    <a:lnTo>
                      <a:pt x="8134" y="2068"/>
                    </a:lnTo>
                    <a:lnTo>
                      <a:pt x="8162" y="2150"/>
                    </a:lnTo>
                    <a:lnTo>
                      <a:pt x="8230" y="2300"/>
                    </a:lnTo>
                    <a:lnTo>
                      <a:pt x="8257" y="2463"/>
                    </a:lnTo>
                    <a:lnTo>
                      <a:pt x="8284" y="2612"/>
                    </a:lnTo>
                    <a:lnTo>
                      <a:pt x="8311" y="2735"/>
                    </a:lnTo>
                    <a:lnTo>
                      <a:pt x="8352" y="2816"/>
                    </a:lnTo>
                    <a:lnTo>
                      <a:pt x="8366" y="2871"/>
                    </a:lnTo>
                    <a:lnTo>
                      <a:pt x="8379" y="2980"/>
                    </a:lnTo>
                    <a:lnTo>
                      <a:pt x="8393" y="3347"/>
                    </a:lnTo>
                    <a:lnTo>
                      <a:pt x="8420" y="4381"/>
                    </a:lnTo>
                    <a:lnTo>
                      <a:pt x="8434" y="4925"/>
                    </a:lnTo>
                    <a:lnTo>
                      <a:pt x="8475" y="5415"/>
                    </a:lnTo>
                    <a:lnTo>
                      <a:pt x="8488" y="5605"/>
                    </a:lnTo>
                    <a:lnTo>
                      <a:pt x="8515" y="5768"/>
                    </a:lnTo>
                    <a:lnTo>
                      <a:pt x="8556" y="5877"/>
                    </a:lnTo>
                    <a:lnTo>
                      <a:pt x="8570" y="5904"/>
                    </a:lnTo>
                    <a:lnTo>
                      <a:pt x="8597" y="5931"/>
                    </a:lnTo>
                    <a:lnTo>
                      <a:pt x="8611" y="5931"/>
                    </a:lnTo>
                    <a:lnTo>
                      <a:pt x="8638" y="5918"/>
                    </a:lnTo>
                    <a:lnTo>
                      <a:pt x="8692" y="5836"/>
                    </a:lnTo>
                    <a:lnTo>
                      <a:pt x="8733" y="5700"/>
                    </a:lnTo>
                    <a:lnTo>
                      <a:pt x="8787" y="5523"/>
                    </a:lnTo>
                    <a:lnTo>
                      <a:pt x="8842" y="5292"/>
                    </a:lnTo>
                    <a:lnTo>
                      <a:pt x="8896" y="5034"/>
                    </a:lnTo>
                    <a:lnTo>
                      <a:pt x="8978" y="4435"/>
                    </a:lnTo>
                    <a:lnTo>
                      <a:pt x="9005" y="4109"/>
                    </a:lnTo>
                    <a:lnTo>
                      <a:pt x="9032" y="3782"/>
                    </a:lnTo>
                    <a:lnTo>
                      <a:pt x="9046" y="3456"/>
                    </a:lnTo>
                    <a:lnTo>
                      <a:pt x="9059" y="3129"/>
                    </a:lnTo>
                    <a:lnTo>
                      <a:pt x="9046" y="2830"/>
                    </a:lnTo>
                    <a:lnTo>
                      <a:pt x="9032" y="2544"/>
                    </a:lnTo>
                    <a:lnTo>
                      <a:pt x="8991" y="2286"/>
                    </a:lnTo>
                    <a:lnTo>
                      <a:pt x="8937" y="2068"/>
                    </a:lnTo>
                    <a:lnTo>
                      <a:pt x="8910" y="1973"/>
                    </a:lnTo>
                    <a:lnTo>
                      <a:pt x="8855" y="1864"/>
                    </a:lnTo>
                    <a:lnTo>
                      <a:pt x="8787" y="1755"/>
                    </a:lnTo>
                    <a:lnTo>
                      <a:pt x="8719" y="1660"/>
                    </a:lnTo>
                    <a:lnTo>
                      <a:pt x="8624" y="1538"/>
                    </a:lnTo>
                    <a:lnTo>
                      <a:pt x="8529" y="1429"/>
                    </a:lnTo>
                    <a:lnTo>
                      <a:pt x="8420" y="1320"/>
                    </a:lnTo>
                    <a:lnTo>
                      <a:pt x="8298" y="1211"/>
                    </a:lnTo>
                    <a:lnTo>
                      <a:pt x="8012" y="994"/>
                    </a:lnTo>
                    <a:lnTo>
                      <a:pt x="7699" y="790"/>
                    </a:lnTo>
                    <a:lnTo>
                      <a:pt x="7522" y="681"/>
                    </a:lnTo>
                    <a:lnTo>
                      <a:pt x="7332" y="586"/>
                    </a:lnTo>
                    <a:lnTo>
                      <a:pt x="7141" y="504"/>
                    </a:lnTo>
                    <a:lnTo>
                      <a:pt x="6937" y="409"/>
                    </a:lnTo>
                    <a:lnTo>
                      <a:pt x="6733" y="341"/>
                    </a:lnTo>
                    <a:lnTo>
                      <a:pt x="6502" y="259"/>
                    </a:lnTo>
                    <a:lnTo>
                      <a:pt x="6284" y="205"/>
                    </a:lnTo>
                    <a:lnTo>
                      <a:pt x="6040" y="137"/>
                    </a:lnTo>
                    <a:lnTo>
                      <a:pt x="5808" y="96"/>
                    </a:lnTo>
                    <a:lnTo>
                      <a:pt x="5550" y="55"/>
                    </a:lnTo>
                    <a:lnTo>
                      <a:pt x="5305" y="28"/>
                    </a:lnTo>
                    <a:lnTo>
                      <a:pt x="5033" y="14"/>
                    </a:lnTo>
                    <a:lnTo>
                      <a:pt x="4775" y="1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6" name="Google Shape;1156;p28"/>
              <p:cNvSpPr/>
              <p:nvPr/>
            </p:nvSpPr>
            <p:spPr>
              <a:xfrm>
                <a:off x="1257195" y="2988536"/>
                <a:ext cx="84963" cy="84963"/>
              </a:xfrm>
              <a:custGeom>
                <a:avLst/>
                <a:gdLst/>
                <a:ahLst/>
                <a:cxnLst/>
                <a:rect l="l" t="t" r="r" b="b"/>
                <a:pathLst>
                  <a:path w="2885" h="2885" extrusionOk="0">
                    <a:moveTo>
                      <a:pt x="1565" y="178"/>
                    </a:moveTo>
                    <a:lnTo>
                      <a:pt x="1701" y="205"/>
                    </a:lnTo>
                    <a:lnTo>
                      <a:pt x="1823" y="232"/>
                    </a:lnTo>
                    <a:lnTo>
                      <a:pt x="1932" y="273"/>
                    </a:lnTo>
                    <a:lnTo>
                      <a:pt x="2041" y="327"/>
                    </a:lnTo>
                    <a:lnTo>
                      <a:pt x="2150" y="395"/>
                    </a:lnTo>
                    <a:lnTo>
                      <a:pt x="2245" y="463"/>
                    </a:lnTo>
                    <a:lnTo>
                      <a:pt x="2340" y="545"/>
                    </a:lnTo>
                    <a:lnTo>
                      <a:pt x="2422" y="640"/>
                    </a:lnTo>
                    <a:lnTo>
                      <a:pt x="2490" y="735"/>
                    </a:lnTo>
                    <a:lnTo>
                      <a:pt x="2558" y="830"/>
                    </a:lnTo>
                    <a:lnTo>
                      <a:pt x="2612" y="953"/>
                    </a:lnTo>
                    <a:lnTo>
                      <a:pt x="2653" y="1062"/>
                    </a:lnTo>
                    <a:lnTo>
                      <a:pt x="2680" y="1184"/>
                    </a:lnTo>
                    <a:lnTo>
                      <a:pt x="2707" y="1307"/>
                    </a:lnTo>
                    <a:lnTo>
                      <a:pt x="2707" y="1443"/>
                    </a:lnTo>
                    <a:lnTo>
                      <a:pt x="2707" y="1565"/>
                    </a:lnTo>
                    <a:lnTo>
                      <a:pt x="2680" y="1701"/>
                    </a:lnTo>
                    <a:lnTo>
                      <a:pt x="2653" y="1823"/>
                    </a:lnTo>
                    <a:lnTo>
                      <a:pt x="2612" y="1932"/>
                    </a:lnTo>
                    <a:lnTo>
                      <a:pt x="2558" y="2041"/>
                    </a:lnTo>
                    <a:lnTo>
                      <a:pt x="2490" y="2150"/>
                    </a:lnTo>
                    <a:lnTo>
                      <a:pt x="2422" y="2245"/>
                    </a:lnTo>
                    <a:lnTo>
                      <a:pt x="2340" y="2340"/>
                    </a:lnTo>
                    <a:lnTo>
                      <a:pt x="2245" y="2422"/>
                    </a:lnTo>
                    <a:lnTo>
                      <a:pt x="2150" y="2490"/>
                    </a:lnTo>
                    <a:lnTo>
                      <a:pt x="2041" y="2558"/>
                    </a:lnTo>
                    <a:lnTo>
                      <a:pt x="1932" y="2612"/>
                    </a:lnTo>
                    <a:lnTo>
                      <a:pt x="1823" y="2653"/>
                    </a:lnTo>
                    <a:lnTo>
                      <a:pt x="1701" y="2680"/>
                    </a:lnTo>
                    <a:lnTo>
                      <a:pt x="1565" y="2708"/>
                    </a:lnTo>
                    <a:lnTo>
                      <a:pt x="1306" y="2708"/>
                    </a:lnTo>
                    <a:lnTo>
                      <a:pt x="1184" y="2680"/>
                    </a:lnTo>
                    <a:lnTo>
                      <a:pt x="1061" y="2653"/>
                    </a:lnTo>
                    <a:lnTo>
                      <a:pt x="953" y="2612"/>
                    </a:lnTo>
                    <a:lnTo>
                      <a:pt x="830" y="2558"/>
                    </a:lnTo>
                    <a:lnTo>
                      <a:pt x="735" y="2490"/>
                    </a:lnTo>
                    <a:lnTo>
                      <a:pt x="640" y="2422"/>
                    </a:lnTo>
                    <a:lnTo>
                      <a:pt x="545" y="2340"/>
                    </a:lnTo>
                    <a:lnTo>
                      <a:pt x="463" y="2245"/>
                    </a:lnTo>
                    <a:lnTo>
                      <a:pt x="395" y="2150"/>
                    </a:lnTo>
                    <a:lnTo>
                      <a:pt x="327" y="2041"/>
                    </a:lnTo>
                    <a:lnTo>
                      <a:pt x="272" y="1932"/>
                    </a:lnTo>
                    <a:lnTo>
                      <a:pt x="232" y="1823"/>
                    </a:lnTo>
                    <a:lnTo>
                      <a:pt x="191" y="1701"/>
                    </a:lnTo>
                    <a:lnTo>
                      <a:pt x="177" y="1565"/>
                    </a:lnTo>
                    <a:lnTo>
                      <a:pt x="177" y="1443"/>
                    </a:lnTo>
                    <a:lnTo>
                      <a:pt x="177" y="1307"/>
                    </a:lnTo>
                    <a:lnTo>
                      <a:pt x="191" y="1184"/>
                    </a:lnTo>
                    <a:lnTo>
                      <a:pt x="232" y="1062"/>
                    </a:lnTo>
                    <a:lnTo>
                      <a:pt x="272" y="953"/>
                    </a:lnTo>
                    <a:lnTo>
                      <a:pt x="327" y="830"/>
                    </a:lnTo>
                    <a:lnTo>
                      <a:pt x="395" y="735"/>
                    </a:lnTo>
                    <a:lnTo>
                      <a:pt x="463" y="640"/>
                    </a:lnTo>
                    <a:lnTo>
                      <a:pt x="545" y="545"/>
                    </a:lnTo>
                    <a:lnTo>
                      <a:pt x="640" y="463"/>
                    </a:lnTo>
                    <a:lnTo>
                      <a:pt x="735" y="395"/>
                    </a:lnTo>
                    <a:lnTo>
                      <a:pt x="830" y="327"/>
                    </a:lnTo>
                    <a:lnTo>
                      <a:pt x="953" y="273"/>
                    </a:lnTo>
                    <a:lnTo>
                      <a:pt x="1061" y="232"/>
                    </a:lnTo>
                    <a:lnTo>
                      <a:pt x="1184" y="205"/>
                    </a:lnTo>
                    <a:lnTo>
                      <a:pt x="1306" y="178"/>
                    </a:lnTo>
                    <a:close/>
                    <a:moveTo>
                      <a:pt x="1293" y="1"/>
                    </a:moveTo>
                    <a:lnTo>
                      <a:pt x="1143" y="28"/>
                    </a:lnTo>
                    <a:lnTo>
                      <a:pt x="1007" y="55"/>
                    </a:lnTo>
                    <a:lnTo>
                      <a:pt x="871" y="109"/>
                    </a:lnTo>
                    <a:lnTo>
                      <a:pt x="749" y="164"/>
                    </a:lnTo>
                    <a:lnTo>
                      <a:pt x="626" y="246"/>
                    </a:lnTo>
                    <a:lnTo>
                      <a:pt x="517" y="327"/>
                    </a:lnTo>
                    <a:lnTo>
                      <a:pt x="422" y="422"/>
                    </a:lnTo>
                    <a:lnTo>
                      <a:pt x="327" y="518"/>
                    </a:lnTo>
                    <a:lnTo>
                      <a:pt x="245" y="640"/>
                    </a:lnTo>
                    <a:lnTo>
                      <a:pt x="164" y="749"/>
                    </a:lnTo>
                    <a:lnTo>
                      <a:pt x="109" y="885"/>
                    </a:lnTo>
                    <a:lnTo>
                      <a:pt x="55" y="1007"/>
                    </a:lnTo>
                    <a:lnTo>
                      <a:pt x="28" y="1143"/>
                    </a:lnTo>
                    <a:lnTo>
                      <a:pt x="0" y="1293"/>
                    </a:lnTo>
                    <a:lnTo>
                      <a:pt x="0" y="1443"/>
                    </a:lnTo>
                    <a:lnTo>
                      <a:pt x="0" y="1592"/>
                    </a:lnTo>
                    <a:lnTo>
                      <a:pt x="28" y="1728"/>
                    </a:lnTo>
                    <a:lnTo>
                      <a:pt x="55" y="1864"/>
                    </a:lnTo>
                    <a:lnTo>
                      <a:pt x="109" y="2000"/>
                    </a:lnTo>
                    <a:lnTo>
                      <a:pt x="164" y="2123"/>
                    </a:lnTo>
                    <a:lnTo>
                      <a:pt x="245" y="2245"/>
                    </a:lnTo>
                    <a:lnTo>
                      <a:pt x="327" y="2354"/>
                    </a:lnTo>
                    <a:lnTo>
                      <a:pt x="422" y="2463"/>
                    </a:lnTo>
                    <a:lnTo>
                      <a:pt x="517" y="2558"/>
                    </a:lnTo>
                    <a:lnTo>
                      <a:pt x="626" y="2640"/>
                    </a:lnTo>
                    <a:lnTo>
                      <a:pt x="749" y="2708"/>
                    </a:lnTo>
                    <a:lnTo>
                      <a:pt x="871" y="2776"/>
                    </a:lnTo>
                    <a:lnTo>
                      <a:pt x="1007" y="2816"/>
                    </a:lnTo>
                    <a:lnTo>
                      <a:pt x="1143" y="2857"/>
                    </a:lnTo>
                    <a:lnTo>
                      <a:pt x="1293" y="2884"/>
                    </a:lnTo>
                    <a:lnTo>
                      <a:pt x="1592" y="2884"/>
                    </a:lnTo>
                    <a:lnTo>
                      <a:pt x="1728" y="2857"/>
                    </a:lnTo>
                    <a:lnTo>
                      <a:pt x="1864" y="2816"/>
                    </a:lnTo>
                    <a:lnTo>
                      <a:pt x="2000" y="2776"/>
                    </a:lnTo>
                    <a:lnTo>
                      <a:pt x="2122" y="2708"/>
                    </a:lnTo>
                    <a:lnTo>
                      <a:pt x="2245" y="2640"/>
                    </a:lnTo>
                    <a:lnTo>
                      <a:pt x="2354" y="2558"/>
                    </a:lnTo>
                    <a:lnTo>
                      <a:pt x="2462" y="2463"/>
                    </a:lnTo>
                    <a:lnTo>
                      <a:pt x="2558" y="2354"/>
                    </a:lnTo>
                    <a:lnTo>
                      <a:pt x="2639" y="2245"/>
                    </a:lnTo>
                    <a:lnTo>
                      <a:pt x="2707" y="2123"/>
                    </a:lnTo>
                    <a:lnTo>
                      <a:pt x="2775" y="2000"/>
                    </a:lnTo>
                    <a:lnTo>
                      <a:pt x="2816" y="1864"/>
                    </a:lnTo>
                    <a:lnTo>
                      <a:pt x="2857" y="1728"/>
                    </a:lnTo>
                    <a:lnTo>
                      <a:pt x="2871" y="1592"/>
                    </a:lnTo>
                    <a:lnTo>
                      <a:pt x="2884" y="1443"/>
                    </a:lnTo>
                    <a:lnTo>
                      <a:pt x="2871" y="1293"/>
                    </a:lnTo>
                    <a:lnTo>
                      <a:pt x="2857" y="1143"/>
                    </a:lnTo>
                    <a:lnTo>
                      <a:pt x="2816" y="1007"/>
                    </a:lnTo>
                    <a:lnTo>
                      <a:pt x="2775" y="885"/>
                    </a:lnTo>
                    <a:lnTo>
                      <a:pt x="2707" y="749"/>
                    </a:lnTo>
                    <a:lnTo>
                      <a:pt x="2639" y="640"/>
                    </a:lnTo>
                    <a:lnTo>
                      <a:pt x="2558" y="518"/>
                    </a:lnTo>
                    <a:lnTo>
                      <a:pt x="2462" y="422"/>
                    </a:lnTo>
                    <a:lnTo>
                      <a:pt x="2354" y="327"/>
                    </a:lnTo>
                    <a:lnTo>
                      <a:pt x="2245" y="246"/>
                    </a:lnTo>
                    <a:lnTo>
                      <a:pt x="2122" y="164"/>
                    </a:lnTo>
                    <a:lnTo>
                      <a:pt x="2000" y="109"/>
                    </a:lnTo>
                    <a:lnTo>
                      <a:pt x="1864" y="55"/>
                    </a:lnTo>
                    <a:lnTo>
                      <a:pt x="1728" y="28"/>
                    </a:lnTo>
                    <a:lnTo>
                      <a:pt x="15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7" name="Google Shape;1157;p28"/>
              <p:cNvSpPr/>
              <p:nvPr/>
            </p:nvSpPr>
            <p:spPr>
              <a:xfrm>
                <a:off x="1356944" y="2988536"/>
                <a:ext cx="84963" cy="84963"/>
              </a:xfrm>
              <a:custGeom>
                <a:avLst/>
                <a:gdLst/>
                <a:ahLst/>
                <a:cxnLst/>
                <a:rect l="l" t="t" r="r" b="b"/>
                <a:pathLst>
                  <a:path w="2885" h="2885" extrusionOk="0">
                    <a:moveTo>
                      <a:pt x="1565" y="178"/>
                    </a:moveTo>
                    <a:lnTo>
                      <a:pt x="1701" y="205"/>
                    </a:lnTo>
                    <a:lnTo>
                      <a:pt x="1823" y="232"/>
                    </a:lnTo>
                    <a:lnTo>
                      <a:pt x="1932" y="273"/>
                    </a:lnTo>
                    <a:lnTo>
                      <a:pt x="2041" y="327"/>
                    </a:lnTo>
                    <a:lnTo>
                      <a:pt x="2150" y="395"/>
                    </a:lnTo>
                    <a:lnTo>
                      <a:pt x="2245" y="463"/>
                    </a:lnTo>
                    <a:lnTo>
                      <a:pt x="2340" y="545"/>
                    </a:lnTo>
                    <a:lnTo>
                      <a:pt x="2422" y="640"/>
                    </a:lnTo>
                    <a:lnTo>
                      <a:pt x="2490" y="735"/>
                    </a:lnTo>
                    <a:lnTo>
                      <a:pt x="2558" y="830"/>
                    </a:lnTo>
                    <a:lnTo>
                      <a:pt x="2612" y="953"/>
                    </a:lnTo>
                    <a:lnTo>
                      <a:pt x="2653" y="1062"/>
                    </a:lnTo>
                    <a:lnTo>
                      <a:pt x="2680" y="1184"/>
                    </a:lnTo>
                    <a:lnTo>
                      <a:pt x="2707" y="1307"/>
                    </a:lnTo>
                    <a:lnTo>
                      <a:pt x="2707" y="1443"/>
                    </a:lnTo>
                    <a:lnTo>
                      <a:pt x="2707" y="1565"/>
                    </a:lnTo>
                    <a:lnTo>
                      <a:pt x="2680" y="1701"/>
                    </a:lnTo>
                    <a:lnTo>
                      <a:pt x="2653" y="1823"/>
                    </a:lnTo>
                    <a:lnTo>
                      <a:pt x="2612" y="1932"/>
                    </a:lnTo>
                    <a:lnTo>
                      <a:pt x="2558" y="2041"/>
                    </a:lnTo>
                    <a:lnTo>
                      <a:pt x="2490" y="2150"/>
                    </a:lnTo>
                    <a:lnTo>
                      <a:pt x="2422" y="2245"/>
                    </a:lnTo>
                    <a:lnTo>
                      <a:pt x="2340" y="2340"/>
                    </a:lnTo>
                    <a:lnTo>
                      <a:pt x="2245" y="2422"/>
                    </a:lnTo>
                    <a:lnTo>
                      <a:pt x="2150" y="2490"/>
                    </a:lnTo>
                    <a:lnTo>
                      <a:pt x="2041" y="2558"/>
                    </a:lnTo>
                    <a:lnTo>
                      <a:pt x="1932" y="2612"/>
                    </a:lnTo>
                    <a:lnTo>
                      <a:pt x="1823" y="2653"/>
                    </a:lnTo>
                    <a:lnTo>
                      <a:pt x="1701" y="2680"/>
                    </a:lnTo>
                    <a:lnTo>
                      <a:pt x="1565" y="2708"/>
                    </a:lnTo>
                    <a:lnTo>
                      <a:pt x="1306" y="2708"/>
                    </a:lnTo>
                    <a:lnTo>
                      <a:pt x="1184" y="2680"/>
                    </a:lnTo>
                    <a:lnTo>
                      <a:pt x="1061" y="2653"/>
                    </a:lnTo>
                    <a:lnTo>
                      <a:pt x="953" y="2612"/>
                    </a:lnTo>
                    <a:lnTo>
                      <a:pt x="844" y="2558"/>
                    </a:lnTo>
                    <a:lnTo>
                      <a:pt x="735" y="2490"/>
                    </a:lnTo>
                    <a:lnTo>
                      <a:pt x="640" y="2422"/>
                    </a:lnTo>
                    <a:lnTo>
                      <a:pt x="545" y="2340"/>
                    </a:lnTo>
                    <a:lnTo>
                      <a:pt x="463" y="2245"/>
                    </a:lnTo>
                    <a:lnTo>
                      <a:pt x="395" y="2150"/>
                    </a:lnTo>
                    <a:lnTo>
                      <a:pt x="327" y="2041"/>
                    </a:lnTo>
                    <a:lnTo>
                      <a:pt x="273" y="1932"/>
                    </a:lnTo>
                    <a:lnTo>
                      <a:pt x="232" y="1823"/>
                    </a:lnTo>
                    <a:lnTo>
                      <a:pt x="205" y="1701"/>
                    </a:lnTo>
                    <a:lnTo>
                      <a:pt x="177" y="1565"/>
                    </a:lnTo>
                    <a:lnTo>
                      <a:pt x="177" y="1443"/>
                    </a:lnTo>
                    <a:lnTo>
                      <a:pt x="177" y="1307"/>
                    </a:lnTo>
                    <a:lnTo>
                      <a:pt x="205" y="1184"/>
                    </a:lnTo>
                    <a:lnTo>
                      <a:pt x="232" y="1062"/>
                    </a:lnTo>
                    <a:lnTo>
                      <a:pt x="273" y="953"/>
                    </a:lnTo>
                    <a:lnTo>
                      <a:pt x="327" y="830"/>
                    </a:lnTo>
                    <a:lnTo>
                      <a:pt x="395" y="735"/>
                    </a:lnTo>
                    <a:lnTo>
                      <a:pt x="463" y="640"/>
                    </a:lnTo>
                    <a:lnTo>
                      <a:pt x="545" y="545"/>
                    </a:lnTo>
                    <a:lnTo>
                      <a:pt x="640" y="463"/>
                    </a:lnTo>
                    <a:lnTo>
                      <a:pt x="735" y="395"/>
                    </a:lnTo>
                    <a:lnTo>
                      <a:pt x="844" y="327"/>
                    </a:lnTo>
                    <a:lnTo>
                      <a:pt x="953" y="273"/>
                    </a:lnTo>
                    <a:lnTo>
                      <a:pt x="1061" y="232"/>
                    </a:lnTo>
                    <a:lnTo>
                      <a:pt x="1184" y="205"/>
                    </a:lnTo>
                    <a:lnTo>
                      <a:pt x="1306" y="178"/>
                    </a:lnTo>
                    <a:close/>
                    <a:moveTo>
                      <a:pt x="1293" y="1"/>
                    </a:moveTo>
                    <a:lnTo>
                      <a:pt x="1157" y="28"/>
                    </a:lnTo>
                    <a:lnTo>
                      <a:pt x="1007" y="55"/>
                    </a:lnTo>
                    <a:lnTo>
                      <a:pt x="885" y="109"/>
                    </a:lnTo>
                    <a:lnTo>
                      <a:pt x="749" y="164"/>
                    </a:lnTo>
                    <a:lnTo>
                      <a:pt x="640" y="246"/>
                    </a:lnTo>
                    <a:lnTo>
                      <a:pt x="517" y="327"/>
                    </a:lnTo>
                    <a:lnTo>
                      <a:pt x="422" y="422"/>
                    </a:lnTo>
                    <a:lnTo>
                      <a:pt x="327" y="518"/>
                    </a:lnTo>
                    <a:lnTo>
                      <a:pt x="245" y="640"/>
                    </a:lnTo>
                    <a:lnTo>
                      <a:pt x="177" y="749"/>
                    </a:lnTo>
                    <a:lnTo>
                      <a:pt x="109" y="885"/>
                    </a:lnTo>
                    <a:lnTo>
                      <a:pt x="55" y="1007"/>
                    </a:lnTo>
                    <a:lnTo>
                      <a:pt x="28" y="1143"/>
                    </a:lnTo>
                    <a:lnTo>
                      <a:pt x="0" y="1293"/>
                    </a:lnTo>
                    <a:lnTo>
                      <a:pt x="0" y="1443"/>
                    </a:lnTo>
                    <a:lnTo>
                      <a:pt x="0" y="1592"/>
                    </a:lnTo>
                    <a:lnTo>
                      <a:pt x="28" y="1728"/>
                    </a:lnTo>
                    <a:lnTo>
                      <a:pt x="55" y="1864"/>
                    </a:lnTo>
                    <a:lnTo>
                      <a:pt x="109" y="2000"/>
                    </a:lnTo>
                    <a:lnTo>
                      <a:pt x="177" y="2123"/>
                    </a:lnTo>
                    <a:lnTo>
                      <a:pt x="245" y="2245"/>
                    </a:lnTo>
                    <a:lnTo>
                      <a:pt x="327" y="2354"/>
                    </a:lnTo>
                    <a:lnTo>
                      <a:pt x="422" y="2463"/>
                    </a:lnTo>
                    <a:lnTo>
                      <a:pt x="517" y="2558"/>
                    </a:lnTo>
                    <a:lnTo>
                      <a:pt x="640" y="2640"/>
                    </a:lnTo>
                    <a:lnTo>
                      <a:pt x="749" y="2708"/>
                    </a:lnTo>
                    <a:lnTo>
                      <a:pt x="885" y="2776"/>
                    </a:lnTo>
                    <a:lnTo>
                      <a:pt x="1007" y="2816"/>
                    </a:lnTo>
                    <a:lnTo>
                      <a:pt x="1157" y="2857"/>
                    </a:lnTo>
                    <a:lnTo>
                      <a:pt x="1293" y="2884"/>
                    </a:lnTo>
                    <a:lnTo>
                      <a:pt x="1592" y="2884"/>
                    </a:lnTo>
                    <a:lnTo>
                      <a:pt x="1728" y="2857"/>
                    </a:lnTo>
                    <a:lnTo>
                      <a:pt x="1864" y="2816"/>
                    </a:lnTo>
                    <a:lnTo>
                      <a:pt x="2000" y="2776"/>
                    </a:lnTo>
                    <a:lnTo>
                      <a:pt x="2136" y="2708"/>
                    </a:lnTo>
                    <a:lnTo>
                      <a:pt x="2245" y="2640"/>
                    </a:lnTo>
                    <a:lnTo>
                      <a:pt x="2354" y="2558"/>
                    </a:lnTo>
                    <a:lnTo>
                      <a:pt x="2463" y="2463"/>
                    </a:lnTo>
                    <a:lnTo>
                      <a:pt x="2558" y="2354"/>
                    </a:lnTo>
                    <a:lnTo>
                      <a:pt x="2639" y="2245"/>
                    </a:lnTo>
                    <a:lnTo>
                      <a:pt x="2707" y="2123"/>
                    </a:lnTo>
                    <a:lnTo>
                      <a:pt x="2775" y="2000"/>
                    </a:lnTo>
                    <a:lnTo>
                      <a:pt x="2816" y="1864"/>
                    </a:lnTo>
                    <a:lnTo>
                      <a:pt x="2857" y="1728"/>
                    </a:lnTo>
                    <a:lnTo>
                      <a:pt x="2884" y="1592"/>
                    </a:lnTo>
                    <a:lnTo>
                      <a:pt x="2884" y="1443"/>
                    </a:lnTo>
                    <a:lnTo>
                      <a:pt x="2884" y="1293"/>
                    </a:lnTo>
                    <a:lnTo>
                      <a:pt x="2857" y="1143"/>
                    </a:lnTo>
                    <a:lnTo>
                      <a:pt x="2816" y="1007"/>
                    </a:lnTo>
                    <a:lnTo>
                      <a:pt x="2775" y="885"/>
                    </a:lnTo>
                    <a:lnTo>
                      <a:pt x="2707" y="749"/>
                    </a:lnTo>
                    <a:lnTo>
                      <a:pt x="2639" y="640"/>
                    </a:lnTo>
                    <a:lnTo>
                      <a:pt x="2558" y="518"/>
                    </a:lnTo>
                    <a:lnTo>
                      <a:pt x="2463" y="422"/>
                    </a:lnTo>
                    <a:lnTo>
                      <a:pt x="2354" y="327"/>
                    </a:lnTo>
                    <a:lnTo>
                      <a:pt x="2245" y="246"/>
                    </a:lnTo>
                    <a:lnTo>
                      <a:pt x="2136" y="164"/>
                    </a:lnTo>
                    <a:lnTo>
                      <a:pt x="2000" y="109"/>
                    </a:lnTo>
                    <a:lnTo>
                      <a:pt x="1864" y="55"/>
                    </a:lnTo>
                    <a:lnTo>
                      <a:pt x="1728" y="28"/>
                    </a:lnTo>
                    <a:lnTo>
                      <a:pt x="15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8" name="Google Shape;1158;p28"/>
              <p:cNvSpPr/>
              <p:nvPr/>
            </p:nvSpPr>
            <p:spPr>
              <a:xfrm>
                <a:off x="1336918" y="3024995"/>
                <a:ext cx="25268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858" h="287" extrusionOk="0">
                    <a:moveTo>
                      <a:pt x="381" y="1"/>
                    </a:moveTo>
                    <a:lnTo>
                      <a:pt x="286" y="14"/>
                    </a:lnTo>
                    <a:lnTo>
                      <a:pt x="191" y="55"/>
                    </a:lnTo>
                    <a:lnTo>
                      <a:pt x="109" y="96"/>
                    </a:lnTo>
                    <a:lnTo>
                      <a:pt x="41" y="137"/>
                    </a:lnTo>
                    <a:lnTo>
                      <a:pt x="14" y="150"/>
                    </a:lnTo>
                    <a:lnTo>
                      <a:pt x="0" y="191"/>
                    </a:lnTo>
                    <a:lnTo>
                      <a:pt x="0" y="218"/>
                    </a:lnTo>
                    <a:lnTo>
                      <a:pt x="14" y="259"/>
                    </a:lnTo>
                    <a:lnTo>
                      <a:pt x="55" y="286"/>
                    </a:lnTo>
                    <a:lnTo>
                      <a:pt x="109" y="286"/>
                    </a:lnTo>
                    <a:lnTo>
                      <a:pt x="136" y="273"/>
                    </a:lnTo>
                    <a:lnTo>
                      <a:pt x="191" y="245"/>
                    </a:lnTo>
                    <a:lnTo>
                      <a:pt x="259" y="218"/>
                    </a:lnTo>
                    <a:lnTo>
                      <a:pt x="340" y="191"/>
                    </a:lnTo>
                    <a:lnTo>
                      <a:pt x="422" y="177"/>
                    </a:lnTo>
                    <a:lnTo>
                      <a:pt x="517" y="177"/>
                    </a:lnTo>
                    <a:lnTo>
                      <a:pt x="612" y="205"/>
                    </a:lnTo>
                    <a:lnTo>
                      <a:pt x="653" y="232"/>
                    </a:lnTo>
                    <a:lnTo>
                      <a:pt x="708" y="273"/>
                    </a:lnTo>
                    <a:lnTo>
                      <a:pt x="735" y="286"/>
                    </a:lnTo>
                    <a:lnTo>
                      <a:pt x="803" y="286"/>
                    </a:lnTo>
                    <a:lnTo>
                      <a:pt x="830" y="259"/>
                    </a:lnTo>
                    <a:lnTo>
                      <a:pt x="844" y="232"/>
                    </a:lnTo>
                    <a:lnTo>
                      <a:pt x="857" y="205"/>
                    </a:lnTo>
                    <a:lnTo>
                      <a:pt x="844" y="164"/>
                    </a:lnTo>
                    <a:lnTo>
                      <a:pt x="830" y="137"/>
                    </a:lnTo>
                    <a:lnTo>
                      <a:pt x="721" y="55"/>
                    </a:lnTo>
                    <a:lnTo>
                      <a:pt x="612" y="14"/>
                    </a:lnTo>
                    <a:lnTo>
                      <a:pt x="5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9" name="Google Shape;1159;p28"/>
              <p:cNvSpPr/>
              <p:nvPr/>
            </p:nvSpPr>
            <p:spPr>
              <a:xfrm>
                <a:off x="1436667" y="2998166"/>
                <a:ext cx="42496" cy="26446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898" extrusionOk="0">
                    <a:moveTo>
                      <a:pt x="1238" y="0"/>
                    </a:moveTo>
                    <a:lnTo>
                      <a:pt x="1116" y="14"/>
                    </a:lnTo>
                    <a:lnTo>
                      <a:pt x="980" y="41"/>
                    </a:lnTo>
                    <a:lnTo>
                      <a:pt x="871" y="95"/>
                    </a:lnTo>
                    <a:lnTo>
                      <a:pt x="749" y="150"/>
                    </a:lnTo>
                    <a:lnTo>
                      <a:pt x="640" y="204"/>
                    </a:lnTo>
                    <a:lnTo>
                      <a:pt x="436" y="340"/>
                    </a:lnTo>
                    <a:lnTo>
                      <a:pt x="272" y="490"/>
                    </a:lnTo>
                    <a:lnTo>
                      <a:pt x="150" y="612"/>
                    </a:lnTo>
                    <a:lnTo>
                      <a:pt x="28" y="762"/>
                    </a:lnTo>
                    <a:lnTo>
                      <a:pt x="0" y="789"/>
                    </a:lnTo>
                    <a:lnTo>
                      <a:pt x="0" y="816"/>
                    </a:lnTo>
                    <a:lnTo>
                      <a:pt x="14" y="857"/>
                    </a:lnTo>
                    <a:lnTo>
                      <a:pt x="41" y="884"/>
                    </a:lnTo>
                    <a:lnTo>
                      <a:pt x="68" y="898"/>
                    </a:lnTo>
                    <a:lnTo>
                      <a:pt x="123" y="898"/>
                    </a:lnTo>
                    <a:lnTo>
                      <a:pt x="164" y="871"/>
                    </a:lnTo>
                    <a:lnTo>
                      <a:pt x="259" y="748"/>
                    </a:lnTo>
                    <a:lnTo>
                      <a:pt x="381" y="626"/>
                    </a:lnTo>
                    <a:lnTo>
                      <a:pt x="531" y="503"/>
                    </a:lnTo>
                    <a:lnTo>
                      <a:pt x="708" y="367"/>
                    </a:lnTo>
                    <a:lnTo>
                      <a:pt x="803" y="313"/>
                    </a:lnTo>
                    <a:lnTo>
                      <a:pt x="912" y="259"/>
                    </a:lnTo>
                    <a:lnTo>
                      <a:pt x="1021" y="218"/>
                    </a:lnTo>
                    <a:lnTo>
                      <a:pt x="1129" y="191"/>
                    </a:lnTo>
                    <a:lnTo>
                      <a:pt x="1238" y="177"/>
                    </a:lnTo>
                    <a:lnTo>
                      <a:pt x="1388" y="177"/>
                    </a:lnTo>
                    <a:lnTo>
                      <a:pt x="1415" y="163"/>
                    </a:lnTo>
                    <a:lnTo>
                      <a:pt x="1442" y="136"/>
                    </a:lnTo>
                    <a:lnTo>
                      <a:pt x="1442" y="95"/>
                    </a:lnTo>
                    <a:lnTo>
                      <a:pt x="1442" y="68"/>
                    </a:lnTo>
                    <a:lnTo>
                      <a:pt x="1429" y="41"/>
                    </a:lnTo>
                    <a:lnTo>
                      <a:pt x="1401" y="14"/>
                    </a:lnTo>
                    <a:lnTo>
                      <a:pt x="137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0" name="Google Shape;1160;p28"/>
              <p:cNvSpPr/>
              <p:nvPr/>
            </p:nvSpPr>
            <p:spPr>
              <a:xfrm>
                <a:off x="1212312" y="2998166"/>
                <a:ext cx="50919" cy="26446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898" extrusionOk="0">
                    <a:moveTo>
                      <a:pt x="55" y="0"/>
                    </a:moveTo>
                    <a:lnTo>
                      <a:pt x="28" y="27"/>
                    </a:lnTo>
                    <a:lnTo>
                      <a:pt x="15" y="55"/>
                    </a:lnTo>
                    <a:lnTo>
                      <a:pt x="1" y="82"/>
                    </a:lnTo>
                    <a:lnTo>
                      <a:pt x="15" y="123"/>
                    </a:lnTo>
                    <a:lnTo>
                      <a:pt x="28" y="150"/>
                    </a:lnTo>
                    <a:lnTo>
                      <a:pt x="55" y="163"/>
                    </a:lnTo>
                    <a:lnTo>
                      <a:pt x="96" y="177"/>
                    </a:lnTo>
                    <a:lnTo>
                      <a:pt x="246" y="191"/>
                    </a:lnTo>
                    <a:lnTo>
                      <a:pt x="395" y="204"/>
                    </a:lnTo>
                    <a:lnTo>
                      <a:pt x="545" y="245"/>
                    </a:lnTo>
                    <a:lnTo>
                      <a:pt x="681" y="286"/>
                    </a:lnTo>
                    <a:lnTo>
                      <a:pt x="803" y="340"/>
                    </a:lnTo>
                    <a:lnTo>
                      <a:pt x="926" y="395"/>
                    </a:lnTo>
                    <a:lnTo>
                      <a:pt x="1144" y="517"/>
                    </a:lnTo>
                    <a:lnTo>
                      <a:pt x="1320" y="653"/>
                    </a:lnTo>
                    <a:lnTo>
                      <a:pt x="1456" y="762"/>
                    </a:lnTo>
                    <a:lnTo>
                      <a:pt x="1579" y="871"/>
                    </a:lnTo>
                    <a:lnTo>
                      <a:pt x="1606" y="898"/>
                    </a:lnTo>
                    <a:lnTo>
                      <a:pt x="1674" y="898"/>
                    </a:lnTo>
                    <a:lnTo>
                      <a:pt x="1701" y="871"/>
                    </a:lnTo>
                    <a:lnTo>
                      <a:pt x="1715" y="843"/>
                    </a:lnTo>
                    <a:lnTo>
                      <a:pt x="1728" y="816"/>
                    </a:lnTo>
                    <a:lnTo>
                      <a:pt x="1728" y="775"/>
                    </a:lnTo>
                    <a:lnTo>
                      <a:pt x="1701" y="748"/>
                    </a:lnTo>
                    <a:lnTo>
                      <a:pt x="1565" y="626"/>
                    </a:lnTo>
                    <a:lnTo>
                      <a:pt x="1416" y="503"/>
                    </a:lnTo>
                    <a:lnTo>
                      <a:pt x="1225" y="367"/>
                    </a:lnTo>
                    <a:lnTo>
                      <a:pt x="994" y="231"/>
                    </a:lnTo>
                    <a:lnTo>
                      <a:pt x="871" y="163"/>
                    </a:lnTo>
                    <a:lnTo>
                      <a:pt x="722" y="109"/>
                    </a:lnTo>
                    <a:lnTo>
                      <a:pt x="586" y="68"/>
                    </a:lnTo>
                    <a:lnTo>
                      <a:pt x="423" y="27"/>
                    </a:lnTo>
                    <a:lnTo>
                      <a:pt x="273" y="14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1" name="Google Shape;1161;p28"/>
              <p:cNvSpPr/>
              <p:nvPr/>
            </p:nvSpPr>
            <p:spPr>
              <a:xfrm>
                <a:off x="857786" y="3259333"/>
                <a:ext cx="410651" cy="1028365"/>
              </a:xfrm>
              <a:custGeom>
                <a:avLst/>
                <a:gdLst/>
                <a:ahLst/>
                <a:cxnLst/>
                <a:rect l="l" t="t" r="r" b="b"/>
                <a:pathLst>
                  <a:path w="13944" h="34919" extrusionOk="0">
                    <a:moveTo>
                      <a:pt x="8774" y="1"/>
                    </a:moveTo>
                    <a:lnTo>
                      <a:pt x="8597" y="15"/>
                    </a:lnTo>
                    <a:lnTo>
                      <a:pt x="8421" y="42"/>
                    </a:lnTo>
                    <a:lnTo>
                      <a:pt x="8257" y="69"/>
                    </a:lnTo>
                    <a:lnTo>
                      <a:pt x="8081" y="110"/>
                    </a:lnTo>
                    <a:lnTo>
                      <a:pt x="7917" y="151"/>
                    </a:lnTo>
                    <a:lnTo>
                      <a:pt x="7754" y="205"/>
                    </a:lnTo>
                    <a:lnTo>
                      <a:pt x="7591" y="273"/>
                    </a:lnTo>
                    <a:lnTo>
                      <a:pt x="7441" y="341"/>
                    </a:lnTo>
                    <a:lnTo>
                      <a:pt x="7278" y="423"/>
                    </a:lnTo>
                    <a:lnTo>
                      <a:pt x="7128" y="504"/>
                    </a:lnTo>
                    <a:lnTo>
                      <a:pt x="6992" y="599"/>
                    </a:lnTo>
                    <a:lnTo>
                      <a:pt x="6843" y="695"/>
                    </a:lnTo>
                    <a:lnTo>
                      <a:pt x="6707" y="804"/>
                    </a:lnTo>
                    <a:lnTo>
                      <a:pt x="6571" y="912"/>
                    </a:lnTo>
                    <a:lnTo>
                      <a:pt x="6448" y="1035"/>
                    </a:lnTo>
                    <a:lnTo>
                      <a:pt x="6326" y="1157"/>
                    </a:lnTo>
                    <a:lnTo>
                      <a:pt x="6203" y="1293"/>
                    </a:lnTo>
                    <a:lnTo>
                      <a:pt x="6095" y="1429"/>
                    </a:lnTo>
                    <a:lnTo>
                      <a:pt x="5986" y="1579"/>
                    </a:lnTo>
                    <a:lnTo>
                      <a:pt x="5891" y="1728"/>
                    </a:lnTo>
                    <a:lnTo>
                      <a:pt x="5809" y="1878"/>
                    </a:lnTo>
                    <a:lnTo>
                      <a:pt x="5727" y="2041"/>
                    </a:lnTo>
                    <a:lnTo>
                      <a:pt x="5646" y="2218"/>
                    </a:lnTo>
                    <a:lnTo>
                      <a:pt x="5428" y="2735"/>
                    </a:lnTo>
                    <a:lnTo>
                      <a:pt x="5224" y="3238"/>
                    </a:lnTo>
                    <a:lnTo>
                      <a:pt x="4830" y="4245"/>
                    </a:lnTo>
                    <a:lnTo>
                      <a:pt x="4435" y="5238"/>
                    </a:lnTo>
                    <a:lnTo>
                      <a:pt x="4054" y="6245"/>
                    </a:lnTo>
                    <a:lnTo>
                      <a:pt x="3687" y="7251"/>
                    </a:lnTo>
                    <a:lnTo>
                      <a:pt x="3320" y="8271"/>
                    </a:lnTo>
                    <a:lnTo>
                      <a:pt x="2966" y="9278"/>
                    </a:lnTo>
                    <a:lnTo>
                      <a:pt x="2612" y="10298"/>
                    </a:lnTo>
                    <a:lnTo>
                      <a:pt x="2272" y="11332"/>
                    </a:lnTo>
                    <a:lnTo>
                      <a:pt x="1946" y="12366"/>
                    </a:lnTo>
                    <a:lnTo>
                      <a:pt x="1633" y="13399"/>
                    </a:lnTo>
                    <a:lnTo>
                      <a:pt x="1334" y="14460"/>
                    </a:lnTo>
                    <a:lnTo>
                      <a:pt x="1034" y="15521"/>
                    </a:lnTo>
                    <a:lnTo>
                      <a:pt x="762" y="16596"/>
                    </a:lnTo>
                    <a:lnTo>
                      <a:pt x="518" y="17684"/>
                    </a:lnTo>
                    <a:lnTo>
                      <a:pt x="300" y="18800"/>
                    </a:lnTo>
                    <a:lnTo>
                      <a:pt x="191" y="19371"/>
                    </a:lnTo>
                    <a:lnTo>
                      <a:pt x="96" y="19942"/>
                    </a:lnTo>
                    <a:lnTo>
                      <a:pt x="55" y="20337"/>
                    </a:lnTo>
                    <a:lnTo>
                      <a:pt x="14" y="20745"/>
                    </a:lnTo>
                    <a:lnTo>
                      <a:pt x="1" y="21139"/>
                    </a:lnTo>
                    <a:lnTo>
                      <a:pt x="14" y="21534"/>
                    </a:lnTo>
                    <a:lnTo>
                      <a:pt x="28" y="21915"/>
                    </a:lnTo>
                    <a:lnTo>
                      <a:pt x="69" y="22309"/>
                    </a:lnTo>
                    <a:lnTo>
                      <a:pt x="123" y="22676"/>
                    </a:lnTo>
                    <a:lnTo>
                      <a:pt x="191" y="23057"/>
                    </a:lnTo>
                    <a:lnTo>
                      <a:pt x="273" y="23411"/>
                    </a:lnTo>
                    <a:lnTo>
                      <a:pt x="368" y="23765"/>
                    </a:lnTo>
                    <a:lnTo>
                      <a:pt x="477" y="24118"/>
                    </a:lnTo>
                    <a:lnTo>
                      <a:pt x="586" y="24445"/>
                    </a:lnTo>
                    <a:lnTo>
                      <a:pt x="722" y="24771"/>
                    </a:lnTo>
                    <a:lnTo>
                      <a:pt x="858" y="25098"/>
                    </a:lnTo>
                    <a:lnTo>
                      <a:pt x="994" y="25410"/>
                    </a:lnTo>
                    <a:lnTo>
                      <a:pt x="1143" y="25710"/>
                    </a:lnTo>
                    <a:lnTo>
                      <a:pt x="1293" y="26009"/>
                    </a:lnTo>
                    <a:lnTo>
                      <a:pt x="1456" y="26295"/>
                    </a:lnTo>
                    <a:lnTo>
                      <a:pt x="1796" y="26852"/>
                    </a:lnTo>
                    <a:lnTo>
                      <a:pt x="2150" y="27369"/>
                    </a:lnTo>
                    <a:lnTo>
                      <a:pt x="2517" y="27873"/>
                    </a:lnTo>
                    <a:lnTo>
                      <a:pt x="2898" y="28362"/>
                    </a:lnTo>
                    <a:lnTo>
                      <a:pt x="3292" y="28825"/>
                    </a:lnTo>
                    <a:lnTo>
                      <a:pt x="3687" y="29274"/>
                    </a:lnTo>
                    <a:lnTo>
                      <a:pt x="4095" y="29709"/>
                    </a:lnTo>
                    <a:lnTo>
                      <a:pt x="4517" y="30117"/>
                    </a:lnTo>
                    <a:lnTo>
                      <a:pt x="4938" y="30525"/>
                    </a:lnTo>
                    <a:lnTo>
                      <a:pt x="5360" y="30906"/>
                    </a:lnTo>
                    <a:lnTo>
                      <a:pt x="5795" y="31287"/>
                    </a:lnTo>
                    <a:lnTo>
                      <a:pt x="6231" y="31654"/>
                    </a:lnTo>
                    <a:lnTo>
                      <a:pt x="6666" y="32021"/>
                    </a:lnTo>
                    <a:lnTo>
                      <a:pt x="7115" y="32361"/>
                    </a:lnTo>
                    <a:lnTo>
                      <a:pt x="7564" y="32701"/>
                    </a:lnTo>
                    <a:lnTo>
                      <a:pt x="8026" y="33042"/>
                    </a:lnTo>
                    <a:lnTo>
                      <a:pt x="8489" y="33354"/>
                    </a:lnTo>
                    <a:lnTo>
                      <a:pt x="8951" y="33681"/>
                    </a:lnTo>
                    <a:lnTo>
                      <a:pt x="9427" y="33980"/>
                    </a:lnTo>
                    <a:lnTo>
                      <a:pt x="9903" y="34293"/>
                    </a:lnTo>
                    <a:lnTo>
                      <a:pt x="10148" y="34443"/>
                    </a:lnTo>
                    <a:lnTo>
                      <a:pt x="10434" y="34606"/>
                    </a:lnTo>
                    <a:lnTo>
                      <a:pt x="10624" y="34701"/>
                    </a:lnTo>
                    <a:lnTo>
                      <a:pt x="10828" y="34783"/>
                    </a:lnTo>
                    <a:lnTo>
                      <a:pt x="11032" y="34851"/>
                    </a:lnTo>
                    <a:lnTo>
                      <a:pt x="11250" y="34891"/>
                    </a:lnTo>
                    <a:lnTo>
                      <a:pt x="11454" y="34919"/>
                    </a:lnTo>
                    <a:lnTo>
                      <a:pt x="11672" y="34919"/>
                    </a:lnTo>
                    <a:lnTo>
                      <a:pt x="11876" y="34905"/>
                    </a:lnTo>
                    <a:lnTo>
                      <a:pt x="12093" y="34878"/>
                    </a:lnTo>
                    <a:lnTo>
                      <a:pt x="12297" y="34823"/>
                    </a:lnTo>
                    <a:lnTo>
                      <a:pt x="12501" y="34755"/>
                    </a:lnTo>
                    <a:lnTo>
                      <a:pt x="12692" y="34660"/>
                    </a:lnTo>
                    <a:lnTo>
                      <a:pt x="12869" y="34551"/>
                    </a:lnTo>
                    <a:lnTo>
                      <a:pt x="13046" y="34429"/>
                    </a:lnTo>
                    <a:lnTo>
                      <a:pt x="13222" y="34279"/>
                    </a:lnTo>
                    <a:lnTo>
                      <a:pt x="13372" y="34130"/>
                    </a:lnTo>
                    <a:lnTo>
                      <a:pt x="13508" y="33953"/>
                    </a:lnTo>
                    <a:lnTo>
                      <a:pt x="13644" y="33749"/>
                    </a:lnTo>
                    <a:lnTo>
                      <a:pt x="13739" y="33545"/>
                    </a:lnTo>
                    <a:lnTo>
                      <a:pt x="13821" y="33327"/>
                    </a:lnTo>
                    <a:lnTo>
                      <a:pt x="13889" y="33110"/>
                    </a:lnTo>
                    <a:lnTo>
                      <a:pt x="13930" y="32878"/>
                    </a:lnTo>
                    <a:lnTo>
                      <a:pt x="13943" y="32661"/>
                    </a:lnTo>
                    <a:lnTo>
                      <a:pt x="13930" y="32429"/>
                    </a:lnTo>
                    <a:lnTo>
                      <a:pt x="13916" y="32212"/>
                    </a:lnTo>
                    <a:lnTo>
                      <a:pt x="13862" y="31994"/>
                    </a:lnTo>
                    <a:lnTo>
                      <a:pt x="13794" y="31776"/>
                    </a:lnTo>
                    <a:lnTo>
                      <a:pt x="13712" y="31572"/>
                    </a:lnTo>
                    <a:lnTo>
                      <a:pt x="13603" y="31382"/>
                    </a:lnTo>
                    <a:lnTo>
                      <a:pt x="13467" y="31192"/>
                    </a:lnTo>
                    <a:lnTo>
                      <a:pt x="13318" y="31015"/>
                    </a:lnTo>
                    <a:lnTo>
                      <a:pt x="13154" y="30852"/>
                    </a:lnTo>
                    <a:lnTo>
                      <a:pt x="12964" y="30702"/>
                    </a:lnTo>
                    <a:lnTo>
                      <a:pt x="12855" y="30634"/>
                    </a:lnTo>
                    <a:lnTo>
                      <a:pt x="12501" y="30375"/>
                    </a:lnTo>
                    <a:lnTo>
                      <a:pt x="12121" y="30090"/>
                    </a:lnTo>
                    <a:lnTo>
                      <a:pt x="11740" y="29791"/>
                    </a:lnTo>
                    <a:lnTo>
                      <a:pt x="11359" y="29491"/>
                    </a:lnTo>
                    <a:lnTo>
                      <a:pt x="10624" y="28879"/>
                    </a:lnTo>
                    <a:lnTo>
                      <a:pt x="10257" y="28553"/>
                    </a:lnTo>
                    <a:lnTo>
                      <a:pt x="9903" y="28226"/>
                    </a:lnTo>
                    <a:lnTo>
                      <a:pt x="9550" y="27900"/>
                    </a:lnTo>
                    <a:lnTo>
                      <a:pt x="9210" y="27573"/>
                    </a:lnTo>
                    <a:lnTo>
                      <a:pt x="8883" y="27233"/>
                    </a:lnTo>
                    <a:lnTo>
                      <a:pt x="8557" y="26893"/>
                    </a:lnTo>
                    <a:lnTo>
                      <a:pt x="8257" y="26540"/>
                    </a:lnTo>
                    <a:lnTo>
                      <a:pt x="7958" y="26199"/>
                    </a:lnTo>
                    <a:lnTo>
                      <a:pt x="7672" y="25846"/>
                    </a:lnTo>
                    <a:lnTo>
                      <a:pt x="7400" y="25492"/>
                    </a:lnTo>
                    <a:lnTo>
                      <a:pt x="7142" y="25125"/>
                    </a:lnTo>
                    <a:lnTo>
                      <a:pt x="6897" y="24771"/>
                    </a:lnTo>
                    <a:lnTo>
                      <a:pt x="6679" y="24404"/>
                    </a:lnTo>
                    <a:lnTo>
                      <a:pt x="6475" y="24050"/>
                    </a:lnTo>
                    <a:lnTo>
                      <a:pt x="6299" y="23697"/>
                    </a:lnTo>
                    <a:lnTo>
                      <a:pt x="6135" y="23343"/>
                    </a:lnTo>
                    <a:lnTo>
                      <a:pt x="6013" y="23003"/>
                    </a:lnTo>
                    <a:lnTo>
                      <a:pt x="5904" y="22663"/>
                    </a:lnTo>
                    <a:lnTo>
                      <a:pt x="5836" y="22350"/>
                    </a:lnTo>
                    <a:lnTo>
                      <a:pt x="5782" y="22037"/>
                    </a:lnTo>
                    <a:lnTo>
                      <a:pt x="5768" y="21751"/>
                    </a:lnTo>
                    <a:lnTo>
                      <a:pt x="5768" y="21479"/>
                    </a:lnTo>
                    <a:lnTo>
                      <a:pt x="5795" y="21221"/>
                    </a:lnTo>
                    <a:lnTo>
                      <a:pt x="5850" y="20990"/>
                    </a:lnTo>
                    <a:lnTo>
                      <a:pt x="5959" y="20541"/>
                    </a:lnTo>
                    <a:lnTo>
                      <a:pt x="6081" y="20078"/>
                    </a:lnTo>
                    <a:lnTo>
                      <a:pt x="6339" y="19153"/>
                    </a:lnTo>
                    <a:lnTo>
                      <a:pt x="6625" y="18228"/>
                    </a:lnTo>
                    <a:lnTo>
                      <a:pt x="6938" y="17290"/>
                    </a:lnTo>
                    <a:lnTo>
                      <a:pt x="7264" y="16351"/>
                    </a:lnTo>
                    <a:lnTo>
                      <a:pt x="7618" y="15426"/>
                    </a:lnTo>
                    <a:lnTo>
                      <a:pt x="7985" y="14488"/>
                    </a:lnTo>
                    <a:lnTo>
                      <a:pt x="8366" y="13549"/>
                    </a:lnTo>
                    <a:lnTo>
                      <a:pt x="8747" y="12611"/>
                    </a:lnTo>
                    <a:lnTo>
                      <a:pt x="9142" y="11686"/>
                    </a:lnTo>
                    <a:lnTo>
                      <a:pt x="9550" y="10747"/>
                    </a:lnTo>
                    <a:lnTo>
                      <a:pt x="9971" y="9822"/>
                    </a:lnTo>
                    <a:lnTo>
                      <a:pt x="10393" y="8897"/>
                    </a:lnTo>
                    <a:lnTo>
                      <a:pt x="10828" y="7972"/>
                    </a:lnTo>
                    <a:lnTo>
                      <a:pt x="11264" y="7047"/>
                    </a:lnTo>
                    <a:lnTo>
                      <a:pt x="11712" y="6136"/>
                    </a:lnTo>
                    <a:lnTo>
                      <a:pt x="11944" y="5687"/>
                    </a:lnTo>
                    <a:lnTo>
                      <a:pt x="12161" y="5252"/>
                    </a:lnTo>
                    <a:lnTo>
                      <a:pt x="12175" y="5224"/>
                    </a:lnTo>
                    <a:lnTo>
                      <a:pt x="12284" y="4980"/>
                    </a:lnTo>
                    <a:lnTo>
                      <a:pt x="12352" y="4803"/>
                    </a:lnTo>
                    <a:lnTo>
                      <a:pt x="12406" y="4639"/>
                    </a:lnTo>
                    <a:lnTo>
                      <a:pt x="12461" y="4463"/>
                    </a:lnTo>
                    <a:lnTo>
                      <a:pt x="12501" y="4286"/>
                    </a:lnTo>
                    <a:lnTo>
                      <a:pt x="12529" y="4109"/>
                    </a:lnTo>
                    <a:lnTo>
                      <a:pt x="12542" y="3932"/>
                    </a:lnTo>
                    <a:lnTo>
                      <a:pt x="12556" y="3755"/>
                    </a:lnTo>
                    <a:lnTo>
                      <a:pt x="12569" y="3578"/>
                    </a:lnTo>
                    <a:lnTo>
                      <a:pt x="12556" y="3402"/>
                    </a:lnTo>
                    <a:lnTo>
                      <a:pt x="12542" y="3225"/>
                    </a:lnTo>
                    <a:lnTo>
                      <a:pt x="12529" y="3062"/>
                    </a:lnTo>
                    <a:lnTo>
                      <a:pt x="12488" y="2885"/>
                    </a:lnTo>
                    <a:lnTo>
                      <a:pt x="12461" y="2721"/>
                    </a:lnTo>
                    <a:lnTo>
                      <a:pt x="12406" y="2558"/>
                    </a:lnTo>
                    <a:lnTo>
                      <a:pt x="12352" y="2395"/>
                    </a:lnTo>
                    <a:lnTo>
                      <a:pt x="12297" y="2232"/>
                    </a:lnTo>
                    <a:lnTo>
                      <a:pt x="12216" y="2069"/>
                    </a:lnTo>
                    <a:lnTo>
                      <a:pt x="12148" y="1919"/>
                    </a:lnTo>
                    <a:lnTo>
                      <a:pt x="12066" y="1769"/>
                    </a:lnTo>
                    <a:lnTo>
                      <a:pt x="11971" y="1620"/>
                    </a:lnTo>
                    <a:lnTo>
                      <a:pt x="11876" y="1470"/>
                    </a:lnTo>
                    <a:lnTo>
                      <a:pt x="11767" y="1334"/>
                    </a:lnTo>
                    <a:lnTo>
                      <a:pt x="11658" y="1198"/>
                    </a:lnTo>
                    <a:lnTo>
                      <a:pt x="11536" y="1076"/>
                    </a:lnTo>
                    <a:lnTo>
                      <a:pt x="11413" y="953"/>
                    </a:lnTo>
                    <a:lnTo>
                      <a:pt x="11277" y="844"/>
                    </a:lnTo>
                    <a:lnTo>
                      <a:pt x="11141" y="722"/>
                    </a:lnTo>
                    <a:lnTo>
                      <a:pt x="10992" y="627"/>
                    </a:lnTo>
                    <a:lnTo>
                      <a:pt x="10842" y="531"/>
                    </a:lnTo>
                    <a:lnTo>
                      <a:pt x="10679" y="436"/>
                    </a:lnTo>
                    <a:lnTo>
                      <a:pt x="10515" y="355"/>
                    </a:lnTo>
                    <a:lnTo>
                      <a:pt x="10352" y="273"/>
                    </a:lnTo>
                    <a:lnTo>
                      <a:pt x="10175" y="205"/>
                    </a:lnTo>
                    <a:lnTo>
                      <a:pt x="9999" y="151"/>
                    </a:lnTo>
                    <a:lnTo>
                      <a:pt x="9822" y="110"/>
                    </a:lnTo>
                    <a:lnTo>
                      <a:pt x="9645" y="69"/>
                    </a:lnTo>
                    <a:lnTo>
                      <a:pt x="9482" y="42"/>
                    </a:lnTo>
                    <a:lnTo>
                      <a:pt x="9305" y="15"/>
                    </a:lnTo>
                    <a:lnTo>
                      <a:pt x="912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2" name="Google Shape;1162;p28"/>
              <p:cNvSpPr/>
              <p:nvPr/>
            </p:nvSpPr>
            <p:spPr>
              <a:xfrm>
                <a:off x="1444265" y="3259333"/>
                <a:ext cx="410651" cy="1028365"/>
              </a:xfrm>
              <a:custGeom>
                <a:avLst/>
                <a:gdLst/>
                <a:ahLst/>
                <a:cxnLst/>
                <a:rect l="l" t="t" r="r" b="b"/>
                <a:pathLst>
                  <a:path w="13944" h="34919" extrusionOk="0">
                    <a:moveTo>
                      <a:pt x="4898" y="1"/>
                    </a:moveTo>
                    <a:lnTo>
                      <a:pt x="4721" y="15"/>
                    </a:lnTo>
                    <a:lnTo>
                      <a:pt x="4544" y="28"/>
                    </a:lnTo>
                    <a:lnTo>
                      <a:pt x="4381" y="55"/>
                    </a:lnTo>
                    <a:lnTo>
                      <a:pt x="4204" y="83"/>
                    </a:lnTo>
                    <a:lnTo>
                      <a:pt x="4027" y="123"/>
                    </a:lnTo>
                    <a:lnTo>
                      <a:pt x="3850" y="178"/>
                    </a:lnTo>
                    <a:lnTo>
                      <a:pt x="3687" y="246"/>
                    </a:lnTo>
                    <a:lnTo>
                      <a:pt x="3510" y="314"/>
                    </a:lnTo>
                    <a:lnTo>
                      <a:pt x="3347" y="395"/>
                    </a:lnTo>
                    <a:lnTo>
                      <a:pt x="3184" y="477"/>
                    </a:lnTo>
                    <a:lnTo>
                      <a:pt x="3034" y="572"/>
                    </a:lnTo>
                    <a:lnTo>
                      <a:pt x="2885" y="681"/>
                    </a:lnTo>
                    <a:lnTo>
                      <a:pt x="2735" y="790"/>
                    </a:lnTo>
                    <a:lnTo>
                      <a:pt x="2599" y="899"/>
                    </a:lnTo>
                    <a:lnTo>
                      <a:pt x="2463" y="1021"/>
                    </a:lnTo>
                    <a:lnTo>
                      <a:pt x="2340" y="1144"/>
                    </a:lnTo>
                    <a:lnTo>
                      <a:pt x="2232" y="1280"/>
                    </a:lnTo>
                    <a:lnTo>
                      <a:pt x="2123" y="1416"/>
                    </a:lnTo>
                    <a:lnTo>
                      <a:pt x="2014" y="1552"/>
                    </a:lnTo>
                    <a:lnTo>
                      <a:pt x="1919" y="1701"/>
                    </a:lnTo>
                    <a:lnTo>
                      <a:pt x="1837" y="1851"/>
                    </a:lnTo>
                    <a:lnTo>
                      <a:pt x="1756" y="2001"/>
                    </a:lnTo>
                    <a:lnTo>
                      <a:pt x="1674" y="2164"/>
                    </a:lnTo>
                    <a:lnTo>
                      <a:pt x="1620" y="2313"/>
                    </a:lnTo>
                    <a:lnTo>
                      <a:pt x="1552" y="2477"/>
                    </a:lnTo>
                    <a:lnTo>
                      <a:pt x="1511" y="2653"/>
                    </a:lnTo>
                    <a:lnTo>
                      <a:pt x="1470" y="2817"/>
                    </a:lnTo>
                    <a:lnTo>
                      <a:pt x="1429" y="2980"/>
                    </a:lnTo>
                    <a:lnTo>
                      <a:pt x="1402" y="3157"/>
                    </a:lnTo>
                    <a:lnTo>
                      <a:pt x="1388" y="3334"/>
                    </a:lnTo>
                    <a:lnTo>
                      <a:pt x="1375" y="3497"/>
                    </a:lnTo>
                    <a:lnTo>
                      <a:pt x="1375" y="3674"/>
                    </a:lnTo>
                    <a:lnTo>
                      <a:pt x="1388" y="3850"/>
                    </a:lnTo>
                    <a:lnTo>
                      <a:pt x="1402" y="4027"/>
                    </a:lnTo>
                    <a:lnTo>
                      <a:pt x="1429" y="4204"/>
                    </a:lnTo>
                    <a:lnTo>
                      <a:pt x="1470" y="4381"/>
                    </a:lnTo>
                    <a:lnTo>
                      <a:pt x="1511" y="4544"/>
                    </a:lnTo>
                    <a:lnTo>
                      <a:pt x="1565" y="4721"/>
                    </a:lnTo>
                    <a:lnTo>
                      <a:pt x="1620" y="4884"/>
                    </a:lnTo>
                    <a:lnTo>
                      <a:pt x="1688" y="5061"/>
                    </a:lnTo>
                    <a:lnTo>
                      <a:pt x="1769" y="5224"/>
                    </a:lnTo>
                    <a:lnTo>
                      <a:pt x="1783" y="5252"/>
                    </a:lnTo>
                    <a:lnTo>
                      <a:pt x="2000" y="5687"/>
                    </a:lnTo>
                    <a:lnTo>
                      <a:pt x="2232" y="6136"/>
                    </a:lnTo>
                    <a:lnTo>
                      <a:pt x="2681" y="7047"/>
                    </a:lnTo>
                    <a:lnTo>
                      <a:pt x="3116" y="7972"/>
                    </a:lnTo>
                    <a:lnTo>
                      <a:pt x="3551" y="8897"/>
                    </a:lnTo>
                    <a:lnTo>
                      <a:pt x="3973" y="9822"/>
                    </a:lnTo>
                    <a:lnTo>
                      <a:pt x="4394" y="10747"/>
                    </a:lnTo>
                    <a:lnTo>
                      <a:pt x="4803" y="11686"/>
                    </a:lnTo>
                    <a:lnTo>
                      <a:pt x="5197" y="12611"/>
                    </a:lnTo>
                    <a:lnTo>
                      <a:pt x="5578" y="13549"/>
                    </a:lnTo>
                    <a:lnTo>
                      <a:pt x="5959" y="14488"/>
                    </a:lnTo>
                    <a:lnTo>
                      <a:pt x="6326" y="15426"/>
                    </a:lnTo>
                    <a:lnTo>
                      <a:pt x="6680" y="16351"/>
                    </a:lnTo>
                    <a:lnTo>
                      <a:pt x="7006" y="17290"/>
                    </a:lnTo>
                    <a:lnTo>
                      <a:pt x="7319" y="18228"/>
                    </a:lnTo>
                    <a:lnTo>
                      <a:pt x="7605" y="19153"/>
                    </a:lnTo>
                    <a:lnTo>
                      <a:pt x="7863" y="20078"/>
                    </a:lnTo>
                    <a:lnTo>
                      <a:pt x="7986" y="20541"/>
                    </a:lnTo>
                    <a:lnTo>
                      <a:pt x="8094" y="20990"/>
                    </a:lnTo>
                    <a:lnTo>
                      <a:pt x="8149" y="21221"/>
                    </a:lnTo>
                    <a:lnTo>
                      <a:pt x="8176" y="21479"/>
                    </a:lnTo>
                    <a:lnTo>
                      <a:pt x="8176" y="21751"/>
                    </a:lnTo>
                    <a:lnTo>
                      <a:pt x="8162" y="22037"/>
                    </a:lnTo>
                    <a:lnTo>
                      <a:pt x="8108" y="22350"/>
                    </a:lnTo>
                    <a:lnTo>
                      <a:pt x="8040" y="22663"/>
                    </a:lnTo>
                    <a:lnTo>
                      <a:pt x="7931" y="23003"/>
                    </a:lnTo>
                    <a:lnTo>
                      <a:pt x="7795" y="23343"/>
                    </a:lnTo>
                    <a:lnTo>
                      <a:pt x="7645" y="23697"/>
                    </a:lnTo>
                    <a:lnTo>
                      <a:pt x="7469" y="24050"/>
                    </a:lnTo>
                    <a:lnTo>
                      <a:pt x="7265" y="24404"/>
                    </a:lnTo>
                    <a:lnTo>
                      <a:pt x="7047" y="24771"/>
                    </a:lnTo>
                    <a:lnTo>
                      <a:pt x="6802" y="25125"/>
                    </a:lnTo>
                    <a:lnTo>
                      <a:pt x="6544" y="25492"/>
                    </a:lnTo>
                    <a:lnTo>
                      <a:pt x="6272" y="25846"/>
                    </a:lnTo>
                    <a:lnTo>
                      <a:pt x="5986" y="26199"/>
                    </a:lnTo>
                    <a:lnTo>
                      <a:pt x="5687" y="26540"/>
                    </a:lnTo>
                    <a:lnTo>
                      <a:pt x="5387" y="26893"/>
                    </a:lnTo>
                    <a:lnTo>
                      <a:pt x="5061" y="27233"/>
                    </a:lnTo>
                    <a:lnTo>
                      <a:pt x="4735" y="27573"/>
                    </a:lnTo>
                    <a:lnTo>
                      <a:pt x="4394" y="27900"/>
                    </a:lnTo>
                    <a:lnTo>
                      <a:pt x="4041" y="28226"/>
                    </a:lnTo>
                    <a:lnTo>
                      <a:pt x="3687" y="28553"/>
                    </a:lnTo>
                    <a:lnTo>
                      <a:pt x="3320" y="28879"/>
                    </a:lnTo>
                    <a:lnTo>
                      <a:pt x="2585" y="29491"/>
                    </a:lnTo>
                    <a:lnTo>
                      <a:pt x="2204" y="29791"/>
                    </a:lnTo>
                    <a:lnTo>
                      <a:pt x="1824" y="30090"/>
                    </a:lnTo>
                    <a:lnTo>
                      <a:pt x="1443" y="30375"/>
                    </a:lnTo>
                    <a:lnTo>
                      <a:pt x="1089" y="30634"/>
                    </a:lnTo>
                    <a:lnTo>
                      <a:pt x="967" y="30702"/>
                    </a:lnTo>
                    <a:lnTo>
                      <a:pt x="803" y="30838"/>
                    </a:lnTo>
                    <a:lnTo>
                      <a:pt x="640" y="31001"/>
                    </a:lnTo>
                    <a:lnTo>
                      <a:pt x="504" y="31164"/>
                    </a:lnTo>
                    <a:lnTo>
                      <a:pt x="368" y="31328"/>
                    </a:lnTo>
                    <a:lnTo>
                      <a:pt x="273" y="31518"/>
                    </a:lnTo>
                    <a:lnTo>
                      <a:pt x="178" y="31708"/>
                    </a:lnTo>
                    <a:lnTo>
                      <a:pt x="110" y="31913"/>
                    </a:lnTo>
                    <a:lnTo>
                      <a:pt x="55" y="32117"/>
                    </a:lnTo>
                    <a:lnTo>
                      <a:pt x="14" y="32321"/>
                    </a:lnTo>
                    <a:lnTo>
                      <a:pt x="1" y="32538"/>
                    </a:lnTo>
                    <a:lnTo>
                      <a:pt x="1" y="32742"/>
                    </a:lnTo>
                    <a:lnTo>
                      <a:pt x="28" y="32960"/>
                    </a:lnTo>
                    <a:lnTo>
                      <a:pt x="69" y="33164"/>
                    </a:lnTo>
                    <a:lnTo>
                      <a:pt x="137" y="33382"/>
                    </a:lnTo>
                    <a:lnTo>
                      <a:pt x="218" y="33586"/>
                    </a:lnTo>
                    <a:lnTo>
                      <a:pt x="327" y="33776"/>
                    </a:lnTo>
                    <a:lnTo>
                      <a:pt x="463" y="33980"/>
                    </a:lnTo>
                    <a:lnTo>
                      <a:pt x="599" y="34157"/>
                    </a:lnTo>
                    <a:lnTo>
                      <a:pt x="763" y="34320"/>
                    </a:lnTo>
                    <a:lnTo>
                      <a:pt x="939" y="34470"/>
                    </a:lnTo>
                    <a:lnTo>
                      <a:pt x="1130" y="34592"/>
                    </a:lnTo>
                    <a:lnTo>
                      <a:pt x="1334" y="34701"/>
                    </a:lnTo>
                    <a:lnTo>
                      <a:pt x="1538" y="34783"/>
                    </a:lnTo>
                    <a:lnTo>
                      <a:pt x="1756" y="34851"/>
                    </a:lnTo>
                    <a:lnTo>
                      <a:pt x="1973" y="34891"/>
                    </a:lnTo>
                    <a:lnTo>
                      <a:pt x="2191" y="34919"/>
                    </a:lnTo>
                    <a:lnTo>
                      <a:pt x="2422" y="34919"/>
                    </a:lnTo>
                    <a:lnTo>
                      <a:pt x="2640" y="34905"/>
                    </a:lnTo>
                    <a:lnTo>
                      <a:pt x="2871" y="34864"/>
                    </a:lnTo>
                    <a:lnTo>
                      <a:pt x="3089" y="34796"/>
                    </a:lnTo>
                    <a:lnTo>
                      <a:pt x="3306" y="34715"/>
                    </a:lnTo>
                    <a:lnTo>
                      <a:pt x="3510" y="34606"/>
                    </a:lnTo>
                    <a:lnTo>
                      <a:pt x="3796" y="34443"/>
                    </a:lnTo>
                    <a:lnTo>
                      <a:pt x="4041" y="34293"/>
                    </a:lnTo>
                    <a:lnTo>
                      <a:pt x="4517" y="33980"/>
                    </a:lnTo>
                    <a:lnTo>
                      <a:pt x="4993" y="33681"/>
                    </a:lnTo>
                    <a:lnTo>
                      <a:pt x="5455" y="33354"/>
                    </a:lnTo>
                    <a:lnTo>
                      <a:pt x="5918" y="33042"/>
                    </a:lnTo>
                    <a:lnTo>
                      <a:pt x="6380" y="32701"/>
                    </a:lnTo>
                    <a:lnTo>
                      <a:pt x="6829" y="32361"/>
                    </a:lnTo>
                    <a:lnTo>
                      <a:pt x="7278" y="32021"/>
                    </a:lnTo>
                    <a:lnTo>
                      <a:pt x="7714" y="31654"/>
                    </a:lnTo>
                    <a:lnTo>
                      <a:pt x="8149" y="31287"/>
                    </a:lnTo>
                    <a:lnTo>
                      <a:pt x="8584" y="30906"/>
                    </a:lnTo>
                    <a:lnTo>
                      <a:pt x="9006" y="30525"/>
                    </a:lnTo>
                    <a:lnTo>
                      <a:pt x="9427" y="30117"/>
                    </a:lnTo>
                    <a:lnTo>
                      <a:pt x="9849" y="29709"/>
                    </a:lnTo>
                    <a:lnTo>
                      <a:pt x="10257" y="29274"/>
                    </a:lnTo>
                    <a:lnTo>
                      <a:pt x="10652" y="28825"/>
                    </a:lnTo>
                    <a:lnTo>
                      <a:pt x="11046" y="28362"/>
                    </a:lnTo>
                    <a:lnTo>
                      <a:pt x="11427" y="27873"/>
                    </a:lnTo>
                    <a:lnTo>
                      <a:pt x="11794" y="27369"/>
                    </a:lnTo>
                    <a:lnTo>
                      <a:pt x="12148" y="26852"/>
                    </a:lnTo>
                    <a:lnTo>
                      <a:pt x="12488" y="26295"/>
                    </a:lnTo>
                    <a:lnTo>
                      <a:pt x="12638" y="26009"/>
                    </a:lnTo>
                    <a:lnTo>
                      <a:pt x="12801" y="25710"/>
                    </a:lnTo>
                    <a:lnTo>
                      <a:pt x="12951" y="25410"/>
                    </a:lnTo>
                    <a:lnTo>
                      <a:pt x="13087" y="25098"/>
                    </a:lnTo>
                    <a:lnTo>
                      <a:pt x="13223" y="24771"/>
                    </a:lnTo>
                    <a:lnTo>
                      <a:pt x="13345" y="24445"/>
                    </a:lnTo>
                    <a:lnTo>
                      <a:pt x="13467" y="24118"/>
                    </a:lnTo>
                    <a:lnTo>
                      <a:pt x="13576" y="23765"/>
                    </a:lnTo>
                    <a:lnTo>
                      <a:pt x="13671" y="23411"/>
                    </a:lnTo>
                    <a:lnTo>
                      <a:pt x="13753" y="23057"/>
                    </a:lnTo>
                    <a:lnTo>
                      <a:pt x="13821" y="22676"/>
                    </a:lnTo>
                    <a:lnTo>
                      <a:pt x="13875" y="22309"/>
                    </a:lnTo>
                    <a:lnTo>
                      <a:pt x="13916" y="21915"/>
                    </a:lnTo>
                    <a:lnTo>
                      <a:pt x="13930" y="21534"/>
                    </a:lnTo>
                    <a:lnTo>
                      <a:pt x="13944" y="21139"/>
                    </a:lnTo>
                    <a:lnTo>
                      <a:pt x="13930" y="20745"/>
                    </a:lnTo>
                    <a:lnTo>
                      <a:pt x="13889" y="20337"/>
                    </a:lnTo>
                    <a:lnTo>
                      <a:pt x="13848" y="19942"/>
                    </a:lnTo>
                    <a:lnTo>
                      <a:pt x="13753" y="19371"/>
                    </a:lnTo>
                    <a:lnTo>
                      <a:pt x="13644" y="18800"/>
                    </a:lnTo>
                    <a:lnTo>
                      <a:pt x="13427" y="17684"/>
                    </a:lnTo>
                    <a:lnTo>
                      <a:pt x="13182" y="16596"/>
                    </a:lnTo>
                    <a:lnTo>
                      <a:pt x="12910" y="15521"/>
                    </a:lnTo>
                    <a:lnTo>
                      <a:pt x="12610" y="14460"/>
                    </a:lnTo>
                    <a:lnTo>
                      <a:pt x="12311" y="13399"/>
                    </a:lnTo>
                    <a:lnTo>
                      <a:pt x="11998" y="12366"/>
                    </a:lnTo>
                    <a:lnTo>
                      <a:pt x="11672" y="11332"/>
                    </a:lnTo>
                    <a:lnTo>
                      <a:pt x="11332" y="10298"/>
                    </a:lnTo>
                    <a:lnTo>
                      <a:pt x="10978" y="9278"/>
                    </a:lnTo>
                    <a:lnTo>
                      <a:pt x="10624" y="8271"/>
                    </a:lnTo>
                    <a:lnTo>
                      <a:pt x="10257" y="7251"/>
                    </a:lnTo>
                    <a:lnTo>
                      <a:pt x="9890" y="6245"/>
                    </a:lnTo>
                    <a:lnTo>
                      <a:pt x="9509" y="5238"/>
                    </a:lnTo>
                    <a:lnTo>
                      <a:pt x="9115" y="4245"/>
                    </a:lnTo>
                    <a:lnTo>
                      <a:pt x="8720" y="3238"/>
                    </a:lnTo>
                    <a:lnTo>
                      <a:pt x="8516" y="2735"/>
                    </a:lnTo>
                    <a:lnTo>
                      <a:pt x="8298" y="2218"/>
                    </a:lnTo>
                    <a:lnTo>
                      <a:pt x="8190" y="1973"/>
                    </a:lnTo>
                    <a:lnTo>
                      <a:pt x="8094" y="1810"/>
                    </a:lnTo>
                    <a:lnTo>
                      <a:pt x="7999" y="1647"/>
                    </a:lnTo>
                    <a:lnTo>
                      <a:pt x="7904" y="1497"/>
                    </a:lnTo>
                    <a:lnTo>
                      <a:pt x="7795" y="1361"/>
                    </a:lnTo>
                    <a:lnTo>
                      <a:pt x="7673" y="1212"/>
                    </a:lnTo>
                    <a:lnTo>
                      <a:pt x="7550" y="1089"/>
                    </a:lnTo>
                    <a:lnTo>
                      <a:pt x="7428" y="967"/>
                    </a:lnTo>
                    <a:lnTo>
                      <a:pt x="7292" y="844"/>
                    </a:lnTo>
                    <a:lnTo>
                      <a:pt x="7156" y="736"/>
                    </a:lnTo>
                    <a:lnTo>
                      <a:pt x="7020" y="640"/>
                    </a:lnTo>
                    <a:lnTo>
                      <a:pt x="6870" y="545"/>
                    </a:lnTo>
                    <a:lnTo>
                      <a:pt x="6721" y="450"/>
                    </a:lnTo>
                    <a:lnTo>
                      <a:pt x="6571" y="368"/>
                    </a:lnTo>
                    <a:lnTo>
                      <a:pt x="6421" y="300"/>
                    </a:lnTo>
                    <a:lnTo>
                      <a:pt x="6258" y="232"/>
                    </a:lnTo>
                    <a:lnTo>
                      <a:pt x="6095" y="178"/>
                    </a:lnTo>
                    <a:lnTo>
                      <a:pt x="5932" y="123"/>
                    </a:lnTo>
                    <a:lnTo>
                      <a:pt x="5755" y="83"/>
                    </a:lnTo>
                    <a:lnTo>
                      <a:pt x="5592" y="55"/>
                    </a:lnTo>
                    <a:lnTo>
                      <a:pt x="5415" y="28"/>
                    </a:lnTo>
                    <a:lnTo>
                      <a:pt x="5251" y="15"/>
                    </a:lnTo>
                    <a:lnTo>
                      <a:pt x="507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3" name="Google Shape;1163;p28"/>
              <p:cNvSpPr/>
              <p:nvPr/>
            </p:nvSpPr>
            <p:spPr>
              <a:xfrm>
                <a:off x="967166" y="3914341"/>
                <a:ext cx="807224" cy="427054"/>
              </a:xfrm>
              <a:custGeom>
                <a:avLst/>
                <a:gdLst/>
                <a:ahLst/>
                <a:cxnLst/>
                <a:rect l="l" t="t" r="r" b="b"/>
                <a:pathLst>
                  <a:path w="27410" h="14501" extrusionOk="0">
                    <a:moveTo>
                      <a:pt x="993" y="0"/>
                    </a:moveTo>
                    <a:lnTo>
                      <a:pt x="857" y="27"/>
                    </a:lnTo>
                    <a:lnTo>
                      <a:pt x="735" y="68"/>
                    </a:lnTo>
                    <a:lnTo>
                      <a:pt x="612" y="123"/>
                    </a:lnTo>
                    <a:lnTo>
                      <a:pt x="503" y="177"/>
                    </a:lnTo>
                    <a:lnTo>
                      <a:pt x="408" y="259"/>
                    </a:lnTo>
                    <a:lnTo>
                      <a:pt x="313" y="340"/>
                    </a:lnTo>
                    <a:lnTo>
                      <a:pt x="231" y="435"/>
                    </a:lnTo>
                    <a:lnTo>
                      <a:pt x="163" y="544"/>
                    </a:lnTo>
                    <a:lnTo>
                      <a:pt x="95" y="653"/>
                    </a:lnTo>
                    <a:lnTo>
                      <a:pt x="55" y="762"/>
                    </a:lnTo>
                    <a:lnTo>
                      <a:pt x="14" y="884"/>
                    </a:lnTo>
                    <a:lnTo>
                      <a:pt x="0" y="1020"/>
                    </a:lnTo>
                    <a:lnTo>
                      <a:pt x="0" y="1143"/>
                    </a:lnTo>
                    <a:lnTo>
                      <a:pt x="0" y="1279"/>
                    </a:lnTo>
                    <a:lnTo>
                      <a:pt x="27" y="1415"/>
                    </a:lnTo>
                    <a:lnTo>
                      <a:pt x="3265" y="13657"/>
                    </a:lnTo>
                    <a:lnTo>
                      <a:pt x="3333" y="13834"/>
                    </a:lnTo>
                    <a:lnTo>
                      <a:pt x="3428" y="13997"/>
                    </a:lnTo>
                    <a:lnTo>
                      <a:pt x="3537" y="14133"/>
                    </a:lnTo>
                    <a:lnTo>
                      <a:pt x="3673" y="14256"/>
                    </a:lnTo>
                    <a:lnTo>
                      <a:pt x="3822" y="14364"/>
                    </a:lnTo>
                    <a:lnTo>
                      <a:pt x="3986" y="14432"/>
                    </a:lnTo>
                    <a:lnTo>
                      <a:pt x="4176" y="14473"/>
                    </a:lnTo>
                    <a:lnTo>
                      <a:pt x="4367" y="14500"/>
                    </a:lnTo>
                    <a:lnTo>
                      <a:pt x="23043" y="14500"/>
                    </a:lnTo>
                    <a:lnTo>
                      <a:pt x="23233" y="14473"/>
                    </a:lnTo>
                    <a:lnTo>
                      <a:pt x="23410" y="14432"/>
                    </a:lnTo>
                    <a:lnTo>
                      <a:pt x="23573" y="14364"/>
                    </a:lnTo>
                    <a:lnTo>
                      <a:pt x="23737" y="14256"/>
                    </a:lnTo>
                    <a:lnTo>
                      <a:pt x="23873" y="14133"/>
                    </a:lnTo>
                    <a:lnTo>
                      <a:pt x="23982" y="13997"/>
                    </a:lnTo>
                    <a:lnTo>
                      <a:pt x="24077" y="13834"/>
                    </a:lnTo>
                    <a:lnTo>
                      <a:pt x="24131" y="13657"/>
                    </a:lnTo>
                    <a:lnTo>
                      <a:pt x="27369" y="1415"/>
                    </a:lnTo>
                    <a:lnTo>
                      <a:pt x="27396" y="1279"/>
                    </a:lnTo>
                    <a:lnTo>
                      <a:pt x="27409" y="1143"/>
                    </a:lnTo>
                    <a:lnTo>
                      <a:pt x="27396" y="1020"/>
                    </a:lnTo>
                    <a:lnTo>
                      <a:pt x="27382" y="884"/>
                    </a:lnTo>
                    <a:lnTo>
                      <a:pt x="27355" y="762"/>
                    </a:lnTo>
                    <a:lnTo>
                      <a:pt x="27301" y="653"/>
                    </a:lnTo>
                    <a:lnTo>
                      <a:pt x="27246" y="544"/>
                    </a:lnTo>
                    <a:lnTo>
                      <a:pt x="27178" y="435"/>
                    </a:lnTo>
                    <a:lnTo>
                      <a:pt x="27097" y="340"/>
                    </a:lnTo>
                    <a:lnTo>
                      <a:pt x="27001" y="259"/>
                    </a:lnTo>
                    <a:lnTo>
                      <a:pt x="26892" y="177"/>
                    </a:lnTo>
                    <a:lnTo>
                      <a:pt x="26784" y="123"/>
                    </a:lnTo>
                    <a:lnTo>
                      <a:pt x="26675" y="68"/>
                    </a:lnTo>
                    <a:lnTo>
                      <a:pt x="26539" y="27"/>
                    </a:lnTo>
                    <a:lnTo>
                      <a:pt x="2641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4" name="Google Shape;1164;p28"/>
              <p:cNvSpPr/>
              <p:nvPr/>
            </p:nvSpPr>
            <p:spPr>
              <a:xfrm>
                <a:off x="1732704" y="2931667"/>
                <a:ext cx="297268" cy="297268"/>
              </a:xfrm>
              <a:custGeom>
                <a:avLst/>
                <a:gdLst/>
                <a:ahLst/>
                <a:cxnLst/>
                <a:rect l="l" t="t" r="r" b="b"/>
                <a:pathLst>
                  <a:path w="10094" h="10094" extrusionOk="0">
                    <a:moveTo>
                      <a:pt x="9808" y="0"/>
                    </a:moveTo>
                    <a:lnTo>
                      <a:pt x="9767" y="14"/>
                    </a:lnTo>
                    <a:lnTo>
                      <a:pt x="9727" y="27"/>
                    </a:lnTo>
                    <a:lnTo>
                      <a:pt x="9686" y="68"/>
                    </a:lnTo>
                    <a:lnTo>
                      <a:pt x="69" y="9685"/>
                    </a:lnTo>
                    <a:lnTo>
                      <a:pt x="28" y="9726"/>
                    </a:lnTo>
                    <a:lnTo>
                      <a:pt x="14" y="9767"/>
                    </a:lnTo>
                    <a:lnTo>
                      <a:pt x="1" y="9808"/>
                    </a:lnTo>
                    <a:lnTo>
                      <a:pt x="1" y="9848"/>
                    </a:lnTo>
                    <a:lnTo>
                      <a:pt x="1" y="9903"/>
                    </a:lnTo>
                    <a:lnTo>
                      <a:pt x="14" y="9944"/>
                    </a:lnTo>
                    <a:lnTo>
                      <a:pt x="28" y="9984"/>
                    </a:lnTo>
                    <a:lnTo>
                      <a:pt x="69" y="10025"/>
                    </a:lnTo>
                    <a:lnTo>
                      <a:pt x="96" y="10052"/>
                    </a:lnTo>
                    <a:lnTo>
                      <a:pt x="137" y="10066"/>
                    </a:lnTo>
                    <a:lnTo>
                      <a:pt x="191" y="10080"/>
                    </a:lnTo>
                    <a:lnTo>
                      <a:pt x="232" y="10093"/>
                    </a:lnTo>
                    <a:lnTo>
                      <a:pt x="273" y="10080"/>
                    </a:lnTo>
                    <a:lnTo>
                      <a:pt x="327" y="10066"/>
                    </a:lnTo>
                    <a:lnTo>
                      <a:pt x="368" y="10052"/>
                    </a:lnTo>
                    <a:lnTo>
                      <a:pt x="395" y="10025"/>
                    </a:lnTo>
                    <a:lnTo>
                      <a:pt x="10026" y="395"/>
                    </a:lnTo>
                    <a:lnTo>
                      <a:pt x="10053" y="367"/>
                    </a:lnTo>
                    <a:lnTo>
                      <a:pt x="10067" y="327"/>
                    </a:lnTo>
                    <a:lnTo>
                      <a:pt x="10080" y="272"/>
                    </a:lnTo>
                    <a:lnTo>
                      <a:pt x="10094" y="231"/>
                    </a:lnTo>
                    <a:lnTo>
                      <a:pt x="10080" y="191"/>
                    </a:lnTo>
                    <a:lnTo>
                      <a:pt x="10067" y="136"/>
                    </a:lnTo>
                    <a:lnTo>
                      <a:pt x="10053" y="95"/>
                    </a:lnTo>
                    <a:lnTo>
                      <a:pt x="10026" y="68"/>
                    </a:lnTo>
                    <a:lnTo>
                      <a:pt x="9985" y="27"/>
                    </a:lnTo>
                    <a:lnTo>
                      <a:pt x="9944" y="14"/>
                    </a:lnTo>
                    <a:lnTo>
                      <a:pt x="99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5" name="Google Shape;1165;p28"/>
              <p:cNvSpPr/>
              <p:nvPr/>
            </p:nvSpPr>
            <p:spPr>
              <a:xfrm>
                <a:off x="1833660" y="3070673"/>
                <a:ext cx="54512" cy="54512"/>
              </a:xfrm>
              <a:custGeom>
                <a:avLst/>
                <a:gdLst/>
                <a:ahLst/>
                <a:cxnLst/>
                <a:rect l="l" t="t" r="r" b="b"/>
                <a:pathLst>
                  <a:path w="1851" h="1851" extrusionOk="0">
                    <a:moveTo>
                      <a:pt x="830" y="0"/>
                    </a:moveTo>
                    <a:lnTo>
                      <a:pt x="735" y="14"/>
                    </a:lnTo>
                    <a:lnTo>
                      <a:pt x="640" y="41"/>
                    </a:lnTo>
                    <a:lnTo>
                      <a:pt x="558" y="68"/>
                    </a:lnTo>
                    <a:lnTo>
                      <a:pt x="477" y="109"/>
                    </a:lnTo>
                    <a:lnTo>
                      <a:pt x="409" y="150"/>
                    </a:lnTo>
                    <a:lnTo>
                      <a:pt x="327" y="204"/>
                    </a:lnTo>
                    <a:lnTo>
                      <a:pt x="259" y="259"/>
                    </a:lnTo>
                    <a:lnTo>
                      <a:pt x="205" y="327"/>
                    </a:lnTo>
                    <a:lnTo>
                      <a:pt x="150" y="408"/>
                    </a:lnTo>
                    <a:lnTo>
                      <a:pt x="109" y="476"/>
                    </a:lnTo>
                    <a:lnTo>
                      <a:pt x="69" y="558"/>
                    </a:lnTo>
                    <a:lnTo>
                      <a:pt x="41" y="640"/>
                    </a:lnTo>
                    <a:lnTo>
                      <a:pt x="14" y="735"/>
                    </a:lnTo>
                    <a:lnTo>
                      <a:pt x="1" y="830"/>
                    </a:lnTo>
                    <a:lnTo>
                      <a:pt x="1" y="925"/>
                    </a:lnTo>
                    <a:lnTo>
                      <a:pt x="1" y="1020"/>
                    </a:lnTo>
                    <a:lnTo>
                      <a:pt x="14" y="1102"/>
                    </a:lnTo>
                    <a:lnTo>
                      <a:pt x="41" y="1197"/>
                    </a:lnTo>
                    <a:lnTo>
                      <a:pt x="69" y="1279"/>
                    </a:lnTo>
                    <a:lnTo>
                      <a:pt x="109" y="1360"/>
                    </a:lnTo>
                    <a:lnTo>
                      <a:pt x="150" y="1442"/>
                    </a:lnTo>
                    <a:lnTo>
                      <a:pt x="205" y="1510"/>
                    </a:lnTo>
                    <a:lnTo>
                      <a:pt x="259" y="1578"/>
                    </a:lnTo>
                    <a:lnTo>
                      <a:pt x="327" y="1632"/>
                    </a:lnTo>
                    <a:lnTo>
                      <a:pt x="409" y="1687"/>
                    </a:lnTo>
                    <a:lnTo>
                      <a:pt x="477" y="1728"/>
                    </a:lnTo>
                    <a:lnTo>
                      <a:pt x="558" y="1769"/>
                    </a:lnTo>
                    <a:lnTo>
                      <a:pt x="640" y="1809"/>
                    </a:lnTo>
                    <a:lnTo>
                      <a:pt x="735" y="1823"/>
                    </a:lnTo>
                    <a:lnTo>
                      <a:pt x="830" y="1837"/>
                    </a:lnTo>
                    <a:lnTo>
                      <a:pt x="926" y="1850"/>
                    </a:lnTo>
                    <a:lnTo>
                      <a:pt x="1021" y="1837"/>
                    </a:lnTo>
                    <a:lnTo>
                      <a:pt x="1102" y="1823"/>
                    </a:lnTo>
                    <a:lnTo>
                      <a:pt x="1198" y="1809"/>
                    </a:lnTo>
                    <a:lnTo>
                      <a:pt x="1279" y="1769"/>
                    </a:lnTo>
                    <a:lnTo>
                      <a:pt x="1361" y="1728"/>
                    </a:lnTo>
                    <a:lnTo>
                      <a:pt x="1442" y="1687"/>
                    </a:lnTo>
                    <a:lnTo>
                      <a:pt x="1510" y="1632"/>
                    </a:lnTo>
                    <a:lnTo>
                      <a:pt x="1578" y="1578"/>
                    </a:lnTo>
                    <a:lnTo>
                      <a:pt x="1633" y="1510"/>
                    </a:lnTo>
                    <a:lnTo>
                      <a:pt x="1687" y="1442"/>
                    </a:lnTo>
                    <a:lnTo>
                      <a:pt x="1728" y="1360"/>
                    </a:lnTo>
                    <a:lnTo>
                      <a:pt x="1769" y="1279"/>
                    </a:lnTo>
                    <a:lnTo>
                      <a:pt x="1810" y="1197"/>
                    </a:lnTo>
                    <a:lnTo>
                      <a:pt x="1823" y="1102"/>
                    </a:lnTo>
                    <a:lnTo>
                      <a:pt x="1837" y="1020"/>
                    </a:lnTo>
                    <a:lnTo>
                      <a:pt x="1851" y="925"/>
                    </a:lnTo>
                    <a:lnTo>
                      <a:pt x="1837" y="830"/>
                    </a:lnTo>
                    <a:lnTo>
                      <a:pt x="1823" y="735"/>
                    </a:lnTo>
                    <a:lnTo>
                      <a:pt x="1810" y="640"/>
                    </a:lnTo>
                    <a:lnTo>
                      <a:pt x="1769" y="558"/>
                    </a:lnTo>
                    <a:lnTo>
                      <a:pt x="1728" y="476"/>
                    </a:lnTo>
                    <a:lnTo>
                      <a:pt x="1687" y="408"/>
                    </a:lnTo>
                    <a:lnTo>
                      <a:pt x="1633" y="327"/>
                    </a:lnTo>
                    <a:lnTo>
                      <a:pt x="1578" y="259"/>
                    </a:lnTo>
                    <a:lnTo>
                      <a:pt x="1510" y="204"/>
                    </a:lnTo>
                    <a:lnTo>
                      <a:pt x="1442" y="150"/>
                    </a:lnTo>
                    <a:lnTo>
                      <a:pt x="1361" y="109"/>
                    </a:lnTo>
                    <a:lnTo>
                      <a:pt x="1279" y="68"/>
                    </a:lnTo>
                    <a:lnTo>
                      <a:pt x="1198" y="41"/>
                    </a:lnTo>
                    <a:lnTo>
                      <a:pt x="1102" y="14"/>
                    </a:lnTo>
                    <a:lnTo>
                      <a:pt x="10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6" name="Google Shape;1166;p28"/>
              <p:cNvSpPr/>
              <p:nvPr/>
            </p:nvSpPr>
            <p:spPr>
              <a:xfrm>
                <a:off x="1907787" y="2710523"/>
                <a:ext cx="330105" cy="33010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extrusionOk="0">
                    <a:moveTo>
                      <a:pt x="5604" y="1"/>
                    </a:moveTo>
                    <a:lnTo>
                      <a:pt x="5319" y="14"/>
                    </a:lnTo>
                    <a:lnTo>
                      <a:pt x="5033" y="28"/>
                    </a:lnTo>
                    <a:lnTo>
                      <a:pt x="4747" y="69"/>
                    </a:lnTo>
                    <a:lnTo>
                      <a:pt x="4475" y="109"/>
                    </a:lnTo>
                    <a:lnTo>
                      <a:pt x="4203" y="177"/>
                    </a:lnTo>
                    <a:lnTo>
                      <a:pt x="3945" y="259"/>
                    </a:lnTo>
                    <a:lnTo>
                      <a:pt x="3686" y="341"/>
                    </a:lnTo>
                    <a:lnTo>
                      <a:pt x="3428" y="436"/>
                    </a:lnTo>
                    <a:lnTo>
                      <a:pt x="3183" y="558"/>
                    </a:lnTo>
                    <a:lnTo>
                      <a:pt x="2938" y="681"/>
                    </a:lnTo>
                    <a:lnTo>
                      <a:pt x="2707" y="817"/>
                    </a:lnTo>
                    <a:lnTo>
                      <a:pt x="2476" y="953"/>
                    </a:lnTo>
                    <a:lnTo>
                      <a:pt x="2258" y="1116"/>
                    </a:lnTo>
                    <a:lnTo>
                      <a:pt x="2040" y="1279"/>
                    </a:lnTo>
                    <a:lnTo>
                      <a:pt x="1836" y="1456"/>
                    </a:lnTo>
                    <a:lnTo>
                      <a:pt x="1646" y="1646"/>
                    </a:lnTo>
                    <a:lnTo>
                      <a:pt x="1456" y="1837"/>
                    </a:lnTo>
                    <a:lnTo>
                      <a:pt x="1279" y="2041"/>
                    </a:lnTo>
                    <a:lnTo>
                      <a:pt x="1115" y="2245"/>
                    </a:lnTo>
                    <a:lnTo>
                      <a:pt x="966" y="2476"/>
                    </a:lnTo>
                    <a:lnTo>
                      <a:pt x="816" y="2694"/>
                    </a:lnTo>
                    <a:lnTo>
                      <a:pt x="680" y="2939"/>
                    </a:lnTo>
                    <a:lnTo>
                      <a:pt x="558" y="3170"/>
                    </a:lnTo>
                    <a:lnTo>
                      <a:pt x="449" y="3428"/>
                    </a:lnTo>
                    <a:lnTo>
                      <a:pt x="340" y="3673"/>
                    </a:lnTo>
                    <a:lnTo>
                      <a:pt x="258" y="3932"/>
                    </a:lnTo>
                    <a:lnTo>
                      <a:pt x="177" y="4204"/>
                    </a:lnTo>
                    <a:lnTo>
                      <a:pt x="122" y="4476"/>
                    </a:lnTo>
                    <a:lnTo>
                      <a:pt x="68" y="4748"/>
                    </a:lnTo>
                    <a:lnTo>
                      <a:pt x="41" y="5033"/>
                    </a:lnTo>
                    <a:lnTo>
                      <a:pt x="14" y="5319"/>
                    </a:lnTo>
                    <a:lnTo>
                      <a:pt x="0" y="5605"/>
                    </a:lnTo>
                    <a:lnTo>
                      <a:pt x="14" y="5890"/>
                    </a:lnTo>
                    <a:lnTo>
                      <a:pt x="41" y="6176"/>
                    </a:lnTo>
                    <a:lnTo>
                      <a:pt x="68" y="6462"/>
                    </a:lnTo>
                    <a:lnTo>
                      <a:pt x="122" y="6734"/>
                    </a:lnTo>
                    <a:lnTo>
                      <a:pt x="177" y="7006"/>
                    </a:lnTo>
                    <a:lnTo>
                      <a:pt x="258" y="7264"/>
                    </a:lnTo>
                    <a:lnTo>
                      <a:pt x="340" y="7523"/>
                    </a:lnTo>
                    <a:lnTo>
                      <a:pt x="449" y="7781"/>
                    </a:lnTo>
                    <a:lnTo>
                      <a:pt x="558" y="8026"/>
                    </a:lnTo>
                    <a:lnTo>
                      <a:pt x="680" y="8271"/>
                    </a:lnTo>
                    <a:lnTo>
                      <a:pt x="816" y="8502"/>
                    </a:lnTo>
                    <a:lnTo>
                      <a:pt x="966" y="8733"/>
                    </a:lnTo>
                    <a:lnTo>
                      <a:pt x="1115" y="8951"/>
                    </a:lnTo>
                    <a:lnTo>
                      <a:pt x="1279" y="9169"/>
                    </a:lnTo>
                    <a:lnTo>
                      <a:pt x="1456" y="9373"/>
                    </a:lnTo>
                    <a:lnTo>
                      <a:pt x="1646" y="9563"/>
                    </a:lnTo>
                    <a:lnTo>
                      <a:pt x="1836" y="9754"/>
                    </a:lnTo>
                    <a:lnTo>
                      <a:pt x="2040" y="9930"/>
                    </a:lnTo>
                    <a:lnTo>
                      <a:pt x="2258" y="10094"/>
                    </a:lnTo>
                    <a:lnTo>
                      <a:pt x="2476" y="10243"/>
                    </a:lnTo>
                    <a:lnTo>
                      <a:pt x="2707" y="10393"/>
                    </a:lnTo>
                    <a:lnTo>
                      <a:pt x="2938" y="10529"/>
                    </a:lnTo>
                    <a:lnTo>
                      <a:pt x="3183" y="10651"/>
                    </a:lnTo>
                    <a:lnTo>
                      <a:pt x="3428" y="10760"/>
                    </a:lnTo>
                    <a:lnTo>
                      <a:pt x="3686" y="10869"/>
                    </a:lnTo>
                    <a:lnTo>
                      <a:pt x="3945" y="10951"/>
                    </a:lnTo>
                    <a:lnTo>
                      <a:pt x="4203" y="11032"/>
                    </a:lnTo>
                    <a:lnTo>
                      <a:pt x="4475" y="11087"/>
                    </a:lnTo>
                    <a:lnTo>
                      <a:pt x="4747" y="11141"/>
                    </a:lnTo>
                    <a:lnTo>
                      <a:pt x="5033" y="11168"/>
                    </a:lnTo>
                    <a:lnTo>
                      <a:pt x="5319" y="11195"/>
                    </a:lnTo>
                    <a:lnTo>
                      <a:pt x="5604" y="11209"/>
                    </a:lnTo>
                    <a:lnTo>
                      <a:pt x="5890" y="11195"/>
                    </a:lnTo>
                    <a:lnTo>
                      <a:pt x="6176" y="11168"/>
                    </a:lnTo>
                    <a:lnTo>
                      <a:pt x="6461" y="11141"/>
                    </a:lnTo>
                    <a:lnTo>
                      <a:pt x="6733" y="11087"/>
                    </a:lnTo>
                    <a:lnTo>
                      <a:pt x="7005" y="11032"/>
                    </a:lnTo>
                    <a:lnTo>
                      <a:pt x="7277" y="10951"/>
                    </a:lnTo>
                    <a:lnTo>
                      <a:pt x="7536" y="10869"/>
                    </a:lnTo>
                    <a:lnTo>
                      <a:pt x="7781" y="10760"/>
                    </a:lnTo>
                    <a:lnTo>
                      <a:pt x="8039" y="10651"/>
                    </a:lnTo>
                    <a:lnTo>
                      <a:pt x="8270" y="10529"/>
                    </a:lnTo>
                    <a:lnTo>
                      <a:pt x="8515" y="10393"/>
                    </a:lnTo>
                    <a:lnTo>
                      <a:pt x="8733" y="10243"/>
                    </a:lnTo>
                    <a:lnTo>
                      <a:pt x="8951" y="10094"/>
                    </a:lnTo>
                    <a:lnTo>
                      <a:pt x="9168" y="9930"/>
                    </a:lnTo>
                    <a:lnTo>
                      <a:pt x="9372" y="9754"/>
                    </a:lnTo>
                    <a:lnTo>
                      <a:pt x="9563" y="9563"/>
                    </a:lnTo>
                    <a:lnTo>
                      <a:pt x="9753" y="9373"/>
                    </a:lnTo>
                    <a:lnTo>
                      <a:pt x="9930" y="9169"/>
                    </a:lnTo>
                    <a:lnTo>
                      <a:pt x="10093" y="8951"/>
                    </a:lnTo>
                    <a:lnTo>
                      <a:pt x="10256" y="8733"/>
                    </a:lnTo>
                    <a:lnTo>
                      <a:pt x="10392" y="8502"/>
                    </a:lnTo>
                    <a:lnTo>
                      <a:pt x="10528" y="8271"/>
                    </a:lnTo>
                    <a:lnTo>
                      <a:pt x="10651" y="8026"/>
                    </a:lnTo>
                    <a:lnTo>
                      <a:pt x="10773" y="7781"/>
                    </a:lnTo>
                    <a:lnTo>
                      <a:pt x="10869" y="7523"/>
                    </a:lnTo>
                    <a:lnTo>
                      <a:pt x="10950" y="7264"/>
                    </a:lnTo>
                    <a:lnTo>
                      <a:pt x="11032" y="7006"/>
                    </a:lnTo>
                    <a:lnTo>
                      <a:pt x="11100" y="6734"/>
                    </a:lnTo>
                    <a:lnTo>
                      <a:pt x="11141" y="6462"/>
                    </a:lnTo>
                    <a:lnTo>
                      <a:pt x="11181" y="6176"/>
                    </a:lnTo>
                    <a:lnTo>
                      <a:pt x="11195" y="5890"/>
                    </a:lnTo>
                    <a:lnTo>
                      <a:pt x="11209" y="5605"/>
                    </a:lnTo>
                    <a:lnTo>
                      <a:pt x="11195" y="5319"/>
                    </a:lnTo>
                    <a:lnTo>
                      <a:pt x="11181" y="5033"/>
                    </a:lnTo>
                    <a:lnTo>
                      <a:pt x="11141" y="4748"/>
                    </a:lnTo>
                    <a:lnTo>
                      <a:pt x="11100" y="4476"/>
                    </a:lnTo>
                    <a:lnTo>
                      <a:pt x="11032" y="4204"/>
                    </a:lnTo>
                    <a:lnTo>
                      <a:pt x="10950" y="3932"/>
                    </a:lnTo>
                    <a:lnTo>
                      <a:pt x="10869" y="3673"/>
                    </a:lnTo>
                    <a:lnTo>
                      <a:pt x="10773" y="3428"/>
                    </a:lnTo>
                    <a:lnTo>
                      <a:pt x="10651" y="3170"/>
                    </a:lnTo>
                    <a:lnTo>
                      <a:pt x="10528" y="2939"/>
                    </a:lnTo>
                    <a:lnTo>
                      <a:pt x="10392" y="2694"/>
                    </a:lnTo>
                    <a:lnTo>
                      <a:pt x="10256" y="2476"/>
                    </a:lnTo>
                    <a:lnTo>
                      <a:pt x="10093" y="2245"/>
                    </a:lnTo>
                    <a:lnTo>
                      <a:pt x="9930" y="2041"/>
                    </a:lnTo>
                    <a:lnTo>
                      <a:pt x="9753" y="1837"/>
                    </a:lnTo>
                    <a:lnTo>
                      <a:pt x="9563" y="1646"/>
                    </a:lnTo>
                    <a:lnTo>
                      <a:pt x="9372" y="1456"/>
                    </a:lnTo>
                    <a:lnTo>
                      <a:pt x="9168" y="1279"/>
                    </a:lnTo>
                    <a:lnTo>
                      <a:pt x="8951" y="1116"/>
                    </a:lnTo>
                    <a:lnTo>
                      <a:pt x="8733" y="953"/>
                    </a:lnTo>
                    <a:lnTo>
                      <a:pt x="8515" y="817"/>
                    </a:lnTo>
                    <a:lnTo>
                      <a:pt x="8270" y="681"/>
                    </a:lnTo>
                    <a:lnTo>
                      <a:pt x="8039" y="558"/>
                    </a:lnTo>
                    <a:lnTo>
                      <a:pt x="7781" y="436"/>
                    </a:lnTo>
                    <a:lnTo>
                      <a:pt x="7536" y="341"/>
                    </a:lnTo>
                    <a:lnTo>
                      <a:pt x="7277" y="259"/>
                    </a:lnTo>
                    <a:lnTo>
                      <a:pt x="7005" y="177"/>
                    </a:lnTo>
                    <a:lnTo>
                      <a:pt x="6733" y="109"/>
                    </a:lnTo>
                    <a:lnTo>
                      <a:pt x="6461" y="69"/>
                    </a:lnTo>
                    <a:lnTo>
                      <a:pt x="6176" y="28"/>
                    </a:lnTo>
                    <a:lnTo>
                      <a:pt x="5890" y="14"/>
                    </a:lnTo>
                    <a:lnTo>
                      <a:pt x="560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7" name="Google Shape;1167;p28"/>
              <p:cNvSpPr/>
              <p:nvPr/>
            </p:nvSpPr>
            <p:spPr>
              <a:xfrm>
                <a:off x="1974669" y="2779820"/>
                <a:ext cx="189923" cy="190306"/>
              </a:xfrm>
              <a:custGeom>
                <a:avLst/>
                <a:gdLst/>
                <a:ahLst/>
                <a:cxnLst/>
                <a:rect l="l" t="t" r="r" b="b"/>
                <a:pathLst>
                  <a:path w="6449" h="6462" extrusionOk="0">
                    <a:moveTo>
                      <a:pt x="3320" y="2272"/>
                    </a:moveTo>
                    <a:lnTo>
                      <a:pt x="3415" y="2300"/>
                    </a:lnTo>
                    <a:lnTo>
                      <a:pt x="3510" y="2313"/>
                    </a:lnTo>
                    <a:lnTo>
                      <a:pt x="3592" y="2354"/>
                    </a:lnTo>
                    <a:lnTo>
                      <a:pt x="3687" y="2395"/>
                    </a:lnTo>
                    <a:lnTo>
                      <a:pt x="3755" y="2436"/>
                    </a:lnTo>
                    <a:lnTo>
                      <a:pt x="3837" y="2490"/>
                    </a:lnTo>
                    <a:lnTo>
                      <a:pt x="3905" y="2558"/>
                    </a:lnTo>
                    <a:lnTo>
                      <a:pt x="3959" y="2626"/>
                    </a:lnTo>
                    <a:lnTo>
                      <a:pt x="4027" y="2694"/>
                    </a:lnTo>
                    <a:lnTo>
                      <a:pt x="4068" y="2776"/>
                    </a:lnTo>
                    <a:lnTo>
                      <a:pt x="4109" y="2857"/>
                    </a:lnTo>
                    <a:lnTo>
                      <a:pt x="4136" y="2953"/>
                    </a:lnTo>
                    <a:lnTo>
                      <a:pt x="4163" y="3034"/>
                    </a:lnTo>
                    <a:lnTo>
                      <a:pt x="4177" y="3129"/>
                    </a:lnTo>
                    <a:lnTo>
                      <a:pt x="4190" y="3238"/>
                    </a:lnTo>
                    <a:lnTo>
                      <a:pt x="4177" y="3333"/>
                    </a:lnTo>
                    <a:lnTo>
                      <a:pt x="4163" y="3429"/>
                    </a:lnTo>
                    <a:lnTo>
                      <a:pt x="4136" y="3524"/>
                    </a:lnTo>
                    <a:lnTo>
                      <a:pt x="4109" y="3605"/>
                    </a:lnTo>
                    <a:lnTo>
                      <a:pt x="4068" y="3687"/>
                    </a:lnTo>
                    <a:lnTo>
                      <a:pt x="4027" y="3769"/>
                    </a:lnTo>
                    <a:lnTo>
                      <a:pt x="3959" y="3837"/>
                    </a:lnTo>
                    <a:lnTo>
                      <a:pt x="3905" y="3905"/>
                    </a:lnTo>
                    <a:lnTo>
                      <a:pt x="3837" y="3973"/>
                    </a:lnTo>
                    <a:lnTo>
                      <a:pt x="3755" y="4027"/>
                    </a:lnTo>
                    <a:lnTo>
                      <a:pt x="3687" y="4082"/>
                    </a:lnTo>
                    <a:lnTo>
                      <a:pt x="3592" y="4122"/>
                    </a:lnTo>
                    <a:lnTo>
                      <a:pt x="3510" y="4150"/>
                    </a:lnTo>
                    <a:lnTo>
                      <a:pt x="3415" y="4177"/>
                    </a:lnTo>
                    <a:lnTo>
                      <a:pt x="3320" y="4190"/>
                    </a:lnTo>
                    <a:lnTo>
                      <a:pt x="3129" y="4190"/>
                    </a:lnTo>
                    <a:lnTo>
                      <a:pt x="3034" y="4177"/>
                    </a:lnTo>
                    <a:lnTo>
                      <a:pt x="2939" y="4150"/>
                    </a:lnTo>
                    <a:lnTo>
                      <a:pt x="2857" y="4122"/>
                    </a:lnTo>
                    <a:lnTo>
                      <a:pt x="2762" y="4082"/>
                    </a:lnTo>
                    <a:lnTo>
                      <a:pt x="2694" y="4027"/>
                    </a:lnTo>
                    <a:lnTo>
                      <a:pt x="2612" y="3973"/>
                    </a:lnTo>
                    <a:lnTo>
                      <a:pt x="2544" y="3905"/>
                    </a:lnTo>
                    <a:lnTo>
                      <a:pt x="2490" y="3837"/>
                    </a:lnTo>
                    <a:lnTo>
                      <a:pt x="2436" y="3769"/>
                    </a:lnTo>
                    <a:lnTo>
                      <a:pt x="2381" y="3687"/>
                    </a:lnTo>
                    <a:lnTo>
                      <a:pt x="2340" y="3605"/>
                    </a:lnTo>
                    <a:lnTo>
                      <a:pt x="2313" y="3524"/>
                    </a:lnTo>
                    <a:lnTo>
                      <a:pt x="2286" y="3429"/>
                    </a:lnTo>
                    <a:lnTo>
                      <a:pt x="2272" y="3333"/>
                    </a:lnTo>
                    <a:lnTo>
                      <a:pt x="2259" y="3238"/>
                    </a:lnTo>
                    <a:lnTo>
                      <a:pt x="2272" y="3129"/>
                    </a:lnTo>
                    <a:lnTo>
                      <a:pt x="2286" y="3034"/>
                    </a:lnTo>
                    <a:lnTo>
                      <a:pt x="2313" y="2953"/>
                    </a:lnTo>
                    <a:lnTo>
                      <a:pt x="2340" y="2857"/>
                    </a:lnTo>
                    <a:lnTo>
                      <a:pt x="2381" y="2776"/>
                    </a:lnTo>
                    <a:lnTo>
                      <a:pt x="2436" y="2694"/>
                    </a:lnTo>
                    <a:lnTo>
                      <a:pt x="2490" y="2626"/>
                    </a:lnTo>
                    <a:lnTo>
                      <a:pt x="2544" y="2558"/>
                    </a:lnTo>
                    <a:lnTo>
                      <a:pt x="2612" y="2490"/>
                    </a:lnTo>
                    <a:lnTo>
                      <a:pt x="2694" y="2436"/>
                    </a:lnTo>
                    <a:lnTo>
                      <a:pt x="2762" y="2395"/>
                    </a:lnTo>
                    <a:lnTo>
                      <a:pt x="2857" y="2354"/>
                    </a:lnTo>
                    <a:lnTo>
                      <a:pt x="2939" y="2313"/>
                    </a:lnTo>
                    <a:lnTo>
                      <a:pt x="3034" y="2300"/>
                    </a:lnTo>
                    <a:lnTo>
                      <a:pt x="3129" y="2272"/>
                    </a:lnTo>
                    <a:close/>
                    <a:moveTo>
                      <a:pt x="2612" y="1"/>
                    </a:moveTo>
                    <a:lnTo>
                      <a:pt x="2612" y="967"/>
                    </a:lnTo>
                    <a:lnTo>
                      <a:pt x="2436" y="1021"/>
                    </a:lnTo>
                    <a:lnTo>
                      <a:pt x="2245" y="1089"/>
                    </a:lnTo>
                    <a:lnTo>
                      <a:pt x="2082" y="1171"/>
                    </a:lnTo>
                    <a:lnTo>
                      <a:pt x="1919" y="1279"/>
                    </a:lnTo>
                    <a:lnTo>
                      <a:pt x="1225" y="586"/>
                    </a:lnTo>
                    <a:lnTo>
                      <a:pt x="490" y="1320"/>
                    </a:lnTo>
                    <a:lnTo>
                      <a:pt x="1198" y="2041"/>
                    </a:lnTo>
                    <a:lnTo>
                      <a:pt x="1130" y="2177"/>
                    </a:lnTo>
                    <a:lnTo>
                      <a:pt x="1062" y="2313"/>
                    </a:lnTo>
                    <a:lnTo>
                      <a:pt x="994" y="2463"/>
                    </a:lnTo>
                    <a:lnTo>
                      <a:pt x="953" y="2626"/>
                    </a:lnTo>
                    <a:lnTo>
                      <a:pt x="1" y="2626"/>
                    </a:lnTo>
                    <a:lnTo>
                      <a:pt x="1" y="3673"/>
                    </a:lnTo>
                    <a:lnTo>
                      <a:pt x="912" y="3673"/>
                    </a:lnTo>
                    <a:lnTo>
                      <a:pt x="953" y="3837"/>
                    </a:lnTo>
                    <a:lnTo>
                      <a:pt x="1007" y="4000"/>
                    </a:lnTo>
                    <a:lnTo>
                      <a:pt x="1062" y="4163"/>
                    </a:lnTo>
                    <a:lnTo>
                      <a:pt x="1143" y="4313"/>
                    </a:lnTo>
                    <a:lnTo>
                      <a:pt x="382" y="5074"/>
                    </a:lnTo>
                    <a:lnTo>
                      <a:pt x="1116" y="5823"/>
                    </a:lnTo>
                    <a:lnTo>
                      <a:pt x="1823" y="5115"/>
                    </a:lnTo>
                    <a:lnTo>
                      <a:pt x="2000" y="5238"/>
                    </a:lnTo>
                    <a:lnTo>
                      <a:pt x="2191" y="5347"/>
                    </a:lnTo>
                    <a:lnTo>
                      <a:pt x="2395" y="5442"/>
                    </a:lnTo>
                    <a:lnTo>
                      <a:pt x="2612" y="5510"/>
                    </a:lnTo>
                    <a:lnTo>
                      <a:pt x="2612" y="6462"/>
                    </a:lnTo>
                    <a:lnTo>
                      <a:pt x="3660" y="6462"/>
                    </a:lnTo>
                    <a:lnTo>
                      <a:pt x="3660" y="5551"/>
                    </a:lnTo>
                    <a:lnTo>
                      <a:pt x="3864" y="5496"/>
                    </a:lnTo>
                    <a:lnTo>
                      <a:pt x="4054" y="5428"/>
                    </a:lnTo>
                    <a:lnTo>
                      <a:pt x="4245" y="5360"/>
                    </a:lnTo>
                    <a:lnTo>
                      <a:pt x="4422" y="5251"/>
                    </a:lnTo>
                    <a:lnTo>
                      <a:pt x="5047" y="5891"/>
                    </a:lnTo>
                    <a:lnTo>
                      <a:pt x="5795" y="5143"/>
                    </a:lnTo>
                    <a:lnTo>
                      <a:pt x="5183" y="4544"/>
                    </a:lnTo>
                    <a:lnTo>
                      <a:pt x="5306" y="4340"/>
                    </a:lnTo>
                    <a:lnTo>
                      <a:pt x="5401" y="4122"/>
                    </a:lnTo>
                    <a:lnTo>
                      <a:pt x="5483" y="3905"/>
                    </a:lnTo>
                    <a:lnTo>
                      <a:pt x="5537" y="3673"/>
                    </a:lnTo>
                    <a:lnTo>
                      <a:pt x="6448" y="3673"/>
                    </a:lnTo>
                    <a:lnTo>
                      <a:pt x="6448" y="2626"/>
                    </a:lnTo>
                    <a:lnTo>
                      <a:pt x="5496" y="2626"/>
                    </a:lnTo>
                    <a:lnTo>
                      <a:pt x="5455" y="2463"/>
                    </a:lnTo>
                    <a:lnTo>
                      <a:pt x="5387" y="2313"/>
                    </a:lnTo>
                    <a:lnTo>
                      <a:pt x="5333" y="2177"/>
                    </a:lnTo>
                    <a:lnTo>
                      <a:pt x="5251" y="2041"/>
                    </a:lnTo>
                    <a:lnTo>
                      <a:pt x="5959" y="1320"/>
                    </a:lnTo>
                    <a:lnTo>
                      <a:pt x="5224" y="586"/>
                    </a:lnTo>
                    <a:lnTo>
                      <a:pt x="4530" y="1279"/>
                    </a:lnTo>
                    <a:lnTo>
                      <a:pt x="4326" y="1157"/>
                    </a:lnTo>
                    <a:lnTo>
                      <a:pt x="4122" y="1048"/>
                    </a:lnTo>
                    <a:lnTo>
                      <a:pt x="3891" y="980"/>
                    </a:lnTo>
                    <a:lnTo>
                      <a:pt x="3660" y="926"/>
                    </a:lnTo>
                    <a:lnTo>
                      <a:pt x="36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8" name="Google Shape;1168;p28"/>
              <p:cNvSpPr/>
              <p:nvPr/>
            </p:nvSpPr>
            <p:spPr>
              <a:xfrm>
                <a:off x="638262" y="2931667"/>
                <a:ext cx="297681" cy="297268"/>
              </a:xfrm>
              <a:custGeom>
                <a:avLst/>
                <a:gdLst/>
                <a:ahLst/>
                <a:cxnLst/>
                <a:rect l="l" t="t" r="r" b="b"/>
                <a:pathLst>
                  <a:path w="10108" h="10094" extrusionOk="0">
                    <a:moveTo>
                      <a:pt x="204" y="0"/>
                    </a:moveTo>
                    <a:lnTo>
                      <a:pt x="150" y="14"/>
                    </a:lnTo>
                    <a:lnTo>
                      <a:pt x="109" y="27"/>
                    </a:lnTo>
                    <a:lnTo>
                      <a:pt x="82" y="68"/>
                    </a:lnTo>
                    <a:lnTo>
                      <a:pt x="41" y="95"/>
                    </a:lnTo>
                    <a:lnTo>
                      <a:pt x="28" y="136"/>
                    </a:lnTo>
                    <a:lnTo>
                      <a:pt x="14" y="191"/>
                    </a:lnTo>
                    <a:lnTo>
                      <a:pt x="0" y="231"/>
                    </a:lnTo>
                    <a:lnTo>
                      <a:pt x="14" y="272"/>
                    </a:lnTo>
                    <a:lnTo>
                      <a:pt x="28" y="327"/>
                    </a:lnTo>
                    <a:lnTo>
                      <a:pt x="41" y="367"/>
                    </a:lnTo>
                    <a:lnTo>
                      <a:pt x="82" y="395"/>
                    </a:lnTo>
                    <a:lnTo>
                      <a:pt x="9699" y="10025"/>
                    </a:lnTo>
                    <a:lnTo>
                      <a:pt x="9740" y="10052"/>
                    </a:lnTo>
                    <a:lnTo>
                      <a:pt x="9781" y="10066"/>
                    </a:lnTo>
                    <a:lnTo>
                      <a:pt x="9821" y="10080"/>
                    </a:lnTo>
                    <a:lnTo>
                      <a:pt x="9862" y="10093"/>
                    </a:lnTo>
                    <a:lnTo>
                      <a:pt x="9903" y="10080"/>
                    </a:lnTo>
                    <a:lnTo>
                      <a:pt x="9957" y="10066"/>
                    </a:lnTo>
                    <a:lnTo>
                      <a:pt x="9998" y="10052"/>
                    </a:lnTo>
                    <a:lnTo>
                      <a:pt x="10026" y="10025"/>
                    </a:lnTo>
                    <a:lnTo>
                      <a:pt x="10066" y="9984"/>
                    </a:lnTo>
                    <a:lnTo>
                      <a:pt x="10080" y="9944"/>
                    </a:lnTo>
                    <a:lnTo>
                      <a:pt x="10094" y="9903"/>
                    </a:lnTo>
                    <a:lnTo>
                      <a:pt x="10107" y="9848"/>
                    </a:lnTo>
                    <a:lnTo>
                      <a:pt x="10094" y="9808"/>
                    </a:lnTo>
                    <a:lnTo>
                      <a:pt x="10080" y="9767"/>
                    </a:lnTo>
                    <a:lnTo>
                      <a:pt x="10066" y="9726"/>
                    </a:lnTo>
                    <a:lnTo>
                      <a:pt x="10026" y="9685"/>
                    </a:lnTo>
                    <a:lnTo>
                      <a:pt x="408" y="68"/>
                    </a:lnTo>
                    <a:lnTo>
                      <a:pt x="368" y="27"/>
                    </a:lnTo>
                    <a:lnTo>
                      <a:pt x="327" y="14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9" name="Google Shape;1169;p28"/>
              <p:cNvSpPr/>
              <p:nvPr/>
            </p:nvSpPr>
            <p:spPr>
              <a:xfrm>
                <a:off x="780066" y="3070673"/>
                <a:ext cx="54924" cy="5451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1851" extrusionOk="0">
                    <a:moveTo>
                      <a:pt x="844" y="0"/>
                    </a:moveTo>
                    <a:lnTo>
                      <a:pt x="749" y="14"/>
                    </a:lnTo>
                    <a:lnTo>
                      <a:pt x="654" y="41"/>
                    </a:lnTo>
                    <a:lnTo>
                      <a:pt x="572" y="68"/>
                    </a:lnTo>
                    <a:lnTo>
                      <a:pt x="490" y="109"/>
                    </a:lnTo>
                    <a:lnTo>
                      <a:pt x="409" y="150"/>
                    </a:lnTo>
                    <a:lnTo>
                      <a:pt x="341" y="204"/>
                    </a:lnTo>
                    <a:lnTo>
                      <a:pt x="273" y="259"/>
                    </a:lnTo>
                    <a:lnTo>
                      <a:pt x="218" y="327"/>
                    </a:lnTo>
                    <a:lnTo>
                      <a:pt x="164" y="408"/>
                    </a:lnTo>
                    <a:lnTo>
                      <a:pt x="123" y="476"/>
                    </a:lnTo>
                    <a:lnTo>
                      <a:pt x="82" y="558"/>
                    </a:lnTo>
                    <a:lnTo>
                      <a:pt x="55" y="640"/>
                    </a:lnTo>
                    <a:lnTo>
                      <a:pt x="28" y="735"/>
                    </a:lnTo>
                    <a:lnTo>
                      <a:pt x="14" y="830"/>
                    </a:lnTo>
                    <a:lnTo>
                      <a:pt x="1" y="925"/>
                    </a:lnTo>
                    <a:lnTo>
                      <a:pt x="14" y="1020"/>
                    </a:lnTo>
                    <a:lnTo>
                      <a:pt x="28" y="1102"/>
                    </a:lnTo>
                    <a:lnTo>
                      <a:pt x="55" y="1197"/>
                    </a:lnTo>
                    <a:lnTo>
                      <a:pt x="82" y="1279"/>
                    </a:lnTo>
                    <a:lnTo>
                      <a:pt x="123" y="1360"/>
                    </a:lnTo>
                    <a:lnTo>
                      <a:pt x="164" y="1442"/>
                    </a:lnTo>
                    <a:lnTo>
                      <a:pt x="218" y="1510"/>
                    </a:lnTo>
                    <a:lnTo>
                      <a:pt x="273" y="1578"/>
                    </a:lnTo>
                    <a:lnTo>
                      <a:pt x="341" y="1632"/>
                    </a:lnTo>
                    <a:lnTo>
                      <a:pt x="409" y="1687"/>
                    </a:lnTo>
                    <a:lnTo>
                      <a:pt x="490" y="1728"/>
                    </a:lnTo>
                    <a:lnTo>
                      <a:pt x="572" y="1769"/>
                    </a:lnTo>
                    <a:lnTo>
                      <a:pt x="654" y="1809"/>
                    </a:lnTo>
                    <a:lnTo>
                      <a:pt x="749" y="1823"/>
                    </a:lnTo>
                    <a:lnTo>
                      <a:pt x="844" y="1837"/>
                    </a:lnTo>
                    <a:lnTo>
                      <a:pt x="939" y="1850"/>
                    </a:lnTo>
                    <a:lnTo>
                      <a:pt x="1035" y="1837"/>
                    </a:lnTo>
                    <a:lnTo>
                      <a:pt x="1116" y="1823"/>
                    </a:lnTo>
                    <a:lnTo>
                      <a:pt x="1211" y="1809"/>
                    </a:lnTo>
                    <a:lnTo>
                      <a:pt x="1293" y="1769"/>
                    </a:lnTo>
                    <a:lnTo>
                      <a:pt x="1375" y="1728"/>
                    </a:lnTo>
                    <a:lnTo>
                      <a:pt x="1456" y="1687"/>
                    </a:lnTo>
                    <a:lnTo>
                      <a:pt x="1524" y="1632"/>
                    </a:lnTo>
                    <a:lnTo>
                      <a:pt x="1592" y="1578"/>
                    </a:lnTo>
                    <a:lnTo>
                      <a:pt x="1647" y="1510"/>
                    </a:lnTo>
                    <a:lnTo>
                      <a:pt x="1701" y="1442"/>
                    </a:lnTo>
                    <a:lnTo>
                      <a:pt x="1742" y="1360"/>
                    </a:lnTo>
                    <a:lnTo>
                      <a:pt x="1783" y="1279"/>
                    </a:lnTo>
                    <a:lnTo>
                      <a:pt x="1823" y="1197"/>
                    </a:lnTo>
                    <a:lnTo>
                      <a:pt x="1837" y="1102"/>
                    </a:lnTo>
                    <a:lnTo>
                      <a:pt x="1851" y="1020"/>
                    </a:lnTo>
                    <a:lnTo>
                      <a:pt x="1864" y="925"/>
                    </a:lnTo>
                    <a:lnTo>
                      <a:pt x="1851" y="830"/>
                    </a:lnTo>
                    <a:lnTo>
                      <a:pt x="1837" y="735"/>
                    </a:lnTo>
                    <a:lnTo>
                      <a:pt x="1823" y="640"/>
                    </a:lnTo>
                    <a:lnTo>
                      <a:pt x="1783" y="558"/>
                    </a:lnTo>
                    <a:lnTo>
                      <a:pt x="1742" y="476"/>
                    </a:lnTo>
                    <a:lnTo>
                      <a:pt x="1701" y="408"/>
                    </a:lnTo>
                    <a:lnTo>
                      <a:pt x="1647" y="327"/>
                    </a:lnTo>
                    <a:lnTo>
                      <a:pt x="1592" y="259"/>
                    </a:lnTo>
                    <a:lnTo>
                      <a:pt x="1524" y="204"/>
                    </a:lnTo>
                    <a:lnTo>
                      <a:pt x="1456" y="150"/>
                    </a:lnTo>
                    <a:lnTo>
                      <a:pt x="1375" y="109"/>
                    </a:lnTo>
                    <a:lnTo>
                      <a:pt x="1293" y="68"/>
                    </a:lnTo>
                    <a:lnTo>
                      <a:pt x="1211" y="41"/>
                    </a:lnTo>
                    <a:lnTo>
                      <a:pt x="1116" y="14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0" name="Google Shape;1170;p28"/>
              <p:cNvSpPr/>
              <p:nvPr/>
            </p:nvSpPr>
            <p:spPr>
              <a:xfrm>
                <a:off x="457200" y="2719329"/>
                <a:ext cx="330105" cy="329722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196" extrusionOk="0">
                    <a:moveTo>
                      <a:pt x="5319" y="1"/>
                    </a:moveTo>
                    <a:lnTo>
                      <a:pt x="5033" y="28"/>
                    </a:lnTo>
                    <a:lnTo>
                      <a:pt x="4747" y="55"/>
                    </a:lnTo>
                    <a:lnTo>
                      <a:pt x="4475" y="110"/>
                    </a:lnTo>
                    <a:lnTo>
                      <a:pt x="4203" y="178"/>
                    </a:lnTo>
                    <a:lnTo>
                      <a:pt x="3931" y="246"/>
                    </a:lnTo>
                    <a:lnTo>
                      <a:pt x="3673" y="341"/>
                    </a:lnTo>
                    <a:lnTo>
                      <a:pt x="3428" y="436"/>
                    </a:lnTo>
                    <a:lnTo>
                      <a:pt x="3169" y="545"/>
                    </a:lnTo>
                    <a:lnTo>
                      <a:pt x="2938" y="667"/>
                    </a:lnTo>
                    <a:lnTo>
                      <a:pt x="2693" y="803"/>
                    </a:lnTo>
                    <a:lnTo>
                      <a:pt x="2476" y="953"/>
                    </a:lnTo>
                    <a:lnTo>
                      <a:pt x="2244" y="1103"/>
                    </a:lnTo>
                    <a:lnTo>
                      <a:pt x="2040" y="1279"/>
                    </a:lnTo>
                    <a:lnTo>
                      <a:pt x="1836" y="1456"/>
                    </a:lnTo>
                    <a:lnTo>
                      <a:pt x="1646" y="1633"/>
                    </a:lnTo>
                    <a:lnTo>
                      <a:pt x="1455" y="1837"/>
                    </a:lnTo>
                    <a:lnTo>
                      <a:pt x="1279" y="2041"/>
                    </a:lnTo>
                    <a:lnTo>
                      <a:pt x="1115" y="2245"/>
                    </a:lnTo>
                    <a:lnTo>
                      <a:pt x="952" y="2463"/>
                    </a:lnTo>
                    <a:lnTo>
                      <a:pt x="816" y="2694"/>
                    </a:lnTo>
                    <a:lnTo>
                      <a:pt x="680" y="2925"/>
                    </a:lnTo>
                    <a:lnTo>
                      <a:pt x="558" y="3170"/>
                    </a:lnTo>
                    <a:lnTo>
                      <a:pt x="435" y="3415"/>
                    </a:lnTo>
                    <a:lnTo>
                      <a:pt x="340" y="3673"/>
                    </a:lnTo>
                    <a:lnTo>
                      <a:pt x="258" y="3932"/>
                    </a:lnTo>
                    <a:lnTo>
                      <a:pt x="177" y="4204"/>
                    </a:lnTo>
                    <a:lnTo>
                      <a:pt x="109" y="4462"/>
                    </a:lnTo>
                    <a:lnTo>
                      <a:pt x="68" y="4748"/>
                    </a:lnTo>
                    <a:lnTo>
                      <a:pt x="27" y="5020"/>
                    </a:lnTo>
                    <a:lnTo>
                      <a:pt x="14" y="5306"/>
                    </a:lnTo>
                    <a:lnTo>
                      <a:pt x="0" y="5591"/>
                    </a:lnTo>
                    <a:lnTo>
                      <a:pt x="14" y="5891"/>
                    </a:lnTo>
                    <a:lnTo>
                      <a:pt x="27" y="6176"/>
                    </a:lnTo>
                    <a:lnTo>
                      <a:pt x="68" y="6448"/>
                    </a:lnTo>
                    <a:lnTo>
                      <a:pt x="109" y="6720"/>
                    </a:lnTo>
                    <a:lnTo>
                      <a:pt x="177" y="6992"/>
                    </a:lnTo>
                    <a:lnTo>
                      <a:pt x="258" y="7265"/>
                    </a:lnTo>
                    <a:lnTo>
                      <a:pt x="340" y="7523"/>
                    </a:lnTo>
                    <a:lnTo>
                      <a:pt x="435" y="7781"/>
                    </a:lnTo>
                    <a:lnTo>
                      <a:pt x="558" y="8026"/>
                    </a:lnTo>
                    <a:lnTo>
                      <a:pt x="680" y="8271"/>
                    </a:lnTo>
                    <a:lnTo>
                      <a:pt x="816" y="8502"/>
                    </a:lnTo>
                    <a:lnTo>
                      <a:pt x="952" y="8734"/>
                    </a:lnTo>
                    <a:lnTo>
                      <a:pt x="1115" y="8951"/>
                    </a:lnTo>
                    <a:lnTo>
                      <a:pt x="1279" y="9155"/>
                    </a:lnTo>
                    <a:lnTo>
                      <a:pt x="1455" y="9359"/>
                    </a:lnTo>
                    <a:lnTo>
                      <a:pt x="1646" y="9563"/>
                    </a:lnTo>
                    <a:lnTo>
                      <a:pt x="1836" y="9740"/>
                    </a:lnTo>
                    <a:lnTo>
                      <a:pt x="2040" y="9917"/>
                    </a:lnTo>
                    <a:lnTo>
                      <a:pt x="2244" y="10080"/>
                    </a:lnTo>
                    <a:lnTo>
                      <a:pt x="2476" y="10243"/>
                    </a:lnTo>
                    <a:lnTo>
                      <a:pt x="2693" y="10393"/>
                    </a:lnTo>
                    <a:lnTo>
                      <a:pt x="2938" y="10516"/>
                    </a:lnTo>
                    <a:lnTo>
                      <a:pt x="3169" y="10652"/>
                    </a:lnTo>
                    <a:lnTo>
                      <a:pt x="3428" y="10760"/>
                    </a:lnTo>
                    <a:lnTo>
                      <a:pt x="3673" y="10856"/>
                    </a:lnTo>
                    <a:lnTo>
                      <a:pt x="3931" y="10951"/>
                    </a:lnTo>
                    <a:lnTo>
                      <a:pt x="4203" y="11019"/>
                    </a:lnTo>
                    <a:lnTo>
                      <a:pt x="4475" y="11087"/>
                    </a:lnTo>
                    <a:lnTo>
                      <a:pt x="4747" y="11128"/>
                    </a:lnTo>
                    <a:lnTo>
                      <a:pt x="5033" y="11168"/>
                    </a:lnTo>
                    <a:lnTo>
                      <a:pt x="5319" y="11196"/>
                    </a:lnTo>
                    <a:lnTo>
                      <a:pt x="5890" y="11196"/>
                    </a:lnTo>
                    <a:lnTo>
                      <a:pt x="6176" y="11168"/>
                    </a:lnTo>
                    <a:lnTo>
                      <a:pt x="6448" y="11128"/>
                    </a:lnTo>
                    <a:lnTo>
                      <a:pt x="6733" y="11087"/>
                    </a:lnTo>
                    <a:lnTo>
                      <a:pt x="7005" y="11019"/>
                    </a:lnTo>
                    <a:lnTo>
                      <a:pt x="7264" y="10951"/>
                    </a:lnTo>
                    <a:lnTo>
                      <a:pt x="7522" y="10856"/>
                    </a:lnTo>
                    <a:lnTo>
                      <a:pt x="7781" y="10760"/>
                    </a:lnTo>
                    <a:lnTo>
                      <a:pt x="8026" y="10652"/>
                    </a:lnTo>
                    <a:lnTo>
                      <a:pt x="8270" y="10516"/>
                    </a:lnTo>
                    <a:lnTo>
                      <a:pt x="8502" y="10393"/>
                    </a:lnTo>
                    <a:lnTo>
                      <a:pt x="8733" y="10243"/>
                    </a:lnTo>
                    <a:lnTo>
                      <a:pt x="8951" y="10080"/>
                    </a:lnTo>
                    <a:lnTo>
                      <a:pt x="9168" y="9917"/>
                    </a:lnTo>
                    <a:lnTo>
                      <a:pt x="9372" y="9740"/>
                    </a:lnTo>
                    <a:lnTo>
                      <a:pt x="9563" y="9563"/>
                    </a:lnTo>
                    <a:lnTo>
                      <a:pt x="9753" y="9359"/>
                    </a:lnTo>
                    <a:lnTo>
                      <a:pt x="9916" y="9155"/>
                    </a:lnTo>
                    <a:lnTo>
                      <a:pt x="10093" y="8951"/>
                    </a:lnTo>
                    <a:lnTo>
                      <a:pt x="10243" y="8734"/>
                    </a:lnTo>
                    <a:lnTo>
                      <a:pt x="10392" y="8502"/>
                    </a:lnTo>
                    <a:lnTo>
                      <a:pt x="10528" y="8271"/>
                    </a:lnTo>
                    <a:lnTo>
                      <a:pt x="10651" y="8026"/>
                    </a:lnTo>
                    <a:lnTo>
                      <a:pt x="10760" y="7781"/>
                    </a:lnTo>
                    <a:lnTo>
                      <a:pt x="10868" y="7523"/>
                    </a:lnTo>
                    <a:lnTo>
                      <a:pt x="10950" y="7265"/>
                    </a:lnTo>
                    <a:lnTo>
                      <a:pt x="11032" y="6992"/>
                    </a:lnTo>
                    <a:lnTo>
                      <a:pt x="11086" y="6720"/>
                    </a:lnTo>
                    <a:lnTo>
                      <a:pt x="11141" y="6448"/>
                    </a:lnTo>
                    <a:lnTo>
                      <a:pt x="11168" y="6176"/>
                    </a:lnTo>
                    <a:lnTo>
                      <a:pt x="11195" y="5891"/>
                    </a:lnTo>
                    <a:lnTo>
                      <a:pt x="11209" y="5591"/>
                    </a:lnTo>
                    <a:lnTo>
                      <a:pt x="11195" y="5306"/>
                    </a:lnTo>
                    <a:lnTo>
                      <a:pt x="11168" y="5020"/>
                    </a:lnTo>
                    <a:lnTo>
                      <a:pt x="11141" y="4748"/>
                    </a:lnTo>
                    <a:lnTo>
                      <a:pt x="11086" y="4462"/>
                    </a:lnTo>
                    <a:lnTo>
                      <a:pt x="11032" y="4204"/>
                    </a:lnTo>
                    <a:lnTo>
                      <a:pt x="10950" y="3932"/>
                    </a:lnTo>
                    <a:lnTo>
                      <a:pt x="10868" y="3673"/>
                    </a:lnTo>
                    <a:lnTo>
                      <a:pt x="10760" y="3415"/>
                    </a:lnTo>
                    <a:lnTo>
                      <a:pt x="10651" y="3170"/>
                    </a:lnTo>
                    <a:lnTo>
                      <a:pt x="10528" y="2925"/>
                    </a:lnTo>
                    <a:lnTo>
                      <a:pt x="10392" y="2694"/>
                    </a:lnTo>
                    <a:lnTo>
                      <a:pt x="10243" y="2463"/>
                    </a:lnTo>
                    <a:lnTo>
                      <a:pt x="10093" y="2245"/>
                    </a:lnTo>
                    <a:lnTo>
                      <a:pt x="9916" y="2041"/>
                    </a:lnTo>
                    <a:lnTo>
                      <a:pt x="9753" y="1837"/>
                    </a:lnTo>
                    <a:lnTo>
                      <a:pt x="9563" y="1633"/>
                    </a:lnTo>
                    <a:lnTo>
                      <a:pt x="9372" y="1456"/>
                    </a:lnTo>
                    <a:lnTo>
                      <a:pt x="9168" y="1279"/>
                    </a:lnTo>
                    <a:lnTo>
                      <a:pt x="8951" y="1103"/>
                    </a:lnTo>
                    <a:lnTo>
                      <a:pt x="8733" y="953"/>
                    </a:lnTo>
                    <a:lnTo>
                      <a:pt x="8502" y="803"/>
                    </a:lnTo>
                    <a:lnTo>
                      <a:pt x="8270" y="667"/>
                    </a:lnTo>
                    <a:lnTo>
                      <a:pt x="8026" y="545"/>
                    </a:lnTo>
                    <a:lnTo>
                      <a:pt x="7781" y="436"/>
                    </a:lnTo>
                    <a:lnTo>
                      <a:pt x="7522" y="341"/>
                    </a:lnTo>
                    <a:lnTo>
                      <a:pt x="7264" y="246"/>
                    </a:lnTo>
                    <a:lnTo>
                      <a:pt x="7005" y="178"/>
                    </a:lnTo>
                    <a:lnTo>
                      <a:pt x="6733" y="110"/>
                    </a:lnTo>
                    <a:lnTo>
                      <a:pt x="6448" y="55"/>
                    </a:lnTo>
                    <a:lnTo>
                      <a:pt x="6176" y="28"/>
                    </a:lnTo>
                    <a:lnTo>
                      <a:pt x="58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1" name="Google Shape;1171;p28"/>
              <p:cNvSpPr/>
              <p:nvPr/>
            </p:nvSpPr>
            <p:spPr>
              <a:xfrm>
                <a:off x="558952" y="2780233"/>
                <a:ext cx="121010" cy="207946"/>
              </a:xfrm>
              <a:custGeom>
                <a:avLst/>
                <a:gdLst/>
                <a:ahLst/>
                <a:cxnLst/>
                <a:rect l="l" t="t" r="r" b="b"/>
                <a:pathLst>
                  <a:path w="4109" h="7061" extrusionOk="0">
                    <a:moveTo>
                      <a:pt x="3305" y="327"/>
                    </a:moveTo>
                    <a:lnTo>
                      <a:pt x="3401" y="354"/>
                    </a:lnTo>
                    <a:lnTo>
                      <a:pt x="3496" y="408"/>
                    </a:lnTo>
                    <a:lnTo>
                      <a:pt x="3578" y="504"/>
                    </a:lnTo>
                    <a:lnTo>
                      <a:pt x="3646" y="612"/>
                    </a:lnTo>
                    <a:lnTo>
                      <a:pt x="3700" y="762"/>
                    </a:lnTo>
                    <a:lnTo>
                      <a:pt x="3741" y="925"/>
                    </a:lnTo>
                    <a:lnTo>
                      <a:pt x="3768" y="1116"/>
                    </a:lnTo>
                    <a:lnTo>
                      <a:pt x="3782" y="1333"/>
                    </a:lnTo>
                    <a:lnTo>
                      <a:pt x="3782" y="1565"/>
                    </a:lnTo>
                    <a:lnTo>
                      <a:pt x="3754" y="1809"/>
                    </a:lnTo>
                    <a:lnTo>
                      <a:pt x="3727" y="2082"/>
                    </a:lnTo>
                    <a:lnTo>
                      <a:pt x="3673" y="2367"/>
                    </a:lnTo>
                    <a:lnTo>
                      <a:pt x="3605" y="2666"/>
                    </a:lnTo>
                    <a:lnTo>
                      <a:pt x="3523" y="2993"/>
                    </a:lnTo>
                    <a:lnTo>
                      <a:pt x="3414" y="3319"/>
                    </a:lnTo>
                    <a:lnTo>
                      <a:pt x="3292" y="3659"/>
                    </a:lnTo>
                    <a:lnTo>
                      <a:pt x="3156" y="4000"/>
                    </a:lnTo>
                    <a:lnTo>
                      <a:pt x="3006" y="4340"/>
                    </a:lnTo>
                    <a:lnTo>
                      <a:pt x="2843" y="4666"/>
                    </a:lnTo>
                    <a:lnTo>
                      <a:pt x="2680" y="4965"/>
                    </a:lnTo>
                    <a:lnTo>
                      <a:pt x="2517" y="5237"/>
                    </a:lnTo>
                    <a:lnTo>
                      <a:pt x="2340" y="5496"/>
                    </a:lnTo>
                    <a:lnTo>
                      <a:pt x="2163" y="5741"/>
                    </a:lnTo>
                    <a:lnTo>
                      <a:pt x="2000" y="5945"/>
                    </a:lnTo>
                    <a:lnTo>
                      <a:pt x="1823" y="6135"/>
                    </a:lnTo>
                    <a:lnTo>
                      <a:pt x="1660" y="6298"/>
                    </a:lnTo>
                    <a:lnTo>
                      <a:pt x="1496" y="6434"/>
                    </a:lnTo>
                    <a:lnTo>
                      <a:pt x="1347" y="6543"/>
                    </a:lnTo>
                    <a:lnTo>
                      <a:pt x="1197" y="6638"/>
                    </a:lnTo>
                    <a:lnTo>
                      <a:pt x="1047" y="6693"/>
                    </a:lnTo>
                    <a:lnTo>
                      <a:pt x="925" y="6720"/>
                    </a:lnTo>
                    <a:lnTo>
                      <a:pt x="803" y="6734"/>
                    </a:lnTo>
                    <a:lnTo>
                      <a:pt x="707" y="6706"/>
                    </a:lnTo>
                    <a:lnTo>
                      <a:pt x="612" y="6638"/>
                    </a:lnTo>
                    <a:lnTo>
                      <a:pt x="531" y="6557"/>
                    </a:lnTo>
                    <a:lnTo>
                      <a:pt x="463" y="6448"/>
                    </a:lnTo>
                    <a:lnTo>
                      <a:pt x="408" y="6298"/>
                    </a:lnTo>
                    <a:lnTo>
                      <a:pt x="367" y="6135"/>
                    </a:lnTo>
                    <a:lnTo>
                      <a:pt x="340" y="5945"/>
                    </a:lnTo>
                    <a:lnTo>
                      <a:pt x="327" y="5727"/>
                    </a:lnTo>
                    <a:lnTo>
                      <a:pt x="327" y="5496"/>
                    </a:lnTo>
                    <a:lnTo>
                      <a:pt x="354" y="5237"/>
                    </a:lnTo>
                    <a:lnTo>
                      <a:pt x="381" y="4979"/>
                    </a:lnTo>
                    <a:lnTo>
                      <a:pt x="435" y="4680"/>
                    </a:lnTo>
                    <a:lnTo>
                      <a:pt x="503" y="4380"/>
                    </a:lnTo>
                    <a:lnTo>
                      <a:pt x="585" y="4068"/>
                    </a:lnTo>
                    <a:lnTo>
                      <a:pt x="694" y="3741"/>
                    </a:lnTo>
                    <a:lnTo>
                      <a:pt x="816" y="3401"/>
                    </a:lnTo>
                    <a:lnTo>
                      <a:pt x="952" y="3061"/>
                    </a:lnTo>
                    <a:lnTo>
                      <a:pt x="1102" y="2721"/>
                    </a:lnTo>
                    <a:lnTo>
                      <a:pt x="1265" y="2394"/>
                    </a:lnTo>
                    <a:lnTo>
                      <a:pt x="1428" y="2095"/>
                    </a:lnTo>
                    <a:lnTo>
                      <a:pt x="1592" y="1809"/>
                    </a:lnTo>
                    <a:lnTo>
                      <a:pt x="1768" y="1565"/>
                    </a:lnTo>
                    <a:lnTo>
                      <a:pt x="1945" y="1320"/>
                    </a:lnTo>
                    <a:lnTo>
                      <a:pt x="2108" y="1116"/>
                    </a:lnTo>
                    <a:lnTo>
                      <a:pt x="2285" y="925"/>
                    </a:lnTo>
                    <a:lnTo>
                      <a:pt x="2449" y="762"/>
                    </a:lnTo>
                    <a:lnTo>
                      <a:pt x="2612" y="626"/>
                    </a:lnTo>
                    <a:lnTo>
                      <a:pt x="2761" y="504"/>
                    </a:lnTo>
                    <a:lnTo>
                      <a:pt x="2911" y="422"/>
                    </a:lnTo>
                    <a:lnTo>
                      <a:pt x="3061" y="368"/>
                    </a:lnTo>
                    <a:lnTo>
                      <a:pt x="3183" y="327"/>
                    </a:lnTo>
                    <a:close/>
                    <a:moveTo>
                      <a:pt x="3129" y="0"/>
                    </a:moveTo>
                    <a:lnTo>
                      <a:pt x="3033" y="28"/>
                    </a:lnTo>
                    <a:lnTo>
                      <a:pt x="2843" y="82"/>
                    </a:lnTo>
                    <a:lnTo>
                      <a:pt x="2653" y="177"/>
                    </a:lnTo>
                    <a:lnTo>
                      <a:pt x="2462" y="313"/>
                    </a:lnTo>
                    <a:lnTo>
                      <a:pt x="2258" y="476"/>
                    </a:lnTo>
                    <a:lnTo>
                      <a:pt x="2040" y="680"/>
                    </a:lnTo>
                    <a:lnTo>
                      <a:pt x="1850" y="898"/>
                    </a:lnTo>
                    <a:lnTo>
                      <a:pt x="1660" y="1129"/>
                    </a:lnTo>
                    <a:lnTo>
                      <a:pt x="1483" y="1388"/>
                    </a:lnTo>
                    <a:lnTo>
                      <a:pt x="1292" y="1673"/>
                    </a:lnTo>
                    <a:lnTo>
                      <a:pt x="1115" y="1959"/>
                    </a:lnTo>
                    <a:lnTo>
                      <a:pt x="952" y="2272"/>
                    </a:lnTo>
                    <a:lnTo>
                      <a:pt x="789" y="2598"/>
                    </a:lnTo>
                    <a:lnTo>
                      <a:pt x="639" y="2925"/>
                    </a:lnTo>
                    <a:lnTo>
                      <a:pt x="503" y="3265"/>
                    </a:lnTo>
                    <a:lnTo>
                      <a:pt x="381" y="3605"/>
                    </a:lnTo>
                    <a:lnTo>
                      <a:pt x="272" y="3945"/>
                    </a:lnTo>
                    <a:lnTo>
                      <a:pt x="190" y="4272"/>
                    </a:lnTo>
                    <a:lnTo>
                      <a:pt x="109" y="4598"/>
                    </a:lnTo>
                    <a:lnTo>
                      <a:pt x="54" y="4911"/>
                    </a:lnTo>
                    <a:lnTo>
                      <a:pt x="14" y="5210"/>
                    </a:lnTo>
                    <a:lnTo>
                      <a:pt x="0" y="5496"/>
                    </a:lnTo>
                    <a:lnTo>
                      <a:pt x="0" y="5781"/>
                    </a:lnTo>
                    <a:lnTo>
                      <a:pt x="14" y="6040"/>
                    </a:lnTo>
                    <a:lnTo>
                      <a:pt x="54" y="6285"/>
                    </a:lnTo>
                    <a:lnTo>
                      <a:pt x="122" y="6489"/>
                    </a:lnTo>
                    <a:lnTo>
                      <a:pt x="204" y="6666"/>
                    </a:lnTo>
                    <a:lnTo>
                      <a:pt x="245" y="6747"/>
                    </a:lnTo>
                    <a:lnTo>
                      <a:pt x="299" y="6815"/>
                    </a:lnTo>
                    <a:lnTo>
                      <a:pt x="367" y="6870"/>
                    </a:lnTo>
                    <a:lnTo>
                      <a:pt x="422" y="6924"/>
                    </a:lnTo>
                    <a:lnTo>
                      <a:pt x="490" y="6965"/>
                    </a:lnTo>
                    <a:lnTo>
                      <a:pt x="571" y="7006"/>
                    </a:lnTo>
                    <a:lnTo>
                      <a:pt x="653" y="7033"/>
                    </a:lnTo>
                    <a:lnTo>
                      <a:pt x="721" y="7060"/>
                    </a:lnTo>
                    <a:lnTo>
                      <a:pt x="979" y="7060"/>
                    </a:lnTo>
                    <a:lnTo>
                      <a:pt x="1075" y="7033"/>
                    </a:lnTo>
                    <a:lnTo>
                      <a:pt x="1252" y="6978"/>
                    </a:lnTo>
                    <a:lnTo>
                      <a:pt x="1456" y="6870"/>
                    </a:lnTo>
                    <a:lnTo>
                      <a:pt x="1646" y="6747"/>
                    </a:lnTo>
                    <a:lnTo>
                      <a:pt x="1850" y="6570"/>
                    </a:lnTo>
                    <a:lnTo>
                      <a:pt x="2054" y="6380"/>
                    </a:lnTo>
                    <a:lnTo>
                      <a:pt x="2258" y="6162"/>
                    </a:lnTo>
                    <a:lnTo>
                      <a:pt x="2449" y="5917"/>
                    </a:lnTo>
                    <a:lnTo>
                      <a:pt x="2625" y="5673"/>
                    </a:lnTo>
                    <a:lnTo>
                      <a:pt x="2816" y="5387"/>
                    </a:lnTo>
                    <a:lnTo>
                      <a:pt x="2993" y="5101"/>
                    </a:lnTo>
                    <a:lnTo>
                      <a:pt x="3156" y="4788"/>
                    </a:lnTo>
                    <a:lnTo>
                      <a:pt x="3319" y="4462"/>
                    </a:lnTo>
                    <a:lnTo>
                      <a:pt x="3469" y="4136"/>
                    </a:lnTo>
                    <a:lnTo>
                      <a:pt x="3605" y="3795"/>
                    </a:lnTo>
                    <a:lnTo>
                      <a:pt x="3727" y="3455"/>
                    </a:lnTo>
                    <a:lnTo>
                      <a:pt x="3836" y="3115"/>
                    </a:lnTo>
                    <a:lnTo>
                      <a:pt x="3918" y="2789"/>
                    </a:lnTo>
                    <a:lnTo>
                      <a:pt x="3999" y="2462"/>
                    </a:lnTo>
                    <a:lnTo>
                      <a:pt x="4054" y="2150"/>
                    </a:lnTo>
                    <a:lnTo>
                      <a:pt x="4094" y="1850"/>
                    </a:lnTo>
                    <a:lnTo>
                      <a:pt x="4108" y="1565"/>
                    </a:lnTo>
                    <a:lnTo>
                      <a:pt x="4108" y="1279"/>
                    </a:lnTo>
                    <a:lnTo>
                      <a:pt x="4094" y="1007"/>
                    </a:lnTo>
                    <a:lnTo>
                      <a:pt x="4054" y="776"/>
                    </a:lnTo>
                    <a:lnTo>
                      <a:pt x="3986" y="572"/>
                    </a:lnTo>
                    <a:lnTo>
                      <a:pt x="3904" y="395"/>
                    </a:lnTo>
                    <a:lnTo>
                      <a:pt x="3863" y="313"/>
                    </a:lnTo>
                    <a:lnTo>
                      <a:pt x="3809" y="245"/>
                    </a:lnTo>
                    <a:lnTo>
                      <a:pt x="3741" y="191"/>
                    </a:lnTo>
                    <a:lnTo>
                      <a:pt x="3686" y="136"/>
                    </a:lnTo>
                    <a:lnTo>
                      <a:pt x="3605" y="82"/>
                    </a:lnTo>
                    <a:lnTo>
                      <a:pt x="3537" y="55"/>
                    </a:lnTo>
                    <a:lnTo>
                      <a:pt x="3455" y="28"/>
                    </a:lnTo>
                    <a:lnTo>
                      <a:pt x="338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2" name="Google Shape;1172;p28"/>
              <p:cNvSpPr/>
              <p:nvPr/>
            </p:nvSpPr>
            <p:spPr>
              <a:xfrm>
                <a:off x="538513" y="2794663"/>
                <a:ext cx="161857" cy="179085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6081" extrusionOk="0">
                    <a:moveTo>
                      <a:pt x="871" y="327"/>
                    </a:moveTo>
                    <a:lnTo>
                      <a:pt x="993" y="340"/>
                    </a:lnTo>
                    <a:lnTo>
                      <a:pt x="1129" y="381"/>
                    </a:lnTo>
                    <a:lnTo>
                      <a:pt x="1279" y="422"/>
                    </a:lnTo>
                    <a:lnTo>
                      <a:pt x="1442" y="476"/>
                    </a:lnTo>
                    <a:lnTo>
                      <a:pt x="1728" y="626"/>
                    </a:lnTo>
                    <a:lnTo>
                      <a:pt x="1959" y="762"/>
                    </a:lnTo>
                    <a:lnTo>
                      <a:pt x="2204" y="911"/>
                    </a:lnTo>
                    <a:lnTo>
                      <a:pt x="2449" y="1102"/>
                    </a:lnTo>
                    <a:lnTo>
                      <a:pt x="2694" y="1292"/>
                    </a:lnTo>
                    <a:lnTo>
                      <a:pt x="2938" y="1510"/>
                    </a:lnTo>
                    <a:lnTo>
                      <a:pt x="3183" y="1741"/>
                    </a:lnTo>
                    <a:lnTo>
                      <a:pt x="3415" y="1986"/>
                    </a:lnTo>
                    <a:lnTo>
                      <a:pt x="3659" y="2258"/>
                    </a:lnTo>
                    <a:lnTo>
                      <a:pt x="3891" y="2544"/>
                    </a:lnTo>
                    <a:lnTo>
                      <a:pt x="4108" y="2829"/>
                    </a:lnTo>
                    <a:lnTo>
                      <a:pt x="4312" y="3101"/>
                    </a:lnTo>
                    <a:lnTo>
                      <a:pt x="4489" y="3373"/>
                    </a:lnTo>
                    <a:lnTo>
                      <a:pt x="4639" y="3646"/>
                    </a:lnTo>
                    <a:lnTo>
                      <a:pt x="4775" y="3904"/>
                    </a:lnTo>
                    <a:lnTo>
                      <a:pt x="4897" y="4149"/>
                    </a:lnTo>
                    <a:lnTo>
                      <a:pt x="4992" y="4380"/>
                    </a:lnTo>
                    <a:lnTo>
                      <a:pt x="5061" y="4611"/>
                    </a:lnTo>
                    <a:lnTo>
                      <a:pt x="5115" y="4815"/>
                    </a:lnTo>
                    <a:lnTo>
                      <a:pt x="5156" y="5006"/>
                    </a:lnTo>
                    <a:lnTo>
                      <a:pt x="5169" y="5169"/>
                    </a:lnTo>
                    <a:lnTo>
                      <a:pt x="5156" y="5319"/>
                    </a:lnTo>
                    <a:lnTo>
                      <a:pt x="5129" y="5455"/>
                    </a:lnTo>
                    <a:lnTo>
                      <a:pt x="5074" y="5563"/>
                    </a:lnTo>
                    <a:lnTo>
                      <a:pt x="5006" y="5645"/>
                    </a:lnTo>
                    <a:lnTo>
                      <a:pt x="4911" y="5700"/>
                    </a:lnTo>
                    <a:lnTo>
                      <a:pt x="4802" y="5740"/>
                    </a:lnTo>
                    <a:lnTo>
                      <a:pt x="4666" y="5754"/>
                    </a:lnTo>
                    <a:lnTo>
                      <a:pt x="4516" y="5740"/>
                    </a:lnTo>
                    <a:lnTo>
                      <a:pt x="4353" y="5700"/>
                    </a:lnTo>
                    <a:lnTo>
                      <a:pt x="4176" y="5645"/>
                    </a:lnTo>
                    <a:lnTo>
                      <a:pt x="3972" y="5563"/>
                    </a:lnTo>
                    <a:lnTo>
                      <a:pt x="3768" y="5455"/>
                    </a:lnTo>
                    <a:lnTo>
                      <a:pt x="3537" y="5319"/>
                    </a:lnTo>
                    <a:lnTo>
                      <a:pt x="3292" y="5155"/>
                    </a:lnTo>
                    <a:lnTo>
                      <a:pt x="3047" y="4979"/>
                    </a:lnTo>
                    <a:lnTo>
                      <a:pt x="2802" y="4788"/>
                    </a:lnTo>
                    <a:lnTo>
                      <a:pt x="2558" y="4570"/>
                    </a:lnTo>
                    <a:lnTo>
                      <a:pt x="2313" y="4339"/>
                    </a:lnTo>
                    <a:lnTo>
                      <a:pt x="2082" y="4081"/>
                    </a:lnTo>
                    <a:lnTo>
                      <a:pt x="1837" y="3822"/>
                    </a:lnTo>
                    <a:lnTo>
                      <a:pt x="1619" y="3550"/>
                    </a:lnTo>
                    <a:lnTo>
                      <a:pt x="1401" y="3278"/>
                    </a:lnTo>
                    <a:lnTo>
                      <a:pt x="1211" y="3006"/>
                    </a:lnTo>
                    <a:lnTo>
                      <a:pt x="1034" y="2734"/>
                    </a:lnTo>
                    <a:lnTo>
                      <a:pt x="871" y="2462"/>
                    </a:lnTo>
                    <a:lnTo>
                      <a:pt x="721" y="2204"/>
                    </a:lnTo>
                    <a:lnTo>
                      <a:pt x="599" y="1932"/>
                    </a:lnTo>
                    <a:lnTo>
                      <a:pt x="504" y="1687"/>
                    </a:lnTo>
                    <a:lnTo>
                      <a:pt x="422" y="1469"/>
                    </a:lnTo>
                    <a:lnTo>
                      <a:pt x="368" y="1251"/>
                    </a:lnTo>
                    <a:lnTo>
                      <a:pt x="340" y="1075"/>
                    </a:lnTo>
                    <a:lnTo>
                      <a:pt x="327" y="898"/>
                    </a:lnTo>
                    <a:lnTo>
                      <a:pt x="340" y="748"/>
                    </a:lnTo>
                    <a:lnTo>
                      <a:pt x="368" y="626"/>
                    </a:lnTo>
                    <a:lnTo>
                      <a:pt x="422" y="517"/>
                    </a:lnTo>
                    <a:lnTo>
                      <a:pt x="490" y="435"/>
                    </a:lnTo>
                    <a:lnTo>
                      <a:pt x="558" y="381"/>
                    </a:lnTo>
                    <a:lnTo>
                      <a:pt x="653" y="354"/>
                    </a:lnTo>
                    <a:lnTo>
                      <a:pt x="748" y="327"/>
                    </a:lnTo>
                    <a:close/>
                    <a:moveTo>
                      <a:pt x="735" y="0"/>
                    </a:moveTo>
                    <a:lnTo>
                      <a:pt x="653" y="14"/>
                    </a:lnTo>
                    <a:lnTo>
                      <a:pt x="558" y="27"/>
                    </a:lnTo>
                    <a:lnTo>
                      <a:pt x="476" y="54"/>
                    </a:lnTo>
                    <a:lnTo>
                      <a:pt x="408" y="95"/>
                    </a:lnTo>
                    <a:lnTo>
                      <a:pt x="340" y="136"/>
                    </a:lnTo>
                    <a:lnTo>
                      <a:pt x="272" y="177"/>
                    </a:lnTo>
                    <a:lnTo>
                      <a:pt x="218" y="245"/>
                    </a:lnTo>
                    <a:lnTo>
                      <a:pt x="164" y="299"/>
                    </a:lnTo>
                    <a:lnTo>
                      <a:pt x="109" y="367"/>
                    </a:lnTo>
                    <a:lnTo>
                      <a:pt x="82" y="449"/>
                    </a:lnTo>
                    <a:lnTo>
                      <a:pt x="41" y="531"/>
                    </a:lnTo>
                    <a:lnTo>
                      <a:pt x="28" y="626"/>
                    </a:lnTo>
                    <a:lnTo>
                      <a:pt x="0" y="816"/>
                    </a:lnTo>
                    <a:lnTo>
                      <a:pt x="0" y="1034"/>
                    </a:lnTo>
                    <a:lnTo>
                      <a:pt x="41" y="1265"/>
                    </a:lnTo>
                    <a:lnTo>
                      <a:pt x="96" y="1524"/>
                    </a:lnTo>
                    <a:lnTo>
                      <a:pt x="191" y="1796"/>
                    </a:lnTo>
                    <a:lnTo>
                      <a:pt x="300" y="2068"/>
                    </a:lnTo>
                    <a:lnTo>
                      <a:pt x="422" y="2340"/>
                    </a:lnTo>
                    <a:lnTo>
                      <a:pt x="572" y="2625"/>
                    </a:lnTo>
                    <a:lnTo>
                      <a:pt x="748" y="2911"/>
                    </a:lnTo>
                    <a:lnTo>
                      <a:pt x="925" y="3197"/>
                    </a:lnTo>
                    <a:lnTo>
                      <a:pt x="1129" y="3482"/>
                    </a:lnTo>
                    <a:lnTo>
                      <a:pt x="1347" y="3768"/>
                    </a:lnTo>
                    <a:lnTo>
                      <a:pt x="1592" y="4040"/>
                    </a:lnTo>
                    <a:lnTo>
                      <a:pt x="1837" y="4312"/>
                    </a:lnTo>
                    <a:lnTo>
                      <a:pt x="2082" y="4570"/>
                    </a:lnTo>
                    <a:lnTo>
                      <a:pt x="2340" y="4815"/>
                    </a:lnTo>
                    <a:lnTo>
                      <a:pt x="2598" y="5047"/>
                    </a:lnTo>
                    <a:lnTo>
                      <a:pt x="2857" y="5251"/>
                    </a:lnTo>
                    <a:lnTo>
                      <a:pt x="3115" y="5441"/>
                    </a:lnTo>
                    <a:lnTo>
                      <a:pt x="3360" y="5604"/>
                    </a:lnTo>
                    <a:lnTo>
                      <a:pt x="3619" y="5754"/>
                    </a:lnTo>
                    <a:lnTo>
                      <a:pt x="3918" y="5904"/>
                    </a:lnTo>
                    <a:lnTo>
                      <a:pt x="4122" y="5972"/>
                    </a:lnTo>
                    <a:lnTo>
                      <a:pt x="4326" y="6040"/>
                    </a:lnTo>
                    <a:lnTo>
                      <a:pt x="4503" y="6067"/>
                    </a:lnTo>
                    <a:lnTo>
                      <a:pt x="4680" y="6080"/>
                    </a:lnTo>
                    <a:lnTo>
                      <a:pt x="4843" y="6067"/>
                    </a:lnTo>
                    <a:lnTo>
                      <a:pt x="4979" y="6040"/>
                    </a:lnTo>
                    <a:lnTo>
                      <a:pt x="5115" y="5972"/>
                    </a:lnTo>
                    <a:lnTo>
                      <a:pt x="5224" y="5890"/>
                    </a:lnTo>
                    <a:lnTo>
                      <a:pt x="5278" y="5836"/>
                    </a:lnTo>
                    <a:lnTo>
                      <a:pt x="5333" y="5781"/>
                    </a:lnTo>
                    <a:lnTo>
                      <a:pt x="5387" y="5700"/>
                    </a:lnTo>
                    <a:lnTo>
                      <a:pt x="5414" y="5631"/>
                    </a:lnTo>
                    <a:lnTo>
                      <a:pt x="5441" y="5550"/>
                    </a:lnTo>
                    <a:lnTo>
                      <a:pt x="5469" y="5455"/>
                    </a:lnTo>
                    <a:lnTo>
                      <a:pt x="5496" y="5264"/>
                    </a:lnTo>
                    <a:lnTo>
                      <a:pt x="5496" y="5047"/>
                    </a:lnTo>
                    <a:lnTo>
                      <a:pt x="5455" y="4815"/>
                    </a:lnTo>
                    <a:lnTo>
                      <a:pt x="5401" y="4557"/>
                    </a:lnTo>
                    <a:lnTo>
                      <a:pt x="5305" y="4285"/>
                    </a:lnTo>
                    <a:lnTo>
                      <a:pt x="5197" y="4013"/>
                    </a:lnTo>
                    <a:lnTo>
                      <a:pt x="5074" y="3741"/>
                    </a:lnTo>
                    <a:lnTo>
                      <a:pt x="4924" y="3455"/>
                    </a:lnTo>
                    <a:lnTo>
                      <a:pt x="4748" y="3169"/>
                    </a:lnTo>
                    <a:lnTo>
                      <a:pt x="4571" y="2884"/>
                    </a:lnTo>
                    <a:lnTo>
                      <a:pt x="4367" y="2598"/>
                    </a:lnTo>
                    <a:lnTo>
                      <a:pt x="4136" y="2312"/>
                    </a:lnTo>
                    <a:lnTo>
                      <a:pt x="3904" y="2040"/>
                    </a:lnTo>
                    <a:lnTo>
                      <a:pt x="3659" y="1755"/>
                    </a:lnTo>
                    <a:lnTo>
                      <a:pt x="3415" y="1510"/>
                    </a:lnTo>
                    <a:lnTo>
                      <a:pt x="3156" y="1265"/>
                    </a:lnTo>
                    <a:lnTo>
                      <a:pt x="2898" y="1034"/>
                    </a:lnTo>
                    <a:lnTo>
                      <a:pt x="2639" y="830"/>
                    </a:lnTo>
                    <a:lnTo>
                      <a:pt x="2381" y="639"/>
                    </a:lnTo>
                    <a:lnTo>
                      <a:pt x="2136" y="476"/>
                    </a:lnTo>
                    <a:lnTo>
                      <a:pt x="1877" y="327"/>
                    </a:lnTo>
                    <a:lnTo>
                      <a:pt x="1619" y="204"/>
                    </a:lnTo>
                    <a:lnTo>
                      <a:pt x="1374" y="109"/>
                    </a:lnTo>
                    <a:lnTo>
                      <a:pt x="1143" y="4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3" name="Google Shape;1173;p28"/>
              <p:cNvSpPr/>
              <p:nvPr/>
            </p:nvSpPr>
            <p:spPr>
              <a:xfrm>
                <a:off x="508061" y="2838721"/>
                <a:ext cx="222760" cy="90971"/>
              </a:xfrm>
              <a:custGeom>
                <a:avLst/>
                <a:gdLst/>
                <a:ahLst/>
                <a:cxnLst/>
                <a:rect l="l" t="t" r="r" b="b"/>
                <a:pathLst>
                  <a:path w="7564" h="3089" extrusionOk="0">
                    <a:moveTo>
                      <a:pt x="4068" y="327"/>
                    </a:moveTo>
                    <a:lnTo>
                      <a:pt x="4421" y="340"/>
                    </a:lnTo>
                    <a:lnTo>
                      <a:pt x="4748" y="354"/>
                    </a:lnTo>
                    <a:lnTo>
                      <a:pt x="5074" y="381"/>
                    </a:lnTo>
                    <a:lnTo>
                      <a:pt x="5387" y="422"/>
                    </a:lnTo>
                    <a:lnTo>
                      <a:pt x="5686" y="463"/>
                    </a:lnTo>
                    <a:lnTo>
                      <a:pt x="5972" y="531"/>
                    </a:lnTo>
                    <a:lnTo>
                      <a:pt x="6231" y="612"/>
                    </a:lnTo>
                    <a:lnTo>
                      <a:pt x="6530" y="721"/>
                    </a:lnTo>
                    <a:lnTo>
                      <a:pt x="6679" y="789"/>
                    </a:lnTo>
                    <a:lnTo>
                      <a:pt x="6815" y="871"/>
                    </a:lnTo>
                    <a:lnTo>
                      <a:pt x="6938" y="939"/>
                    </a:lnTo>
                    <a:lnTo>
                      <a:pt x="7033" y="1021"/>
                    </a:lnTo>
                    <a:lnTo>
                      <a:pt x="7115" y="1102"/>
                    </a:lnTo>
                    <a:lnTo>
                      <a:pt x="7169" y="1197"/>
                    </a:lnTo>
                    <a:lnTo>
                      <a:pt x="7210" y="1279"/>
                    </a:lnTo>
                    <a:lnTo>
                      <a:pt x="7224" y="1374"/>
                    </a:lnTo>
                    <a:lnTo>
                      <a:pt x="7210" y="1483"/>
                    </a:lnTo>
                    <a:lnTo>
                      <a:pt x="7169" y="1592"/>
                    </a:lnTo>
                    <a:lnTo>
                      <a:pt x="7101" y="1701"/>
                    </a:lnTo>
                    <a:lnTo>
                      <a:pt x="6992" y="1809"/>
                    </a:lnTo>
                    <a:lnTo>
                      <a:pt x="6856" y="1918"/>
                    </a:lnTo>
                    <a:lnTo>
                      <a:pt x="6707" y="2027"/>
                    </a:lnTo>
                    <a:lnTo>
                      <a:pt x="6516" y="2136"/>
                    </a:lnTo>
                    <a:lnTo>
                      <a:pt x="6312" y="2231"/>
                    </a:lnTo>
                    <a:lnTo>
                      <a:pt x="6067" y="2326"/>
                    </a:lnTo>
                    <a:lnTo>
                      <a:pt x="5809" y="2408"/>
                    </a:lnTo>
                    <a:lnTo>
                      <a:pt x="5537" y="2490"/>
                    </a:lnTo>
                    <a:lnTo>
                      <a:pt x="5238" y="2558"/>
                    </a:lnTo>
                    <a:lnTo>
                      <a:pt x="4911" y="2626"/>
                    </a:lnTo>
                    <a:lnTo>
                      <a:pt x="4571" y="2680"/>
                    </a:lnTo>
                    <a:lnTo>
                      <a:pt x="4217" y="2721"/>
                    </a:lnTo>
                    <a:lnTo>
                      <a:pt x="3836" y="2748"/>
                    </a:lnTo>
                    <a:lnTo>
                      <a:pt x="3143" y="2748"/>
                    </a:lnTo>
                    <a:lnTo>
                      <a:pt x="2816" y="2734"/>
                    </a:lnTo>
                    <a:lnTo>
                      <a:pt x="2490" y="2707"/>
                    </a:lnTo>
                    <a:lnTo>
                      <a:pt x="2177" y="2666"/>
                    </a:lnTo>
                    <a:lnTo>
                      <a:pt x="1878" y="2612"/>
                    </a:lnTo>
                    <a:lnTo>
                      <a:pt x="1592" y="2558"/>
                    </a:lnTo>
                    <a:lnTo>
                      <a:pt x="1334" y="2476"/>
                    </a:lnTo>
                    <a:lnTo>
                      <a:pt x="1116" y="2394"/>
                    </a:lnTo>
                    <a:lnTo>
                      <a:pt x="912" y="2313"/>
                    </a:lnTo>
                    <a:lnTo>
                      <a:pt x="749" y="2231"/>
                    </a:lnTo>
                    <a:lnTo>
                      <a:pt x="613" y="2136"/>
                    </a:lnTo>
                    <a:lnTo>
                      <a:pt x="490" y="2027"/>
                    </a:lnTo>
                    <a:lnTo>
                      <a:pt x="409" y="1932"/>
                    </a:lnTo>
                    <a:lnTo>
                      <a:pt x="354" y="1823"/>
                    </a:lnTo>
                    <a:lnTo>
                      <a:pt x="341" y="1714"/>
                    </a:lnTo>
                    <a:lnTo>
                      <a:pt x="354" y="1605"/>
                    </a:lnTo>
                    <a:lnTo>
                      <a:pt x="395" y="1497"/>
                    </a:lnTo>
                    <a:lnTo>
                      <a:pt x="463" y="1388"/>
                    </a:lnTo>
                    <a:lnTo>
                      <a:pt x="558" y="1279"/>
                    </a:lnTo>
                    <a:lnTo>
                      <a:pt x="694" y="1170"/>
                    </a:lnTo>
                    <a:lnTo>
                      <a:pt x="857" y="1061"/>
                    </a:lnTo>
                    <a:lnTo>
                      <a:pt x="1034" y="953"/>
                    </a:lnTo>
                    <a:lnTo>
                      <a:pt x="1252" y="857"/>
                    </a:lnTo>
                    <a:lnTo>
                      <a:pt x="1497" y="762"/>
                    </a:lnTo>
                    <a:lnTo>
                      <a:pt x="1769" y="667"/>
                    </a:lnTo>
                    <a:lnTo>
                      <a:pt x="2068" y="585"/>
                    </a:lnTo>
                    <a:lnTo>
                      <a:pt x="2367" y="517"/>
                    </a:lnTo>
                    <a:lnTo>
                      <a:pt x="2694" y="449"/>
                    </a:lnTo>
                    <a:lnTo>
                      <a:pt x="3034" y="408"/>
                    </a:lnTo>
                    <a:lnTo>
                      <a:pt x="3374" y="368"/>
                    </a:lnTo>
                    <a:lnTo>
                      <a:pt x="3728" y="340"/>
                    </a:lnTo>
                    <a:lnTo>
                      <a:pt x="4068" y="327"/>
                    </a:lnTo>
                    <a:close/>
                    <a:moveTo>
                      <a:pt x="4068" y="0"/>
                    </a:moveTo>
                    <a:lnTo>
                      <a:pt x="3700" y="14"/>
                    </a:lnTo>
                    <a:lnTo>
                      <a:pt x="3333" y="41"/>
                    </a:lnTo>
                    <a:lnTo>
                      <a:pt x="2980" y="68"/>
                    </a:lnTo>
                    <a:lnTo>
                      <a:pt x="2639" y="123"/>
                    </a:lnTo>
                    <a:lnTo>
                      <a:pt x="2299" y="191"/>
                    </a:lnTo>
                    <a:lnTo>
                      <a:pt x="1973" y="259"/>
                    </a:lnTo>
                    <a:lnTo>
                      <a:pt x="1674" y="354"/>
                    </a:lnTo>
                    <a:lnTo>
                      <a:pt x="1388" y="449"/>
                    </a:lnTo>
                    <a:lnTo>
                      <a:pt x="1116" y="558"/>
                    </a:lnTo>
                    <a:lnTo>
                      <a:pt x="857" y="680"/>
                    </a:lnTo>
                    <a:lnTo>
                      <a:pt x="626" y="816"/>
                    </a:lnTo>
                    <a:lnTo>
                      <a:pt x="436" y="953"/>
                    </a:lnTo>
                    <a:lnTo>
                      <a:pt x="273" y="1102"/>
                    </a:lnTo>
                    <a:lnTo>
                      <a:pt x="150" y="1252"/>
                    </a:lnTo>
                    <a:lnTo>
                      <a:pt x="109" y="1333"/>
                    </a:lnTo>
                    <a:lnTo>
                      <a:pt x="69" y="1401"/>
                    </a:lnTo>
                    <a:lnTo>
                      <a:pt x="41" y="1483"/>
                    </a:lnTo>
                    <a:lnTo>
                      <a:pt x="14" y="1565"/>
                    </a:lnTo>
                    <a:lnTo>
                      <a:pt x="1" y="1646"/>
                    </a:lnTo>
                    <a:lnTo>
                      <a:pt x="1" y="1728"/>
                    </a:lnTo>
                    <a:lnTo>
                      <a:pt x="28" y="1864"/>
                    </a:lnTo>
                    <a:lnTo>
                      <a:pt x="69" y="2000"/>
                    </a:lnTo>
                    <a:lnTo>
                      <a:pt x="150" y="2136"/>
                    </a:lnTo>
                    <a:lnTo>
                      <a:pt x="245" y="2258"/>
                    </a:lnTo>
                    <a:lnTo>
                      <a:pt x="381" y="2367"/>
                    </a:lnTo>
                    <a:lnTo>
                      <a:pt x="531" y="2476"/>
                    </a:lnTo>
                    <a:lnTo>
                      <a:pt x="708" y="2585"/>
                    </a:lnTo>
                    <a:lnTo>
                      <a:pt x="912" y="2680"/>
                    </a:lnTo>
                    <a:lnTo>
                      <a:pt x="1225" y="2789"/>
                    </a:lnTo>
                    <a:lnTo>
                      <a:pt x="1497" y="2870"/>
                    </a:lnTo>
                    <a:lnTo>
                      <a:pt x="1796" y="2938"/>
                    </a:lnTo>
                    <a:lnTo>
                      <a:pt x="2109" y="2993"/>
                    </a:lnTo>
                    <a:lnTo>
                      <a:pt x="2435" y="3034"/>
                    </a:lnTo>
                    <a:lnTo>
                      <a:pt x="2775" y="3074"/>
                    </a:lnTo>
                    <a:lnTo>
                      <a:pt x="3129" y="3088"/>
                    </a:lnTo>
                    <a:lnTo>
                      <a:pt x="3496" y="3088"/>
                    </a:lnTo>
                    <a:lnTo>
                      <a:pt x="3864" y="3074"/>
                    </a:lnTo>
                    <a:lnTo>
                      <a:pt x="4231" y="3047"/>
                    </a:lnTo>
                    <a:lnTo>
                      <a:pt x="4585" y="3006"/>
                    </a:lnTo>
                    <a:lnTo>
                      <a:pt x="4925" y="2966"/>
                    </a:lnTo>
                    <a:lnTo>
                      <a:pt x="5265" y="2898"/>
                    </a:lnTo>
                    <a:lnTo>
                      <a:pt x="5591" y="2830"/>
                    </a:lnTo>
                    <a:lnTo>
                      <a:pt x="5890" y="2734"/>
                    </a:lnTo>
                    <a:lnTo>
                      <a:pt x="6176" y="2639"/>
                    </a:lnTo>
                    <a:lnTo>
                      <a:pt x="6448" y="2530"/>
                    </a:lnTo>
                    <a:lnTo>
                      <a:pt x="6707" y="2408"/>
                    </a:lnTo>
                    <a:lnTo>
                      <a:pt x="6938" y="2272"/>
                    </a:lnTo>
                    <a:lnTo>
                      <a:pt x="7128" y="2136"/>
                    </a:lnTo>
                    <a:lnTo>
                      <a:pt x="7292" y="1986"/>
                    </a:lnTo>
                    <a:lnTo>
                      <a:pt x="7414" y="1837"/>
                    </a:lnTo>
                    <a:lnTo>
                      <a:pt x="7455" y="1755"/>
                    </a:lnTo>
                    <a:lnTo>
                      <a:pt x="7496" y="1673"/>
                    </a:lnTo>
                    <a:lnTo>
                      <a:pt x="7523" y="1592"/>
                    </a:lnTo>
                    <a:lnTo>
                      <a:pt x="7550" y="1510"/>
                    </a:lnTo>
                    <a:lnTo>
                      <a:pt x="7564" y="1429"/>
                    </a:lnTo>
                    <a:lnTo>
                      <a:pt x="7564" y="1347"/>
                    </a:lnTo>
                    <a:lnTo>
                      <a:pt x="7550" y="1265"/>
                    </a:lnTo>
                    <a:lnTo>
                      <a:pt x="7536" y="1197"/>
                    </a:lnTo>
                    <a:lnTo>
                      <a:pt x="7509" y="1116"/>
                    </a:lnTo>
                    <a:lnTo>
                      <a:pt x="7468" y="1034"/>
                    </a:lnTo>
                    <a:lnTo>
                      <a:pt x="7414" y="966"/>
                    </a:lnTo>
                    <a:lnTo>
                      <a:pt x="7360" y="884"/>
                    </a:lnTo>
                    <a:lnTo>
                      <a:pt x="7224" y="748"/>
                    </a:lnTo>
                    <a:lnTo>
                      <a:pt x="7060" y="612"/>
                    </a:lnTo>
                    <a:lnTo>
                      <a:pt x="6843" y="504"/>
                    </a:lnTo>
                    <a:lnTo>
                      <a:pt x="6611" y="395"/>
                    </a:lnTo>
                    <a:lnTo>
                      <a:pt x="6339" y="286"/>
                    </a:lnTo>
                    <a:lnTo>
                      <a:pt x="6054" y="204"/>
                    </a:lnTo>
                    <a:lnTo>
                      <a:pt x="5768" y="136"/>
                    </a:lnTo>
                    <a:lnTo>
                      <a:pt x="5455" y="82"/>
                    </a:lnTo>
                    <a:lnTo>
                      <a:pt x="5129" y="41"/>
                    </a:lnTo>
                    <a:lnTo>
                      <a:pt x="4789" y="14"/>
                    </a:lnTo>
                    <a:lnTo>
                      <a:pt x="443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4" name="Google Shape;1174;p28"/>
              <p:cNvSpPr/>
              <p:nvPr/>
            </p:nvSpPr>
            <p:spPr>
              <a:xfrm>
                <a:off x="594999" y="2859543"/>
                <a:ext cx="48887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1661" extrusionOk="0">
                    <a:moveTo>
                      <a:pt x="830" y="1"/>
                    </a:moveTo>
                    <a:lnTo>
                      <a:pt x="667" y="28"/>
                    </a:lnTo>
                    <a:lnTo>
                      <a:pt x="517" y="69"/>
                    </a:lnTo>
                    <a:lnTo>
                      <a:pt x="381" y="137"/>
                    </a:lnTo>
                    <a:lnTo>
                      <a:pt x="259" y="246"/>
                    </a:lnTo>
                    <a:lnTo>
                      <a:pt x="191" y="300"/>
                    </a:lnTo>
                    <a:lnTo>
                      <a:pt x="150" y="368"/>
                    </a:lnTo>
                    <a:lnTo>
                      <a:pt x="109" y="436"/>
                    </a:lnTo>
                    <a:lnTo>
                      <a:pt x="68" y="504"/>
                    </a:lnTo>
                    <a:lnTo>
                      <a:pt x="41" y="586"/>
                    </a:lnTo>
                    <a:lnTo>
                      <a:pt x="14" y="667"/>
                    </a:lnTo>
                    <a:lnTo>
                      <a:pt x="0" y="749"/>
                    </a:lnTo>
                    <a:lnTo>
                      <a:pt x="0" y="830"/>
                    </a:lnTo>
                    <a:lnTo>
                      <a:pt x="14" y="994"/>
                    </a:lnTo>
                    <a:lnTo>
                      <a:pt x="55" y="1143"/>
                    </a:lnTo>
                    <a:lnTo>
                      <a:pt x="136" y="1293"/>
                    </a:lnTo>
                    <a:lnTo>
                      <a:pt x="232" y="1415"/>
                    </a:lnTo>
                    <a:lnTo>
                      <a:pt x="286" y="1470"/>
                    </a:lnTo>
                    <a:lnTo>
                      <a:pt x="354" y="1511"/>
                    </a:lnTo>
                    <a:lnTo>
                      <a:pt x="422" y="1565"/>
                    </a:lnTo>
                    <a:lnTo>
                      <a:pt x="504" y="1592"/>
                    </a:lnTo>
                    <a:lnTo>
                      <a:pt x="585" y="1633"/>
                    </a:lnTo>
                    <a:lnTo>
                      <a:pt x="667" y="1647"/>
                    </a:lnTo>
                    <a:lnTo>
                      <a:pt x="748" y="1660"/>
                    </a:lnTo>
                    <a:lnTo>
                      <a:pt x="830" y="1660"/>
                    </a:lnTo>
                    <a:lnTo>
                      <a:pt x="980" y="1647"/>
                    </a:lnTo>
                    <a:lnTo>
                      <a:pt x="1143" y="1606"/>
                    </a:lnTo>
                    <a:lnTo>
                      <a:pt x="1279" y="1538"/>
                    </a:lnTo>
                    <a:lnTo>
                      <a:pt x="1401" y="1429"/>
                    </a:lnTo>
                    <a:lnTo>
                      <a:pt x="1456" y="1375"/>
                    </a:lnTo>
                    <a:lnTo>
                      <a:pt x="1510" y="1307"/>
                    </a:lnTo>
                    <a:lnTo>
                      <a:pt x="1551" y="1238"/>
                    </a:lnTo>
                    <a:lnTo>
                      <a:pt x="1592" y="1157"/>
                    </a:lnTo>
                    <a:lnTo>
                      <a:pt x="1619" y="1075"/>
                    </a:lnTo>
                    <a:lnTo>
                      <a:pt x="1646" y="1007"/>
                    </a:lnTo>
                    <a:lnTo>
                      <a:pt x="1660" y="926"/>
                    </a:lnTo>
                    <a:lnTo>
                      <a:pt x="1660" y="844"/>
                    </a:lnTo>
                    <a:lnTo>
                      <a:pt x="1646" y="681"/>
                    </a:lnTo>
                    <a:lnTo>
                      <a:pt x="1592" y="531"/>
                    </a:lnTo>
                    <a:lnTo>
                      <a:pt x="1524" y="382"/>
                    </a:lnTo>
                    <a:lnTo>
                      <a:pt x="1429" y="259"/>
                    </a:lnTo>
                    <a:lnTo>
                      <a:pt x="1361" y="205"/>
                    </a:lnTo>
                    <a:lnTo>
                      <a:pt x="1306" y="150"/>
                    </a:lnTo>
                    <a:lnTo>
                      <a:pt x="1225" y="109"/>
                    </a:lnTo>
                    <a:lnTo>
                      <a:pt x="1157" y="69"/>
                    </a:lnTo>
                    <a:lnTo>
                      <a:pt x="1075" y="41"/>
                    </a:lnTo>
                    <a:lnTo>
                      <a:pt x="993" y="28"/>
                    </a:lnTo>
                    <a:lnTo>
                      <a:pt x="912" y="14"/>
                    </a:lnTo>
                    <a:lnTo>
                      <a:pt x="83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5" name="Google Shape;1175;p28"/>
              <p:cNvSpPr/>
              <p:nvPr/>
            </p:nvSpPr>
            <p:spPr>
              <a:xfrm>
                <a:off x="661086" y="2790658"/>
                <a:ext cx="28890" cy="28449"/>
              </a:xfrm>
              <a:custGeom>
                <a:avLst/>
                <a:gdLst/>
                <a:ahLst/>
                <a:cxnLst/>
                <a:rect l="l" t="t" r="r" b="b"/>
                <a:pathLst>
                  <a:path w="981" h="966" extrusionOk="0">
                    <a:moveTo>
                      <a:pt x="395" y="0"/>
                    </a:moveTo>
                    <a:lnTo>
                      <a:pt x="314" y="27"/>
                    </a:lnTo>
                    <a:lnTo>
                      <a:pt x="232" y="68"/>
                    </a:lnTo>
                    <a:lnTo>
                      <a:pt x="150" y="136"/>
                    </a:lnTo>
                    <a:lnTo>
                      <a:pt x="96" y="204"/>
                    </a:lnTo>
                    <a:lnTo>
                      <a:pt x="42" y="286"/>
                    </a:lnTo>
                    <a:lnTo>
                      <a:pt x="14" y="381"/>
                    </a:lnTo>
                    <a:lnTo>
                      <a:pt x="1" y="476"/>
                    </a:lnTo>
                    <a:lnTo>
                      <a:pt x="14" y="571"/>
                    </a:lnTo>
                    <a:lnTo>
                      <a:pt x="42" y="667"/>
                    </a:lnTo>
                    <a:lnTo>
                      <a:pt x="82" y="748"/>
                    </a:lnTo>
                    <a:lnTo>
                      <a:pt x="137" y="816"/>
                    </a:lnTo>
                    <a:lnTo>
                      <a:pt x="218" y="884"/>
                    </a:lnTo>
                    <a:lnTo>
                      <a:pt x="300" y="925"/>
                    </a:lnTo>
                    <a:lnTo>
                      <a:pt x="395" y="966"/>
                    </a:lnTo>
                    <a:lnTo>
                      <a:pt x="586" y="966"/>
                    </a:lnTo>
                    <a:lnTo>
                      <a:pt x="681" y="939"/>
                    </a:lnTo>
                    <a:lnTo>
                      <a:pt x="762" y="884"/>
                    </a:lnTo>
                    <a:lnTo>
                      <a:pt x="830" y="830"/>
                    </a:lnTo>
                    <a:lnTo>
                      <a:pt x="899" y="762"/>
                    </a:lnTo>
                    <a:lnTo>
                      <a:pt x="939" y="667"/>
                    </a:lnTo>
                    <a:lnTo>
                      <a:pt x="967" y="585"/>
                    </a:lnTo>
                    <a:lnTo>
                      <a:pt x="980" y="490"/>
                    </a:lnTo>
                    <a:lnTo>
                      <a:pt x="967" y="394"/>
                    </a:lnTo>
                    <a:lnTo>
                      <a:pt x="939" y="299"/>
                    </a:lnTo>
                    <a:lnTo>
                      <a:pt x="899" y="218"/>
                    </a:lnTo>
                    <a:lnTo>
                      <a:pt x="844" y="150"/>
                    </a:lnTo>
                    <a:lnTo>
                      <a:pt x="776" y="82"/>
                    </a:lnTo>
                    <a:lnTo>
                      <a:pt x="681" y="27"/>
                    </a:lnTo>
                    <a:lnTo>
                      <a:pt x="5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6" name="Google Shape;1176;p28"/>
              <p:cNvSpPr/>
              <p:nvPr/>
            </p:nvSpPr>
            <p:spPr>
              <a:xfrm>
                <a:off x="506471" y="2860750"/>
                <a:ext cx="28449" cy="28861"/>
              </a:xfrm>
              <a:custGeom>
                <a:avLst/>
                <a:gdLst/>
                <a:ahLst/>
                <a:cxnLst/>
                <a:rect l="l" t="t" r="r" b="b"/>
                <a:pathLst>
                  <a:path w="966" h="980" extrusionOk="0">
                    <a:moveTo>
                      <a:pt x="490" y="0"/>
                    </a:moveTo>
                    <a:lnTo>
                      <a:pt x="395" y="14"/>
                    </a:lnTo>
                    <a:lnTo>
                      <a:pt x="299" y="41"/>
                    </a:lnTo>
                    <a:lnTo>
                      <a:pt x="218" y="82"/>
                    </a:lnTo>
                    <a:lnTo>
                      <a:pt x="150" y="136"/>
                    </a:lnTo>
                    <a:lnTo>
                      <a:pt x="82" y="218"/>
                    </a:lnTo>
                    <a:lnTo>
                      <a:pt x="27" y="300"/>
                    </a:lnTo>
                    <a:lnTo>
                      <a:pt x="0" y="395"/>
                    </a:lnTo>
                    <a:lnTo>
                      <a:pt x="0" y="490"/>
                    </a:lnTo>
                    <a:lnTo>
                      <a:pt x="0" y="585"/>
                    </a:lnTo>
                    <a:lnTo>
                      <a:pt x="27" y="667"/>
                    </a:lnTo>
                    <a:lnTo>
                      <a:pt x="68" y="762"/>
                    </a:lnTo>
                    <a:lnTo>
                      <a:pt x="136" y="830"/>
                    </a:lnTo>
                    <a:lnTo>
                      <a:pt x="204" y="898"/>
                    </a:lnTo>
                    <a:lnTo>
                      <a:pt x="286" y="939"/>
                    </a:lnTo>
                    <a:lnTo>
                      <a:pt x="381" y="966"/>
                    </a:lnTo>
                    <a:lnTo>
                      <a:pt x="476" y="980"/>
                    </a:lnTo>
                    <a:lnTo>
                      <a:pt x="571" y="966"/>
                    </a:lnTo>
                    <a:lnTo>
                      <a:pt x="667" y="939"/>
                    </a:lnTo>
                    <a:lnTo>
                      <a:pt x="748" y="898"/>
                    </a:lnTo>
                    <a:lnTo>
                      <a:pt x="816" y="844"/>
                    </a:lnTo>
                    <a:lnTo>
                      <a:pt x="884" y="762"/>
                    </a:lnTo>
                    <a:lnTo>
                      <a:pt x="925" y="681"/>
                    </a:lnTo>
                    <a:lnTo>
                      <a:pt x="966" y="585"/>
                    </a:lnTo>
                    <a:lnTo>
                      <a:pt x="966" y="490"/>
                    </a:lnTo>
                    <a:lnTo>
                      <a:pt x="966" y="395"/>
                    </a:lnTo>
                    <a:lnTo>
                      <a:pt x="939" y="313"/>
                    </a:lnTo>
                    <a:lnTo>
                      <a:pt x="898" y="232"/>
                    </a:lnTo>
                    <a:lnTo>
                      <a:pt x="830" y="150"/>
                    </a:lnTo>
                    <a:lnTo>
                      <a:pt x="762" y="96"/>
                    </a:lnTo>
                    <a:lnTo>
                      <a:pt x="667" y="41"/>
                    </a:lnTo>
                    <a:lnTo>
                      <a:pt x="585" y="14"/>
                    </a:lnTo>
                    <a:lnTo>
                      <a:pt x="4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7" name="Google Shape;1177;p28"/>
              <p:cNvSpPr/>
              <p:nvPr/>
            </p:nvSpPr>
            <p:spPr>
              <a:xfrm>
                <a:off x="678315" y="2916441"/>
                <a:ext cx="28478" cy="28861"/>
              </a:xfrm>
              <a:custGeom>
                <a:avLst/>
                <a:gdLst/>
                <a:ahLst/>
                <a:cxnLst/>
                <a:rect l="l" t="t" r="r" b="b"/>
                <a:pathLst>
                  <a:path w="967" h="980" extrusionOk="0">
                    <a:moveTo>
                      <a:pt x="490" y="0"/>
                    </a:moveTo>
                    <a:lnTo>
                      <a:pt x="395" y="14"/>
                    </a:lnTo>
                    <a:lnTo>
                      <a:pt x="300" y="41"/>
                    </a:lnTo>
                    <a:lnTo>
                      <a:pt x="218" y="82"/>
                    </a:lnTo>
                    <a:lnTo>
                      <a:pt x="150" y="136"/>
                    </a:lnTo>
                    <a:lnTo>
                      <a:pt x="82" y="218"/>
                    </a:lnTo>
                    <a:lnTo>
                      <a:pt x="41" y="299"/>
                    </a:lnTo>
                    <a:lnTo>
                      <a:pt x="1" y="395"/>
                    </a:lnTo>
                    <a:lnTo>
                      <a:pt x="1" y="490"/>
                    </a:lnTo>
                    <a:lnTo>
                      <a:pt x="1" y="585"/>
                    </a:lnTo>
                    <a:lnTo>
                      <a:pt x="28" y="680"/>
                    </a:lnTo>
                    <a:lnTo>
                      <a:pt x="82" y="762"/>
                    </a:lnTo>
                    <a:lnTo>
                      <a:pt x="137" y="830"/>
                    </a:lnTo>
                    <a:lnTo>
                      <a:pt x="205" y="898"/>
                    </a:lnTo>
                    <a:lnTo>
                      <a:pt x="300" y="939"/>
                    </a:lnTo>
                    <a:lnTo>
                      <a:pt x="382" y="966"/>
                    </a:lnTo>
                    <a:lnTo>
                      <a:pt x="477" y="980"/>
                    </a:lnTo>
                    <a:lnTo>
                      <a:pt x="572" y="966"/>
                    </a:lnTo>
                    <a:lnTo>
                      <a:pt x="667" y="939"/>
                    </a:lnTo>
                    <a:lnTo>
                      <a:pt x="749" y="898"/>
                    </a:lnTo>
                    <a:lnTo>
                      <a:pt x="817" y="844"/>
                    </a:lnTo>
                    <a:lnTo>
                      <a:pt x="885" y="776"/>
                    </a:lnTo>
                    <a:lnTo>
                      <a:pt x="939" y="680"/>
                    </a:lnTo>
                    <a:lnTo>
                      <a:pt x="966" y="585"/>
                    </a:lnTo>
                    <a:lnTo>
                      <a:pt x="966" y="490"/>
                    </a:lnTo>
                    <a:lnTo>
                      <a:pt x="966" y="395"/>
                    </a:lnTo>
                    <a:lnTo>
                      <a:pt x="939" y="313"/>
                    </a:lnTo>
                    <a:lnTo>
                      <a:pt x="898" y="231"/>
                    </a:lnTo>
                    <a:lnTo>
                      <a:pt x="830" y="150"/>
                    </a:lnTo>
                    <a:lnTo>
                      <a:pt x="762" y="95"/>
                    </a:lnTo>
                    <a:lnTo>
                      <a:pt x="681" y="41"/>
                    </a:lnTo>
                    <a:lnTo>
                      <a:pt x="586" y="14"/>
                    </a:lnTo>
                    <a:lnTo>
                      <a:pt x="4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</p:grpSp>
        <p:sp>
          <p:nvSpPr>
            <p:cNvPr id="1099" name="Google Shape;1099;p28"/>
            <p:cNvSpPr/>
            <p:nvPr/>
          </p:nvSpPr>
          <p:spPr>
            <a:xfrm>
              <a:off x="3542850" y="2749725"/>
              <a:ext cx="126000" cy="126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101" name="Google Shape;1101;p28"/>
            <p:cNvSpPr/>
            <p:nvPr/>
          </p:nvSpPr>
          <p:spPr>
            <a:xfrm>
              <a:off x="5475175" y="2749725"/>
              <a:ext cx="126000" cy="126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178" name="Google Shape;1178;p28"/>
            <p:cNvSpPr/>
            <p:nvPr/>
          </p:nvSpPr>
          <p:spPr>
            <a:xfrm>
              <a:off x="5160850" y="1646150"/>
              <a:ext cx="126000" cy="126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cxnSp>
        <p:nvCxnSpPr>
          <p:cNvPr id="1179" name="Google Shape;1179;p28"/>
          <p:cNvCxnSpPr>
            <a:stCxn id="1083" idx="1"/>
            <a:endCxn id="1178" idx="6"/>
          </p:cNvCxnSpPr>
          <p:nvPr/>
        </p:nvCxnSpPr>
        <p:spPr>
          <a:xfrm flipH="1">
            <a:off x="5286925" y="1709150"/>
            <a:ext cx="771000" cy="6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Dataset</a:t>
            </a:r>
          </a:p>
        </p:txBody>
      </p:sp>
      <p:graphicFrame>
        <p:nvGraphicFramePr>
          <p:cNvPr id="1185" name="Google Shape;1185;p29"/>
          <p:cNvGraphicFramePr/>
          <p:nvPr>
            <p:extLst>
              <p:ext uri="{D42A27DB-BD31-4B8C-83A1-F6EECF244321}">
                <p14:modId xmlns:p14="http://schemas.microsoft.com/office/powerpoint/2010/main" val="802758701"/>
              </p:ext>
            </p:extLst>
          </p:nvPr>
        </p:nvGraphicFramePr>
        <p:xfrm>
          <a:off x="457200" y="922263"/>
          <a:ext cx="4586325" cy="3505881"/>
        </p:xfrm>
        <a:graphic>
          <a:graphicData uri="http://schemas.openxmlformats.org/drawingml/2006/table">
            <a:tbl>
              <a:tblPr>
                <a:noFill/>
                <a:tableStyleId>{F1E92FFA-DA00-4544-97DD-D3A3B7F9F36C}</a:tableStyleId>
              </a:tblPr>
              <a:tblGrid>
                <a:gridCol w="449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3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996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>
                          <a:solidFill>
                            <a:schemeClr val="accen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01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Contestualizzazione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88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it-IT" sz="1200" noProof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Dataset di dipendenti statali di Sanfrancesco in California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96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>
                          <a:solidFill>
                            <a:schemeClr val="accent4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02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Numero di istanze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88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it-IT" sz="1200" noProof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Circa 357 mila istanze.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996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Numero di campi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it-IT" sz="1200" noProof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 colonne [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Employee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Name, Job Title, Base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Overtime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Other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Benefits, Total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Total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&amp; Benefits,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Year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Status</a:t>
                      </a: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]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996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>
                          <a:solidFill>
                            <a:schemeClr val="accent6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04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Previsione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88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it-IT" sz="1200" noProof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Prevedere i «Benefit» di un dipendente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1186" name="Google Shape;1186;p29"/>
          <p:cNvGrpSpPr/>
          <p:nvPr/>
        </p:nvGrpSpPr>
        <p:grpSpPr>
          <a:xfrm>
            <a:off x="4572000" y="997018"/>
            <a:ext cx="4114785" cy="3734967"/>
            <a:chOff x="457200" y="997005"/>
            <a:chExt cx="4114785" cy="3734967"/>
          </a:xfrm>
        </p:grpSpPr>
        <p:sp>
          <p:nvSpPr>
            <p:cNvPr id="1187" name="Google Shape;1187;p29"/>
            <p:cNvSpPr/>
            <p:nvPr/>
          </p:nvSpPr>
          <p:spPr>
            <a:xfrm>
              <a:off x="457200" y="4475703"/>
              <a:ext cx="3036451" cy="256268"/>
            </a:xfrm>
            <a:custGeom>
              <a:avLst/>
              <a:gdLst/>
              <a:ahLst/>
              <a:cxnLst/>
              <a:rect l="l" t="t" r="r" b="b"/>
              <a:pathLst>
                <a:path w="85915" h="7251" extrusionOk="0">
                  <a:moveTo>
                    <a:pt x="40754" y="1"/>
                  </a:moveTo>
                  <a:lnTo>
                    <a:pt x="38564" y="14"/>
                  </a:lnTo>
                  <a:lnTo>
                    <a:pt x="36414" y="42"/>
                  </a:lnTo>
                  <a:lnTo>
                    <a:pt x="34306" y="69"/>
                  </a:lnTo>
                  <a:lnTo>
                    <a:pt x="32225" y="110"/>
                  </a:lnTo>
                  <a:lnTo>
                    <a:pt x="30184" y="164"/>
                  </a:lnTo>
                  <a:lnTo>
                    <a:pt x="28185" y="219"/>
                  </a:lnTo>
                  <a:lnTo>
                    <a:pt x="26240" y="287"/>
                  </a:lnTo>
                  <a:lnTo>
                    <a:pt x="24335" y="355"/>
                  </a:lnTo>
                  <a:lnTo>
                    <a:pt x="22485" y="436"/>
                  </a:lnTo>
                  <a:lnTo>
                    <a:pt x="20690" y="518"/>
                  </a:lnTo>
                  <a:lnTo>
                    <a:pt x="18935" y="613"/>
                  </a:lnTo>
                  <a:lnTo>
                    <a:pt x="17262" y="722"/>
                  </a:lnTo>
                  <a:lnTo>
                    <a:pt x="15630" y="831"/>
                  </a:lnTo>
                  <a:lnTo>
                    <a:pt x="14079" y="939"/>
                  </a:lnTo>
                  <a:lnTo>
                    <a:pt x="12583" y="1062"/>
                  </a:lnTo>
                  <a:lnTo>
                    <a:pt x="11168" y="1184"/>
                  </a:lnTo>
                  <a:lnTo>
                    <a:pt x="9808" y="1320"/>
                  </a:lnTo>
                  <a:lnTo>
                    <a:pt x="8543" y="1456"/>
                  </a:lnTo>
                  <a:lnTo>
                    <a:pt x="7332" y="1592"/>
                  </a:lnTo>
                  <a:lnTo>
                    <a:pt x="6217" y="1742"/>
                  </a:lnTo>
                  <a:lnTo>
                    <a:pt x="5183" y="1892"/>
                  </a:lnTo>
                  <a:lnTo>
                    <a:pt x="4244" y="2055"/>
                  </a:lnTo>
                  <a:lnTo>
                    <a:pt x="3374" y="2218"/>
                  </a:lnTo>
                  <a:lnTo>
                    <a:pt x="2612" y="2381"/>
                  </a:lnTo>
                  <a:lnTo>
                    <a:pt x="1932" y="2545"/>
                  </a:lnTo>
                  <a:lnTo>
                    <a:pt x="1361" y="2721"/>
                  </a:lnTo>
                  <a:lnTo>
                    <a:pt x="1102" y="2803"/>
                  </a:lnTo>
                  <a:lnTo>
                    <a:pt x="871" y="2898"/>
                  </a:lnTo>
                  <a:lnTo>
                    <a:pt x="667" y="2980"/>
                  </a:lnTo>
                  <a:lnTo>
                    <a:pt x="504" y="3075"/>
                  </a:lnTo>
                  <a:lnTo>
                    <a:pt x="354" y="3157"/>
                  </a:lnTo>
                  <a:lnTo>
                    <a:pt x="218" y="3252"/>
                  </a:lnTo>
                  <a:lnTo>
                    <a:pt x="123" y="3347"/>
                  </a:lnTo>
                  <a:lnTo>
                    <a:pt x="55" y="3442"/>
                  </a:lnTo>
                  <a:lnTo>
                    <a:pt x="14" y="3538"/>
                  </a:lnTo>
                  <a:lnTo>
                    <a:pt x="0" y="3619"/>
                  </a:lnTo>
                  <a:lnTo>
                    <a:pt x="14" y="3714"/>
                  </a:lnTo>
                  <a:lnTo>
                    <a:pt x="55" y="3810"/>
                  </a:lnTo>
                  <a:lnTo>
                    <a:pt x="123" y="3905"/>
                  </a:lnTo>
                  <a:lnTo>
                    <a:pt x="218" y="4000"/>
                  </a:lnTo>
                  <a:lnTo>
                    <a:pt x="354" y="4082"/>
                  </a:lnTo>
                  <a:lnTo>
                    <a:pt x="504" y="4177"/>
                  </a:lnTo>
                  <a:lnTo>
                    <a:pt x="667" y="4272"/>
                  </a:lnTo>
                  <a:lnTo>
                    <a:pt x="871" y="4354"/>
                  </a:lnTo>
                  <a:lnTo>
                    <a:pt x="1102" y="4449"/>
                  </a:lnTo>
                  <a:lnTo>
                    <a:pt x="1361" y="4531"/>
                  </a:lnTo>
                  <a:lnTo>
                    <a:pt x="1932" y="4707"/>
                  </a:lnTo>
                  <a:lnTo>
                    <a:pt x="2612" y="4871"/>
                  </a:lnTo>
                  <a:lnTo>
                    <a:pt x="3374" y="5034"/>
                  </a:lnTo>
                  <a:lnTo>
                    <a:pt x="4244" y="5197"/>
                  </a:lnTo>
                  <a:lnTo>
                    <a:pt x="5183" y="5360"/>
                  </a:lnTo>
                  <a:lnTo>
                    <a:pt x="6217" y="5510"/>
                  </a:lnTo>
                  <a:lnTo>
                    <a:pt x="7332" y="5646"/>
                  </a:lnTo>
                  <a:lnTo>
                    <a:pt x="8543" y="5796"/>
                  </a:lnTo>
                  <a:lnTo>
                    <a:pt x="9808" y="5932"/>
                  </a:lnTo>
                  <a:lnTo>
                    <a:pt x="11168" y="6068"/>
                  </a:lnTo>
                  <a:lnTo>
                    <a:pt x="12583" y="6190"/>
                  </a:lnTo>
                  <a:lnTo>
                    <a:pt x="14079" y="6312"/>
                  </a:lnTo>
                  <a:lnTo>
                    <a:pt x="15630" y="6421"/>
                  </a:lnTo>
                  <a:lnTo>
                    <a:pt x="17262" y="6530"/>
                  </a:lnTo>
                  <a:lnTo>
                    <a:pt x="18935" y="6639"/>
                  </a:lnTo>
                  <a:lnTo>
                    <a:pt x="20690" y="6721"/>
                  </a:lnTo>
                  <a:lnTo>
                    <a:pt x="22485" y="6816"/>
                  </a:lnTo>
                  <a:lnTo>
                    <a:pt x="24335" y="6897"/>
                  </a:lnTo>
                  <a:lnTo>
                    <a:pt x="26240" y="6965"/>
                  </a:lnTo>
                  <a:lnTo>
                    <a:pt x="28185" y="7033"/>
                  </a:lnTo>
                  <a:lnTo>
                    <a:pt x="30184" y="7088"/>
                  </a:lnTo>
                  <a:lnTo>
                    <a:pt x="32225" y="7142"/>
                  </a:lnTo>
                  <a:lnTo>
                    <a:pt x="34306" y="7183"/>
                  </a:lnTo>
                  <a:lnTo>
                    <a:pt x="36414" y="7210"/>
                  </a:lnTo>
                  <a:lnTo>
                    <a:pt x="38564" y="7237"/>
                  </a:lnTo>
                  <a:lnTo>
                    <a:pt x="40754" y="7251"/>
                  </a:lnTo>
                  <a:lnTo>
                    <a:pt x="45175" y="7251"/>
                  </a:lnTo>
                  <a:lnTo>
                    <a:pt x="47351" y="7237"/>
                  </a:lnTo>
                  <a:lnTo>
                    <a:pt x="49500" y="7210"/>
                  </a:lnTo>
                  <a:lnTo>
                    <a:pt x="51622" y="7183"/>
                  </a:lnTo>
                  <a:lnTo>
                    <a:pt x="53690" y="7142"/>
                  </a:lnTo>
                  <a:lnTo>
                    <a:pt x="55730" y="7088"/>
                  </a:lnTo>
                  <a:lnTo>
                    <a:pt x="57730" y="7033"/>
                  </a:lnTo>
                  <a:lnTo>
                    <a:pt x="59675" y="6965"/>
                  </a:lnTo>
                  <a:lnTo>
                    <a:pt x="61579" y="6897"/>
                  </a:lnTo>
                  <a:lnTo>
                    <a:pt x="63429" y="6816"/>
                  </a:lnTo>
                  <a:lnTo>
                    <a:pt x="65238" y="6721"/>
                  </a:lnTo>
                  <a:lnTo>
                    <a:pt x="66980" y="6639"/>
                  </a:lnTo>
                  <a:lnTo>
                    <a:pt x="68666" y="6530"/>
                  </a:lnTo>
                  <a:lnTo>
                    <a:pt x="70285" y="6421"/>
                  </a:lnTo>
                  <a:lnTo>
                    <a:pt x="71836" y="6312"/>
                  </a:lnTo>
                  <a:lnTo>
                    <a:pt x="73332" y="6190"/>
                  </a:lnTo>
                  <a:lnTo>
                    <a:pt x="74760" y="6068"/>
                  </a:lnTo>
                  <a:lnTo>
                    <a:pt x="76107" y="5932"/>
                  </a:lnTo>
                  <a:lnTo>
                    <a:pt x="77386" y="5796"/>
                  </a:lnTo>
                  <a:lnTo>
                    <a:pt x="78583" y="5646"/>
                  </a:lnTo>
                  <a:lnTo>
                    <a:pt x="79698" y="5510"/>
                  </a:lnTo>
                  <a:lnTo>
                    <a:pt x="80732" y="5360"/>
                  </a:lnTo>
                  <a:lnTo>
                    <a:pt x="81684" y="5197"/>
                  </a:lnTo>
                  <a:lnTo>
                    <a:pt x="82541" y="5034"/>
                  </a:lnTo>
                  <a:lnTo>
                    <a:pt x="83303" y="4871"/>
                  </a:lnTo>
                  <a:lnTo>
                    <a:pt x="83983" y="4707"/>
                  </a:lnTo>
                  <a:lnTo>
                    <a:pt x="84568" y="4531"/>
                  </a:lnTo>
                  <a:lnTo>
                    <a:pt x="84813" y="4449"/>
                  </a:lnTo>
                  <a:lnTo>
                    <a:pt x="85044" y="4354"/>
                  </a:lnTo>
                  <a:lnTo>
                    <a:pt x="85248" y="4272"/>
                  </a:lnTo>
                  <a:lnTo>
                    <a:pt x="85425" y="4177"/>
                  </a:lnTo>
                  <a:lnTo>
                    <a:pt x="85574" y="4082"/>
                  </a:lnTo>
                  <a:lnTo>
                    <a:pt x="85697" y="4000"/>
                  </a:lnTo>
                  <a:lnTo>
                    <a:pt x="85792" y="3905"/>
                  </a:lnTo>
                  <a:lnTo>
                    <a:pt x="85860" y="3810"/>
                  </a:lnTo>
                  <a:lnTo>
                    <a:pt x="85901" y="3714"/>
                  </a:lnTo>
                  <a:lnTo>
                    <a:pt x="85914" y="3619"/>
                  </a:lnTo>
                  <a:lnTo>
                    <a:pt x="85901" y="3538"/>
                  </a:lnTo>
                  <a:lnTo>
                    <a:pt x="85860" y="3442"/>
                  </a:lnTo>
                  <a:lnTo>
                    <a:pt x="85792" y="3347"/>
                  </a:lnTo>
                  <a:lnTo>
                    <a:pt x="85697" y="3252"/>
                  </a:lnTo>
                  <a:lnTo>
                    <a:pt x="85574" y="3157"/>
                  </a:lnTo>
                  <a:lnTo>
                    <a:pt x="85425" y="3075"/>
                  </a:lnTo>
                  <a:lnTo>
                    <a:pt x="85248" y="2980"/>
                  </a:lnTo>
                  <a:lnTo>
                    <a:pt x="85044" y="2898"/>
                  </a:lnTo>
                  <a:lnTo>
                    <a:pt x="84813" y="2803"/>
                  </a:lnTo>
                  <a:lnTo>
                    <a:pt x="84568" y="2721"/>
                  </a:lnTo>
                  <a:lnTo>
                    <a:pt x="83983" y="2545"/>
                  </a:lnTo>
                  <a:lnTo>
                    <a:pt x="83303" y="2381"/>
                  </a:lnTo>
                  <a:lnTo>
                    <a:pt x="82541" y="2218"/>
                  </a:lnTo>
                  <a:lnTo>
                    <a:pt x="81684" y="2055"/>
                  </a:lnTo>
                  <a:lnTo>
                    <a:pt x="80732" y="1892"/>
                  </a:lnTo>
                  <a:lnTo>
                    <a:pt x="79698" y="1742"/>
                  </a:lnTo>
                  <a:lnTo>
                    <a:pt x="78583" y="1592"/>
                  </a:lnTo>
                  <a:lnTo>
                    <a:pt x="77386" y="1456"/>
                  </a:lnTo>
                  <a:lnTo>
                    <a:pt x="76107" y="1320"/>
                  </a:lnTo>
                  <a:lnTo>
                    <a:pt x="74760" y="1184"/>
                  </a:lnTo>
                  <a:lnTo>
                    <a:pt x="73332" y="1062"/>
                  </a:lnTo>
                  <a:lnTo>
                    <a:pt x="71836" y="939"/>
                  </a:lnTo>
                  <a:lnTo>
                    <a:pt x="70285" y="831"/>
                  </a:lnTo>
                  <a:lnTo>
                    <a:pt x="68666" y="722"/>
                  </a:lnTo>
                  <a:lnTo>
                    <a:pt x="66980" y="613"/>
                  </a:lnTo>
                  <a:lnTo>
                    <a:pt x="65238" y="518"/>
                  </a:lnTo>
                  <a:lnTo>
                    <a:pt x="63429" y="436"/>
                  </a:lnTo>
                  <a:lnTo>
                    <a:pt x="61579" y="355"/>
                  </a:lnTo>
                  <a:lnTo>
                    <a:pt x="59675" y="287"/>
                  </a:lnTo>
                  <a:lnTo>
                    <a:pt x="57730" y="219"/>
                  </a:lnTo>
                  <a:lnTo>
                    <a:pt x="55730" y="164"/>
                  </a:lnTo>
                  <a:lnTo>
                    <a:pt x="53690" y="110"/>
                  </a:lnTo>
                  <a:lnTo>
                    <a:pt x="51622" y="69"/>
                  </a:lnTo>
                  <a:lnTo>
                    <a:pt x="49500" y="42"/>
                  </a:lnTo>
                  <a:lnTo>
                    <a:pt x="47351" y="14"/>
                  </a:lnTo>
                  <a:lnTo>
                    <a:pt x="45175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88" name="Google Shape;1188;p29"/>
            <p:cNvSpPr/>
            <p:nvPr/>
          </p:nvSpPr>
          <p:spPr>
            <a:xfrm>
              <a:off x="1125429" y="3092593"/>
              <a:ext cx="204386" cy="1191325"/>
            </a:xfrm>
            <a:custGeom>
              <a:avLst/>
              <a:gdLst/>
              <a:ahLst/>
              <a:cxnLst/>
              <a:rect l="l" t="t" r="r" b="b"/>
              <a:pathLst>
                <a:path w="5783" h="33708" extrusionOk="0">
                  <a:moveTo>
                    <a:pt x="531" y="0"/>
                  </a:moveTo>
                  <a:lnTo>
                    <a:pt x="423" y="14"/>
                  </a:lnTo>
                  <a:lnTo>
                    <a:pt x="327" y="41"/>
                  </a:lnTo>
                  <a:lnTo>
                    <a:pt x="232" y="96"/>
                  </a:lnTo>
                  <a:lnTo>
                    <a:pt x="151" y="164"/>
                  </a:lnTo>
                  <a:lnTo>
                    <a:pt x="96" y="245"/>
                  </a:lnTo>
                  <a:lnTo>
                    <a:pt x="42" y="327"/>
                  </a:lnTo>
                  <a:lnTo>
                    <a:pt x="15" y="422"/>
                  </a:lnTo>
                  <a:lnTo>
                    <a:pt x="1" y="531"/>
                  </a:lnTo>
                  <a:lnTo>
                    <a:pt x="1" y="10420"/>
                  </a:lnTo>
                  <a:lnTo>
                    <a:pt x="15" y="10529"/>
                  </a:lnTo>
                  <a:lnTo>
                    <a:pt x="42" y="10624"/>
                  </a:lnTo>
                  <a:lnTo>
                    <a:pt x="83" y="10719"/>
                  </a:lnTo>
                  <a:lnTo>
                    <a:pt x="151" y="10801"/>
                  </a:lnTo>
                  <a:lnTo>
                    <a:pt x="4721" y="15371"/>
                  </a:lnTo>
                  <a:lnTo>
                    <a:pt x="4721" y="19983"/>
                  </a:lnTo>
                  <a:lnTo>
                    <a:pt x="341" y="24376"/>
                  </a:lnTo>
                  <a:lnTo>
                    <a:pt x="273" y="24444"/>
                  </a:lnTo>
                  <a:lnTo>
                    <a:pt x="219" y="24539"/>
                  </a:lnTo>
                  <a:lnTo>
                    <a:pt x="191" y="24635"/>
                  </a:lnTo>
                  <a:lnTo>
                    <a:pt x="178" y="24743"/>
                  </a:lnTo>
                  <a:lnTo>
                    <a:pt x="178" y="33177"/>
                  </a:lnTo>
                  <a:lnTo>
                    <a:pt x="191" y="33286"/>
                  </a:lnTo>
                  <a:lnTo>
                    <a:pt x="219" y="33395"/>
                  </a:lnTo>
                  <a:lnTo>
                    <a:pt x="273" y="33476"/>
                  </a:lnTo>
                  <a:lnTo>
                    <a:pt x="341" y="33558"/>
                  </a:lnTo>
                  <a:lnTo>
                    <a:pt x="409" y="33626"/>
                  </a:lnTo>
                  <a:lnTo>
                    <a:pt x="504" y="33667"/>
                  </a:lnTo>
                  <a:lnTo>
                    <a:pt x="599" y="33707"/>
                  </a:lnTo>
                  <a:lnTo>
                    <a:pt x="817" y="33707"/>
                  </a:lnTo>
                  <a:lnTo>
                    <a:pt x="912" y="33667"/>
                  </a:lnTo>
                  <a:lnTo>
                    <a:pt x="1007" y="33626"/>
                  </a:lnTo>
                  <a:lnTo>
                    <a:pt x="1089" y="33558"/>
                  </a:lnTo>
                  <a:lnTo>
                    <a:pt x="1144" y="33476"/>
                  </a:lnTo>
                  <a:lnTo>
                    <a:pt x="1198" y="33395"/>
                  </a:lnTo>
                  <a:lnTo>
                    <a:pt x="1225" y="33286"/>
                  </a:lnTo>
                  <a:lnTo>
                    <a:pt x="1239" y="33177"/>
                  </a:lnTo>
                  <a:lnTo>
                    <a:pt x="1239" y="24961"/>
                  </a:lnTo>
                  <a:lnTo>
                    <a:pt x="5632" y="20581"/>
                  </a:lnTo>
                  <a:lnTo>
                    <a:pt x="5700" y="20499"/>
                  </a:lnTo>
                  <a:lnTo>
                    <a:pt x="5741" y="20404"/>
                  </a:lnTo>
                  <a:lnTo>
                    <a:pt x="5768" y="20309"/>
                  </a:lnTo>
                  <a:lnTo>
                    <a:pt x="5782" y="20200"/>
                  </a:lnTo>
                  <a:lnTo>
                    <a:pt x="5782" y="15154"/>
                  </a:lnTo>
                  <a:lnTo>
                    <a:pt x="5768" y="15045"/>
                  </a:lnTo>
                  <a:lnTo>
                    <a:pt x="5741" y="14950"/>
                  </a:lnTo>
                  <a:lnTo>
                    <a:pt x="5700" y="14854"/>
                  </a:lnTo>
                  <a:lnTo>
                    <a:pt x="5632" y="14773"/>
                  </a:lnTo>
                  <a:lnTo>
                    <a:pt x="1062" y="10202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45"/>
                  </a:lnTo>
                  <a:lnTo>
                    <a:pt x="899" y="164"/>
                  </a:lnTo>
                  <a:lnTo>
                    <a:pt x="831" y="96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89" name="Google Shape;1189;p29"/>
            <p:cNvSpPr/>
            <p:nvPr/>
          </p:nvSpPr>
          <p:spPr>
            <a:xfrm>
              <a:off x="1484583" y="3638253"/>
              <a:ext cx="111541" cy="667302"/>
            </a:xfrm>
            <a:custGeom>
              <a:avLst/>
              <a:gdLst/>
              <a:ahLst/>
              <a:cxnLst/>
              <a:rect l="l" t="t" r="r" b="b"/>
              <a:pathLst>
                <a:path w="3156" h="18881" extrusionOk="0">
                  <a:moveTo>
                    <a:pt x="2517" y="0"/>
                  </a:moveTo>
                  <a:lnTo>
                    <a:pt x="2421" y="41"/>
                  </a:lnTo>
                  <a:lnTo>
                    <a:pt x="2326" y="82"/>
                  </a:lnTo>
                  <a:lnTo>
                    <a:pt x="2244" y="150"/>
                  </a:lnTo>
                  <a:lnTo>
                    <a:pt x="2176" y="232"/>
                  </a:lnTo>
                  <a:lnTo>
                    <a:pt x="2136" y="313"/>
                  </a:lnTo>
                  <a:lnTo>
                    <a:pt x="2108" y="422"/>
                  </a:lnTo>
                  <a:lnTo>
                    <a:pt x="2095" y="531"/>
                  </a:lnTo>
                  <a:lnTo>
                    <a:pt x="2095" y="6489"/>
                  </a:lnTo>
                  <a:lnTo>
                    <a:pt x="163" y="8420"/>
                  </a:lnTo>
                  <a:lnTo>
                    <a:pt x="95" y="8502"/>
                  </a:lnTo>
                  <a:lnTo>
                    <a:pt x="41" y="8583"/>
                  </a:lnTo>
                  <a:lnTo>
                    <a:pt x="14" y="8692"/>
                  </a:lnTo>
                  <a:lnTo>
                    <a:pt x="0" y="8787"/>
                  </a:lnTo>
                  <a:lnTo>
                    <a:pt x="0" y="18350"/>
                  </a:lnTo>
                  <a:lnTo>
                    <a:pt x="14" y="18459"/>
                  </a:lnTo>
                  <a:lnTo>
                    <a:pt x="41" y="18568"/>
                  </a:lnTo>
                  <a:lnTo>
                    <a:pt x="95" y="18649"/>
                  </a:lnTo>
                  <a:lnTo>
                    <a:pt x="163" y="18731"/>
                  </a:lnTo>
                  <a:lnTo>
                    <a:pt x="245" y="18799"/>
                  </a:lnTo>
                  <a:lnTo>
                    <a:pt x="327" y="18840"/>
                  </a:lnTo>
                  <a:lnTo>
                    <a:pt x="422" y="18881"/>
                  </a:lnTo>
                  <a:lnTo>
                    <a:pt x="639" y="18881"/>
                  </a:lnTo>
                  <a:lnTo>
                    <a:pt x="735" y="18840"/>
                  </a:lnTo>
                  <a:lnTo>
                    <a:pt x="830" y="18799"/>
                  </a:lnTo>
                  <a:lnTo>
                    <a:pt x="911" y="18731"/>
                  </a:lnTo>
                  <a:lnTo>
                    <a:pt x="979" y="18649"/>
                  </a:lnTo>
                  <a:lnTo>
                    <a:pt x="1020" y="18568"/>
                  </a:lnTo>
                  <a:lnTo>
                    <a:pt x="1047" y="18459"/>
                  </a:lnTo>
                  <a:lnTo>
                    <a:pt x="1061" y="18350"/>
                  </a:lnTo>
                  <a:lnTo>
                    <a:pt x="1061" y="9005"/>
                  </a:lnTo>
                  <a:lnTo>
                    <a:pt x="2993" y="7074"/>
                  </a:lnTo>
                  <a:lnTo>
                    <a:pt x="3061" y="6992"/>
                  </a:lnTo>
                  <a:lnTo>
                    <a:pt x="3115" y="6910"/>
                  </a:lnTo>
                  <a:lnTo>
                    <a:pt x="3142" y="6802"/>
                  </a:lnTo>
                  <a:lnTo>
                    <a:pt x="3156" y="6706"/>
                  </a:lnTo>
                  <a:lnTo>
                    <a:pt x="3156" y="531"/>
                  </a:lnTo>
                  <a:lnTo>
                    <a:pt x="3142" y="422"/>
                  </a:lnTo>
                  <a:lnTo>
                    <a:pt x="3115" y="313"/>
                  </a:lnTo>
                  <a:lnTo>
                    <a:pt x="3061" y="232"/>
                  </a:lnTo>
                  <a:lnTo>
                    <a:pt x="2993" y="150"/>
                  </a:lnTo>
                  <a:lnTo>
                    <a:pt x="2925" y="82"/>
                  </a:lnTo>
                  <a:lnTo>
                    <a:pt x="2829" y="41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0" name="Google Shape;1190;p29"/>
            <p:cNvSpPr/>
            <p:nvPr/>
          </p:nvSpPr>
          <p:spPr>
            <a:xfrm>
              <a:off x="1689360" y="3070009"/>
              <a:ext cx="205799" cy="1235538"/>
            </a:xfrm>
            <a:custGeom>
              <a:avLst/>
              <a:gdLst/>
              <a:ahLst/>
              <a:cxnLst/>
              <a:rect l="l" t="t" r="r" b="b"/>
              <a:pathLst>
                <a:path w="5823" h="34959" extrusionOk="0">
                  <a:moveTo>
                    <a:pt x="531" y="0"/>
                  </a:moveTo>
                  <a:lnTo>
                    <a:pt x="422" y="14"/>
                  </a:lnTo>
                  <a:lnTo>
                    <a:pt x="327" y="41"/>
                  </a:lnTo>
                  <a:lnTo>
                    <a:pt x="232" y="95"/>
                  </a:lnTo>
                  <a:lnTo>
                    <a:pt x="164" y="150"/>
                  </a:lnTo>
                  <a:lnTo>
                    <a:pt x="96" y="231"/>
                  </a:lnTo>
                  <a:lnTo>
                    <a:pt x="42" y="327"/>
                  </a:lnTo>
                  <a:lnTo>
                    <a:pt x="14" y="422"/>
                  </a:lnTo>
                  <a:lnTo>
                    <a:pt x="1" y="531"/>
                  </a:lnTo>
                  <a:lnTo>
                    <a:pt x="1" y="7726"/>
                  </a:lnTo>
                  <a:lnTo>
                    <a:pt x="14" y="7835"/>
                  </a:lnTo>
                  <a:lnTo>
                    <a:pt x="42" y="7930"/>
                  </a:lnTo>
                  <a:lnTo>
                    <a:pt x="96" y="8026"/>
                  </a:lnTo>
                  <a:lnTo>
                    <a:pt x="164" y="8107"/>
                  </a:lnTo>
                  <a:lnTo>
                    <a:pt x="4762" y="12705"/>
                  </a:lnTo>
                  <a:lnTo>
                    <a:pt x="4762" y="34428"/>
                  </a:lnTo>
                  <a:lnTo>
                    <a:pt x="4775" y="34537"/>
                  </a:lnTo>
                  <a:lnTo>
                    <a:pt x="4802" y="34646"/>
                  </a:lnTo>
                  <a:lnTo>
                    <a:pt x="4857" y="34727"/>
                  </a:lnTo>
                  <a:lnTo>
                    <a:pt x="4911" y="34809"/>
                  </a:lnTo>
                  <a:lnTo>
                    <a:pt x="4993" y="34877"/>
                  </a:lnTo>
                  <a:lnTo>
                    <a:pt x="5088" y="34918"/>
                  </a:lnTo>
                  <a:lnTo>
                    <a:pt x="5183" y="34959"/>
                  </a:lnTo>
                  <a:lnTo>
                    <a:pt x="5401" y="34959"/>
                  </a:lnTo>
                  <a:lnTo>
                    <a:pt x="5496" y="34918"/>
                  </a:lnTo>
                  <a:lnTo>
                    <a:pt x="5591" y="34877"/>
                  </a:lnTo>
                  <a:lnTo>
                    <a:pt x="5673" y="34809"/>
                  </a:lnTo>
                  <a:lnTo>
                    <a:pt x="5727" y="34727"/>
                  </a:lnTo>
                  <a:lnTo>
                    <a:pt x="5782" y="34646"/>
                  </a:lnTo>
                  <a:lnTo>
                    <a:pt x="5809" y="34537"/>
                  </a:lnTo>
                  <a:lnTo>
                    <a:pt x="5823" y="34428"/>
                  </a:lnTo>
                  <a:lnTo>
                    <a:pt x="5823" y="12487"/>
                  </a:lnTo>
                  <a:lnTo>
                    <a:pt x="5809" y="12392"/>
                  </a:lnTo>
                  <a:lnTo>
                    <a:pt x="5782" y="12283"/>
                  </a:lnTo>
                  <a:lnTo>
                    <a:pt x="5727" y="12202"/>
                  </a:lnTo>
                  <a:lnTo>
                    <a:pt x="5673" y="12120"/>
                  </a:lnTo>
                  <a:lnTo>
                    <a:pt x="1062" y="7509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31"/>
                  </a:lnTo>
                  <a:lnTo>
                    <a:pt x="912" y="150"/>
                  </a:lnTo>
                  <a:lnTo>
                    <a:pt x="831" y="95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1" name="Google Shape;1191;p29"/>
            <p:cNvSpPr/>
            <p:nvPr/>
          </p:nvSpPr>
          <p:spPr>
            <a:xfrm>
              <a:off x="2097995" y="3230077"/>
              <a:ext cx="167842" cy="1103852"/>
            </a:xfrm>
            <a:custGeom>
              <a:avLst/>
              <a:gdLst/>
              <a:ahLst/>
              <a:cxnLst/>
              <a:rect l="l" t="t" r="r" b="b"/>
              <a:pathLst>
                <a:path w="4749" h="31233" extrusionOk="0">
                  <a:moveTo>
                    <a:pt x="4041" y="1"/>
                  </a:moveTo>
                  <a:lnTo>
                    <a:pt x="3932" y="14"/>
                  </a:lnTo>
                  <a:lnTo>
                    <a:pt x="3823" y="42"/>
                  </a:lnTo>
                  <a:lnTo>
                    <a:pt x="3742" y="96"/>
                  </a:lnTo>
                  <a:lnTo>
                    <a:pt x="3660" y="150"/>
                  </a:lnTo>
                  <a:lnTo>
                    <a:pt x="3592" y="232"/>
                  </a:lnTo>
                  <a:lnTo>
                    <a:pt x="3551" y="327"/>
                  </a:lnTo>
                  <a:lnTo>
                    <a:pt x="3510" y="422"/>
                  </a:lnTo>
                  <a:lnTo>
                    <a:pt x="3510" y="531"/>
                  </a:lnTo>
                  <a:lnTo>
                    <a:pt x="3510" y="6856"/>
                  </a:lnTo>
                  <a:lnTo>
                    <a:pt x="151" y="10203"/>
                  </a:lnTo>
                  <a:lnTo>
                    <a:pt x="96" y="10284"/>
                  </a:lnTo>
                  <a:lnTo>
                    <a:pt x="42" y="10379"/>
                  </a:lnTo>
                  <a:lnTo>
                    <a:pt x="15" y="10475"/>
                  </a:lnTo>
                  <a:lnTo>
                    <a:pt x="1" y="10570"/>
                  </a:lnTo>
                  <a:lnTo>
                    <a:pt x="1" y="20731"/>
                  </a:lnTo>
                  <a:lnTo>
                    <a:pt x="15" y="20826"/>
                  </a:lnTo>
                  <a:lnTo>
                    <a:pt x="42" y="20921"/>
                  </a:lnTo>
                  <a:lnTo>
                    <a:pt x="96" y="21017"/>
                  </a:lnTo>
                  <a:lnTo>
                    <a:pt x="151" y="21098"/>
                  </a:lnTo>
                  <a:lnTo>
                    <a:pt x="3701" y="24635"/>
                  </a:lnTo>
                  <a:lnTo>
                    <a:pt x="3701" y="30702"/>
                  </a:lnTo>
                  <a:lnTo>
                    <a:pt x="3701" y="30810"/>
                  </a:lnTo>
                  <a:lnTo>
                    <a:pt x="3742" y="30919"/>
                  </a:lnTo>
                  <a:lnTo>
                    <a:pt x="3783" y="31001"/>
                  </a:lnTo>
                  <a:lnTo>
                    <a:pt x="3851" y="31082"/>
                  </a:lnTo>
                  <a:lnTo>
                    <a:pt x="3932" y="31151"/>
                  </a:lnTo>
                  <a:lnTo>
                    <a:pt x="4014" y="31191"/>
                  </a:lnTo>
                  <a:lnTo>
                    <a:pt x="4123" y="31232"/>
                  </a:lnTo>
                  <a:lnTo>
                    <a:pt x="4327" y="31232"/>
                  </a:lnTo>
                  <a:lnTo>
                    <a:pt x="4435" y="31191"/>
                  </a:lnTo>
                  <a:lnTo>
                    <a:pt x="4517" y="31151"/>
                  </a:lnTo>
                  <a:lnTo>
                    <a:pt x="4599" y="31082"/>
                  </a:lnTo>
                  <a:lnTo>
                    <a:pt x="4667" y="31001"/>
                  </a:lnTo>
                  <a:lnTo>
                    <a:pt x="4707" y="30919"/>
                  </a:lnTo>
                  <a:lnTo>
                    <a:pt x="4748" y="30810"/>
                  </a:lnTo>
                  <a:lnTo>
                    <a:pt x="4748" y="30702"/>
                  </a:lnTo>
                  <a:lnTo>
                    <a:pt x="4748" y="24417"/>
                  </a:lnTo>
                  <a:lnTo>
                    <a:pt x="4748" y="24308"/>
                  </a:lnTo>
                  <a:lnTo>
                    <a:pt x="4721" y="24213"/>
                  </a:lnTo>
                  <a:lnTo>
                    <a:pt x="4667" y="24118"/>
                  </a:lnTo>
                  <a:lnTo>
                    <a:pt x="4599" y="24050"/>
                  </a:lnTo>
                  <a:lnTo>
                    <a:pt x="1062" y="20500"/>
                  </a:lnTo>
                  <a:lnTo>
                    <a:pt x="1062" y="10801"/>
                  </a:lnTo>
                  <a:lnTo>
                    <a:pt x="4408" y="7441"/>
                  </a:lnTo>
                  <a:lnTo>
                    <a:pt x="4476" y="7360"/>
                  </a:lnTo>
                  <a:lnTo>
                    <a:pt x="4531" y="7278"/>
                  </a:lnTo>
                  <a:lnTo>
                    <a:pt x="4558" y="7183"/>
                  </a:lnTo>
                  <a:lnTo>
                    <a:pt x="4558" y="7074"/>
                  </a:lnTo>
                  <a:lnTo>
                    <a:pt x="4558" y="531"/>
                  </a:lnTo>
                  <a:lnTo>
                    <a:pt x="4558" y="422"/>
                  </a:lnTo>
                  <a:lnTo>
                    <a:pt x="4517" y="327"/>
                  </a:lnTo>
                  <a:lnTo>
                    <a:pt x="4476" y="232"/>
                  </a:lnTo>
                  <a:lnTo>
                    <a:pt x="4408" y="150"/>
                  </a:lnTo>
                  <a:lnTo>
                    <a:pt x="4327" y="96"/>
                  </a:lnTo>
                  <a:lnTo>
                    <a:pt x="4245" y="42"/>
                  </a:lnTo>
                  <a:lnTo>
                    <a:pt x="4136" y="14"/>
                  </a:lnTo>
                  <a:lnTo>
                    <a:pt x="40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2" name="Google Shape;1192;p29"/>
            <p:cNvSpPr/>
            <p:nvPr/>
          </p:nvSpPr>
          <p:spPr>
            <a:xfrm>
              <a:off x="2493659" y="3432946"/>
              <a:ext cx="163989" cy="913003"/>
            </a:xfrm>
            <a:custGeom>
              <a:avLst/>
              <a:gdLst/>
              <a:ahLst/>
              <a:cxnLst/>
              <a:rect l="l" t="t" r="r" b="b"/>
              <a:pathLst>
                <a:path w="4640" h="25833" extrusionOk="0">
                  <a:moveTo>
                    <a:pt x="599" y="1"/>
                  </a:moveTo>
                  <a:lnTo>
                    <a:pt x="504" y="42"/>
                  </a:lnTo>
                  <a:lnTo>
                    <a:pt x="423" y="83"/>
                  </a:lnTo>
                  <a:lnTo>
                    <a:pt x="341" y="151"/>
                  </a:lnTo>
                  <a:lnTo>
                    <a:pt x="273" y="232"/>
                  </a:lnTo>
                  <a:lnTo>
                    <a:pt x="219" y="314"/>
                  </a:lnTo>
                  <a:lnTo>
                    <a:pt x="191" y="423"/>
                  </a:lnTo>
                  <a:lnTo>
                    <a:pt x="178" y="531"/>
                  </a:lnTo>
                  <a:lnTo>
                    <a:pt x="178" y="9577"/>
                  </a:lnTo>
                  <a:lnTo>
                    <a:pt x="191" y="9672"/>
                  </a:lnTo>
                  <a:lnTo>
                    <a:pt x="219" y="9768"/>
                  </a:lnTo>
                  <a:lnTo>
                    <a:pt x="273" y="9863"/>
                  </a:lnTo>
                  <a:lnTo>
                    <a:pt x="341" y="9944"/>
                  </a:lnTo>
                  <a:lnTo>
                    <a:pt x="3578" y="13182"/>
                  </a:lnTo>
                  <a:lnTo>
                    <a:pt x="3578" y="18473"/>
                  </a:lnTo>
                  <a:lnTo>
                    <a:pt x="151" y="21901"/>
                  </a:lnTo>
                  <a:lnTo>
                    <a:pt x="83" y="21983"/>
                  </a:lnTo>
                  <a:lnTo>
                    <a:pt x="42" y="22064"/>
                  </a:lnTo>
                  <a:lnTo>
                    <a:pt x="1" y="22173"/>
                  </a:lnTo>
                  <a:lnTo>
                    <a:pt x="1" y="22268"/>
                  </a:lnTo>
                  <a:lnTo>
                    <a:pt x="1" y="25302"/>
                  </a:lnTo>
                  <a:lnTo>
                    <a:pt x="1" y="25411"/>
                  </a:lnTo>
                  <a:lnTo>
                    <a:pt x="42" y="25506"/>
                  </a:lnTo>
                  <a:lnTo>
                    <a:pt x="83" y="25601"/>
                  </a:lnTo>
                  <a:lnTo>
                    <a:pt x="151" y="25669"/>
                  </a:lnTo>
                  <a:lnTo>
                    <a:pt x="232" y="25737"/>
                  </a:lnTo>
                  <a:lnTo>
                    <a:pt x="314" y="25791"/>
                  </a:lnTo>
                  <a:lnTo>
                    <a:pt x="423" y="25819"/>
                  </a:lnTo>
                  <a:lnTo>
                    <a:pt x="531" y="25832"/>
                  </a:lnTo>
                  <a:lnTo>
                    <a:pt x="627" y="25819"/>
                  </a:lnTo>
                  <a:lnTo>
                    <a:pt x="735" y="25791"/>
                  </a:lnTo>
                  <a:lnTo>
                    <a:pt x="817" y="25737"/>
                  </a:lnTo>
                  <a:lnTo>
                    <a:pt x="899" y="25669"/>
                  </a:lnTo>
                  <a:lnTo>
                    <a:pt x="967" y="25601"/>
                  </a:lnTo>
                  <a:lnTo>
                    <a:pt x="1021" y="25506"/>
                  </a:lnTo>
                  <a:lnTo>
                    <a:pt x="1048" y="25411"/>
                  </a:lnTo>
                  <a:lnTo>
                    <a:pt x="1062" y="25302"/>
                  </a:lnTo>
                  <a:lnTo>
                    <a:pt x="1062" y="22486"/>
                  </a:lnTo>
                  <a:lnTo>
                    <a:pt x="4476" y="19072"/>
                  </a:lnTo>
                  <a:lnTo>
                    <a:pt x="4544" y="18990"/>
                  </a:lnTo>
                  <a:lnTo>
                    <a:pt x="4599" y="18895"/>
                  </a:lnTo>
                  <a:lnTo>
                    <a:pt x="4626" y="18800"/>
                  </a:lnTo>
                  <a:lnTo>
                    <a:pt x="4639" y="18691"/>
                  </a:lnTo>
                  <a:lnTo>
                    <a:pt x="4639" y="12964"/>
                  </a:lnTo>
                  <a:lnTo>
                    <a:pt x="4626" y="12855"/>
                  </a:lnTo>
                  <a:lnTo>
                    <a:pt x="4599" y="12760"/>
                  </a:lnTo>
                  <a:lnTo>
                    <a:pt x="4544" y="12665"/>
                  </a:lnTo>
                  <a:lnTo>
                    <a:pt x="4476" y="12597"/>
                  </a:lnTo>
                  <a:lnTo>
                    <a:pt x="1239" y="9346"/>
                  </a:lnTo>
                  <a:lnTo>
                    <a:pt x="1239" y="531"/>
                  </a:lnTo>
                  <a:lnTo>
                    <a:pt x="1225" y="423"/>
                  </a:lnTo>
                  <a:lnTo>
                    <a:pt x="1198" y="314"/>
                  </a:lnTo>
                  <a:lnTo>
                    <a:pt x="1157" y="232"/>
                  </a:lnTo>
                  <a:lnTo>
                    <a:pt x="1089" y="151"/>
                  </a:lnTo>
                  <a:lnTo>
                    <a:pt x="1008" y="83"/>
                  </a:lnTo>
                  <a:lnTo>
                    <a:pt x="912" y="4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3" name="Google Shape;1193;p29"/>
            <p:cNvSpPr/>
            <p:nvPr/>
          </p:nvSpPr>
          <p:spPr>
            <a:xfrm>
              <a:off x="2641251" y="3274786"/>
              <a:ext cx="118786" cy="1009134"/>
            </a:xfrm>
            <a:custGeom>
              <a:avLst/>
              <a:gdLst/>
              <a:ahLst/>
              <a:cxnLst/>
              <a:rect l="l" t="t" r="r" b="b"/>
              <a:pathLst>
                <a:path w="3361" h="28553" extrusionOk="0">
                  <a:moveTo>
                    <a:pt x="2545" y="1"/>
                  </a:moveTo>
                  <a:lnTo>
                    <a:pt x="2449" y="14"/>
                  </a:lnTo>
                  <a:lnTo>
                    <a:pt x="2341" y="42"/>
                  </a:lnTo>
                  <a:lnTo>
                    <a:pt x="2259" y="96"/>
                  </a:lnTo>
                  <a:lnTo>
                    <a:pt x="2177" y="150"/>
                  </a:lnTo>
                  <a:lnTo>
                    <a:pt x="2109" y="232"/>
                  </a:lnTo>
                  <a:lnTo>
                    <a:pt x="2069" y="327"/>
                  </a:lnTo>
                  <a:lnTo>
                    <a:pt x="2028" y="422"/>
                  </a:lnTo>
                  <a:lnTo>
                    <a:pt x="2028" y="531"/>
                  </a:lnTo>
                  <a:lnTo>
                    <a:pt x="2028" y="7441"/>
                  </a:lnTo>
                  <a:lnTo>
                    <a:pt x="151" y="9318"/>
                  </a:lnTo>
                  <a:lnTo>
                    <a:pt x="83" y="9400"/>
                  </a:lnTo>
                  <a:lnTo>
                    <a:pt x="42" y="9482"/>
                  </a:lnTo>
                  <a:lnTo>
                    <a:pt x="15" y="9591"/>
                  </a:lnTo>
                  <a:lnTo>
                    <a:pt x="1" y="9686"/>
                  </a:lnTo>
                  <a:lnTo>
                    <a:pt x="1" y="12284"/>
                  </a:lnTo>
                  <a:lnTo>
                    <a:pt x="15" y="12379"/>
                  </a:lnTo>
                  <a:lnTo>
                    <a:pt x="42" y="12488"/>
                  </a:lnTo>
                  <a:lnTo>
                    <a:pt x="83" y="12569"/>
                  </a:lnTo>
                  <a:lnTo>
                    <a:pt x="151" y="12651"/>
                  </a:lnTo>
                  <a:lnTo>
                    <a:pt x="2300" y="14800"/>
                  </a:lnTo>
                  <a:lnTo>
                    <a:pt x="2300" y="28022"/>
                  </a:lnTo>
                  <a:lnTo>
                    <a:pt x="2313" y="28131"/>
                  </a:lnTo>
                  <a:lnTo>
                    <a:pt x="2341" y="28240"/>
                  </a:lnTo>
                  <a:lnTo>
                    <a:pt x="2395" y="28321"/>
                  </a:lnTo>
                  <a:lnTo>
                    <a:pt x="2463" y="28403"/>
                  </a:lnTo>
                  <a:lnTo>
                    <a:pt x="2545" y="28471"/>
                  </a:lnTo>
                  <a:lnTo>
                    <a:pt x="2626" y="28512"/>
                  </a:lnTo>
                  <a:lnTo>
                    <a:pt x="2721" y="28552"/>
                  </a:lnTo>
                  <a:lnTo>
                    <a:pt x="2939" y="28552"/>
                  </a:lnTo>
                  <a:lnTo>
                    <a:pt x="3034" y="28512"/>
                  </a:lnTo>
                  <a:lnTo>
                    <a:pt x="3130" y="28471"/>
                  </a:lnTo>
                  <a:lnTo>
                    <a:pt x="3211" y="28403"/>
                  </a:lnTo>
                  <a:lnTo>
                    <a:pt x="3279" y="28321"/>
                  </a:lnTo>
                  <a:lnTo>
                    <a:pt x="3320" y="28240"/>
                  </a:lnTo>
                  <a:lnTo>
                    <a:pt x="3347" y="28131"/>
                  </a:lnTo>
                  <a:lnTo>
                    <a:pt x="3361" y="28022"/>
                  </a:lnTo>
                  <a:lnTo>
                    <a:pt x="3361" y="14583"/>
                  </a:lnTo>
                  <a:lnTo>
                    <a:pt x="3361" y="14487"/>
                  </a:lnTo>
                  <a:lnTo>
                    <a:pt x="3320" y="14379"/>
                  </a:lnTo>
                  <a:lnTo>
                    <a:pt x="3279" y="14297"/>
                  </a:lnTo>
                  <a:lnTo>
                    <a:pt x="3211" y="14215"/>
                  </a:lnTo>
                  <a:lnTo>
                    <a:pt x="1062" y="12066"/>
                  </a:lnTo>
                  <a:lnTo>
                    <a:pt x="1062" y="9903"/>
                  </a:lnTo>
                  <a:lnTo>
                    <a:pt x="2925" y="8040"/>
                  </a:lnTo>
                  <a:lnTo>
                    <a:pt x="2994" y="7958"/>
                  </a:lnTo>
                  <a:lnTo>
                    <a:pt x="3034" y="7877"/>
                  </a:lnTo>
                  <a:lnTo>
                    <a:pt x="3075" y="7768"/>
                  </a:lnTo>
                  <a:lnTo>
                    <a:pt x="3075" y="7673"/>
                  </a:lnTo>
                  <a:lnTo>
                    <a:pt x="3075" y="531"/>
                  </a:lnTo>
                  <a:lnTo>
                    <a:pt x="3075" y="422"/>
                  </a:lnTo>
                  <a:lnTo>
                    <a:pt x="3034" y="327"/>
                  </a:lnTo>
                  <a:lnTo>
                    <a:pt x="2994" y="232"/>
                  </a:lnTo>
                  <a:lnTo>
                    <a:pt x="2925" y="150"/>
                  </a:lnTo>
                  <a:lnTo>
                    <a:pt x="2844" y="96"/>
                  </a:lnTo>
                  <a:lnTo>
                    <a:pt x="2762" y="42"/>
                  </a:lnTo>
                  <a:lnTo>
                    <a:pt x="2653" y="14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4" name="Google Shape;1194;p29"/>
            <p:cNvSpPr/>
            <p:nvPr/>
          </p:nvSpPr>
          <p:spPr>
            <a:xfrm>
              <a:off x="1060539" y="3002222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0"/>
                  </a:moveTo>
                  <a:lnTo>
                    <a:pt x="2123" y="14"/>
                  </a:lnTo>
                  <a:lnTo>
                    <a:pt x="1891" y="41"/>
                  </a:lnTo>
                  <a:lnTo>
                    <a:pt x="1660" y="109"/>
                  </a:lnTo>
                  <a:lnTo>
                    <a:pt x="1442" y="177"/>
                  </a:lnTo>
                  <a:lnTo>
                    <a:pt x="1238" y="286"/>
                  </a:lnTo>
                  <a:lnTo>
                    <a:pt x="1048" y="395"/>
                  </a:lnTo>
                  <a:lnTo>
                    <a:pt x="858" y="531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34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77"/>
                  </a:lnTo>
                  <a:lnTo>
                    <a:pt x="14" y="2122"/>
                  </a:lnTo>
                  <a:lnTo>
                    <a:pt x="1" y="2353"/>
                  </a:lnTo>
                  <a:lnTo>
                    <a:pt x="14" y="2598"/>
                  </a:lnTo>
                  <a:lnTo>
                    <a:pt x="55" y="2829"/>
                  </a:lnTo>
                  <a:lnTo>
                    <a:pt x="109" y="3061"/>
                  </a:lnTo>
                  <a:lnTo>
                    <a:pt x="191" y="3278"/>
                  </a:lnTo>
                  <a:lnTo>
                    <a:pt x="286" y="3482"/>
                  </a:lnTo>
                  <a:lnTo>
                    <a:pt x="409" y="3673"/>
                  </a:lnTo>
                  <a:lnTo>
                    <a:pt x="545" y="3863"/>
                  </a:lnTo>
                  <a:lnTo>
                    <a:pt x="694" y="4026"/>
                  </a:lnTo>
                  <a:lnTo>
                    <a:pt x="858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1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0"/>
                  </a:lnTo>
                  <a:lnTo>
                    <a:pt x="2612" y="4707"/>
                  </a:lnTo>
                  <a:lnTo>
                    <a:pt x="2843" y="4666"/>
                  </a:lnTo>
                  <a:lnTo>
                    <a:pt x="3061" y="4611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6"/>
                  </a:lnTo>
                  <a:lnTo>
                    <a:pt x="4190" y="3863"/>
                  </a:lnTo>
                  <a:lnTo>
                    <a:pt x="4326" y="3673"/>
                  </a:lnTo>
                  <a:lnTo>
                    <a:pt x="4435" y="3482"/>
                  </a:lnTo>
                  <a:lnTo>
                    <a:pt x="4544" y="3278"/>
                  </a:lnTo>
                  <a:lnTo>
                    <a:pt x="4612" y="3061"/>
                  </a:lnTo>
                  <a:lnTo>
                    <a:pt x="4680" y="2829"/>
                  </a:lnTo>
                  <a:lnTo>
                    <a:pt x="4707" y="2598"/>
                  </a:lnTo>
                  <a:lnTo>
                    <a:pt x="4721" y="2353"/>
                  </a:lnTo>
                  <a:lnTo>
                    <a:pt x="4707" y="2122"/>
                  </a:lnTo>
                  <a:lnTo>
                    <a:pt x="4680" y="1877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34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31"/>
                  </a:lnTo>
                  <a:lnTo>
                    <a:pt x="3687" y="395"/>
                  </a:lnTo>
                  <a:lnTo>
                    <a:pt x="3483" y="286"/>
                  </a:lnTo>
                  <a:lnTo>
                    <a:pt x="3279" y="177"/>
                  </a:lnTo>
                  <a:lnTo>
                    <a:pt x="3061" y="109"/>
                  </a:lnTo>
                  <a:lnTo>
                    <a:pt x="2843" y="41"/>
                  </a:lnTo>
                  <a:lnTo>
                    <a:pt x="2612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5" name="Google Shape;1195;p29"/>
            <p:cNvSpPr/>
            <p:nvPr/>
          </p:nvSpPr>
          <p:spPr>
            <a:xfrm>
              <a:off x="1493702" y="3526711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0"/>
                  </a:moveTo>
                  <a:lnTo>
                    <a:pt x="2123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1" y="2354"/>
                  </a:lnTo>
                  <a:lnTo>
                    <a:pt x="14" y="2599"/>
                  </a:lnTo>
                  <a:lnTo>
                    <a:pt x="55" y="2830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9" y="3673"/>
                  </a:lnTo>
                  <a:lnTo>
                    <a:pt x="545" y="3864"/>
                  </a:lnTo>
                  <a:lnTo>
                    <a:pt x="694" y="4027"/>
                  </a:lnTo>
                  <a:lnTo>
                    <a:pt x="857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1"/>
                  </a:lnTo>
                  <a:lnTo>
                    <a:pt x="2599" y="4707"/>
                  </a:lnTo>
                  <a:lnTo>
                    <a:pt x="2843" y="4666"/>
                  </a:lnTo>
                  <a:lnTo>
                    <a:pt x="3061" y="4612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7"/>
                  </a:lnTo>
                  <a:lnTo>
                    <a:pt x="4190" y="3864"/>
                  </a:lnTo>
                  <a:lnTo>
                    <a:pt x="4326" y="3673"/>
                  </a:lnTo>
                  <a:lnTo>
                    <a:pt x="4435" y="3483"/>
                  </a:lnTo>
                  <a:lnTo>
                    <a:pt x="4544" y="3279"/>
                  </a:lnTo>
                  <a:lnTo>
                    <a:pt x="4612" y="3061"/>
                  </a:lnTo>
                  <a:lnTo>
                    <a:pt x="4680" y="2830"/>
                  </a:lnTo>
                  <a:lnTo>
                    <a:pt x="4707" y="2599"/>
                  </a:lnTo>
                  <a:lnTo>
                    <a:pt x="4721" y="2354"/>
                  </a:lnTo>
                  <a:lnTo>
                    <a:pt x="4707" y="2122"/>
                  </a:lnTo>
                  <a:lnTo>
                    <a:pt x="4680" y="1891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48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45"/>
                  </a:lnTo>
                  <a:lnTo>
                    <a:pt x="3687" y="409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9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6" name="Google Shape;1196;p29"/>
            <p:cNvSpPr/>
            <p:nvPr/>
          </p:nvSpPr>
          <p:spPr>
            <a:xfrm>
              <a:off x="1624966" y="2976245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3" y="1"/>
                  </a:moveTo>
                  <a:lnTo>
                    <a:pt x="2108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24" y="286"/>
                  </a:lnTo>
                  <a:lnTo>
                    <a:pt x="1034" y="409"/>
                  </a:lnTo>
                  <a:lnTo>
                    <a:pt x="857" y="545"/>
                  </a:lnTo>
                  <a:lnTo>
                    <a:pt x="680" y="694"/>
                  </a:lnTo>
                  <a:lnTo>
                    <a:pt x="531" y="858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95" y="1660"/>
                  </a:lnTo>
                  <a:lnTo>
                    <a:pt x="41" y="1891"/>
                  </a:lnTo>
                  <a:lnTo>
                    <a:pt x="14" y="2123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4"/>
                  </a:lnTo>
                  <a:lnTo>
                    <a:pt x="95" y="3061"/>
                  </a:lnTo>
                  <a:lnTo>
                    <a:pt x="177" y="3279"/>
                  </a:lnTo>
                  <a:lnTo>
                    <a:pt x="286" y="3483"/>
                  </a:lnTo>
                  <a:lnTo>
                    <a:pt x="394" y="3687"/>
                  </a:lnTo>
                  <a:lnTo>
                    <a:pt x="531" y="3864"/>
                  </a:lnTo>
                  <a:lnTo>
                    <a:pt x="680" y="4027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24" y="4435"/>
                  </a:lnTo>
                  <a:lnTo>
                    <a:pt x="1442" y="4544"/>
                  </a:lnTo>
                  <a:lnTo>
                    <a:pt x="1660" y="4612"/>
                  </a:lnTo>
                  <a:lnTo>
                    <a:pt x="1877" y="4680"/>
                  </a:lnTo>
                  <a:lnTo>
                    <a:pt x="2108" y="4707"/>
                  </a:lnTo>
                  <a:lnTo>
                    <a:pt x="2353" y="4721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12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50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4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50" y="545"/>
                  </a:lnTo>
                  <a:lnTo>
                    <a:pt x="3673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7" name="Google Shape;1197;p29"/>
            <p:cNvSpPr/>
            <p:nvPr/>
          </p:nvSpPr>
          <p:spPr>
            <a:xfrm>
              <a:off x="2157159" y="3143063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1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4" y="858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3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3"/>
                  </a:lnTo>
                  <a:lnTo>
                    <a:pt x="0" y="2368"/>
                  </a:lnTo>
                  <a:lnTo>
                    <a:pt x="14" y="2599"/>
                  </a:lnTo>
                  <a:lnTo>
                    <a:pt x="55" y="2844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27"/>
                  </a:lnTo>
                  <a:lnTo>
                    <a:pt x="857" y="4190"/>
                  </a:lnTo>
                  <a:lnTo>
                    <a:pt x="1048" y="4326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67" y="4721"/>
                  </a:lnTo>
                  <a:lnTo>
                    <a:pt x="2598" y="4707"/>
                  </a:lnTo>
                  <a:lnTo>
                    <a:pt x="2843" y="4680"/>
                  </a:lnTo>
                  <a:lnTo>
                    <a:pt x="3061" y="4612"/>
                  </a:lnTo>
                  <a:lnTo>
                    <a:pt x="3278" y="4530"/>
                  </a:lnTo>
                  <a:lnTo>
                    <a:pt x="3482" y="4435"/>
                  </a:lnTo>
                  <a:lnTo>
                    <a:pt x="3686" y="4326"/>
                  </a:lnTo>
                  <a:lnTo>
                    <a:pt x="3863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599"/>
                  </a:lnTo>
                  <a:lnTo>
                    <a:pt x="4720" y="2368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3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63" y="545"/>
                  </a:lnTo>
                  <a:lnTo>
                    <a:pt x="3686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8" y="14"/>
                  </a:lnTo>
                  <a:lnTo>
                    <a:pt x="236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8" name="Google Shape;1198;p29"/>
            <p:cNvSpPr/>
            <p:nvPr/>
          </p:nvSpPr>
          <p:spPr>
            <a:xfrm>
              <a:off x="2435520" y="3343069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3" y="0"/>
                  </a:moveTo>
                  <a:lnTo>
                    <a:pt x="2122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31" y="871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109" y="1660"/>
                  </a:lnTo>
                  <a:lnTo>
                    <a:pt x="41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3"/>
                  </a:lnTo>
                  <a:lnTo>
                    <a:pt x="109" y="3074"/>
                  </a:lnTo>
                  <a:lnTo>
                    <a:pt x="177" y="3279"/>
                  </a:lnTo>
                  <a:lnTo>
                    <a:pt x="286" y="3496"/>
                  </a:lnTo>
                  <a:lnTo>
                    <a:pt x="394" y="3687"/>
                  </a:lnTo>
                  <a:lnTo>
                    <a:pt x="531" y="3863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77" y="4680"/>
                  </a:lnTo>
                  <a:lnTo>
                    <a:pt x="2122" y="4707"/>
                  </a:lnTo>
                  <a:lnTo>
                    <a:pt x="2353" y="4720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25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63" y="4190"/>
                  </a:lnTo>
                  <a:lnTo>
                    <a:pt x="4026" y="4040"/>
                  </a:lnTo>
                  <a:lnTo>
                    <a:pt x="4176" y="3863"/>
                  </a:lnTo>
                  <a:lnTo>
                    <a:pt x="4312" y="3687"/>
                  </a:lnTo>
                  <a:lnTo>
                    <a:pt x="4434" y="3496"/>
                  </a:lnTo>
                  <a:lnTo>
                    <a:pt x="4530" y="3279"/>
                  </a:lnTo>
                  <a:lnTo>
                    <a:pt x="4611" y="3074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6" y="694"/>
                  </a:lnTo>
                  <a:lnTo>
                    <a:pt x="3863" y="544"/>
                  </a:lnTo>
                  <a:lnTo>
                    <a:pt x="3673" y="408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9" name="Google Shape;1199;p29"/>
            <p:cNvSpPr/>
            <p:nvPr/>
          </p:nvSpPr>
          <p:spPr>
            <a:xfrm>
              <a:off x="2648002" y="3165188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4" y="0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44" y="871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55" y="2843"/>
                  </a:lnTo>
                  <a:lnTo>
                    <a:pt x="109" y="3075"/>
                  </a:lnTo>
                  <a:lnTo>
                    <a:pt x="191" y="3279"/>
                  </a:lnTo>
                  <a:lnTo>
                    <a:pt x="286" y="3496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54" y="4720"/>
                  </a:lnTo>
                  <a:lnTo>
                    <a:pt x="2598" y="4707"/>
                  </a:lnTo>
                  <a:lnTo>
                    <a:pt x="2830" y="4680"/>
                  </a:lnTo>
                  <a:lnTo>
                    <a:pt x="3061" y="4625"/>
                  </a:lnTo>
                  <a:lnTo>
                    <a:pt x="3279" y="4544"/>
                  </a:lnTo>
                  <a:lnTo>
                    <a:pt x="3483" y="4435"/>
                  </a:lnTo>
                  <a:lnTo>
                    <a:pt x="3673" y="4326"/>
                  </a:lnTo>
                  <a:lnTo>
                    <a:pt x="3864" y="4190"/>
                  </a:lnTo>
                  <a:lnTo>
                    <a:pt x="4027" y="4040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96"/>
                  </a:lnTo>
                  <a:lnTo>
                    <a:pt x="4530" y="3279"/>
                  </a:lnTo>
                  <a:lnTo>
                    <a:pt x="4612" y="3075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2" y="1660"/>
                  </a:lnTo>
                  <a:lnTo>
                    <a:pt x="4530" y="1442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7" y="694"/>
                  </a:lnTo>
                  <a:lnTo>
                    <a:pt x="3864" y="544"/>
                  </a:lnTo>
                  <a:lnTo>
                    <a:pt x="3673" y="408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30" y="55"/>
                  </a:lnTo>
                  <a:lnTo>
                    <a:pt x="2598" y="14"/>
                  </a:lnTo>
                  <a:lnTo>
                    <a:pt x="23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0" name="Google Shape;1200;p29"/>
            <p:cNvSpPr/>
            <p:nvPr/>
          </p:nvSpPr>
          <p:spPr>
            <a:xfrm>
              <a:off x="658160" y="4315141"/>
              <a:ext cx="2634536" cy="317340"/>
            </a:xfrm>
            <a:custGeom>
              <a:avLst/>
              <a:gdLst/>
              <a:ahLst/>
              <a:cxnLst/>
              <a:rect l="l" t="t" r="r" b="b"/>
              <a:pathLst>
                <a:path w="74543" h="8979" extrusionOk="0">
                  <a:moveTo>
                    <a:pt x="2830" y="1"/>
                  </a:moveTo>
                  <a:lnTo>
                    <a:pt x="2544" y="28"/>
                  </a:lnTo>
                  <a:lnTo>
                    <a:pt x="2258" y="69"/>
                  </a:lnTo>
                  <a:lnTo>
                    <a:pt x="1986" y="137"/>
                  </a:lnTo>
                  <a:lnTo>
                    <a:pt x="1728" y="232"/>
                  </a:lnTo>
                  <a:lnTo>
                    <a:pt x="1483" y="354"/>
                  </a:lnTo>
                  <a:lnTo>
                    <a:pt x="1252" y="490"/>
                  </a:lnTo>
                  <a:lnTo>
                    <a:pt x="1034" y="654"/>
                  </a:lnTo>
                  <a:lnTo>
                    <a:pt x="830" y="844"/>
                  </a:lnTo>
                  <a:lnTo>
                    <a:pt x="639" y="1034"/>
                  </a:lnTo>
                  <a:lnTo>
                    <a:pt x="476" y="1252"/>
                  </a:lnTo>
                  <a:lnTo>
                    <a:pt x="340" y="1497"/>
                  </a:lnTo>
                  <a:lnTo>
                    <a:pt x="218" y="1742"/>
                  </a:lnTo>
                  <a:lnTo>
                    <a:pt x="123" y="2000"/>
                  </a:lnTo>
                  <a:lnTo>
                    <a:pt x="55" y="2272"/>
                  </a:lnTo>
                  <a:lnTo>
                    <a:pt x="14" y="2544"/>
                  </a:lnTo>
                  <a:lnTo>
                    <a:pt x="0" y="2844"/>
                  </a:lnTo>
                  <a:lnTo>
                    <a:pt x="0" y="6135"/>
                  </a:lnTo>
                  <a:lnTo>
                    <a:pt x="14" y="6435"/>
                  </a:lnTo>
                  <a:lnTo>
                    <a:pt x="55" y="6707"/>
                  </a:lnTo>
                  <a:lnTo>
                    <a:pt x="123" y="6979"/>
                  </a:lnTo>
                  <a:lnTo>
                    <a:pt x="218" y="7237"/>
                  </a:lnTo>
                  <a:lnTo>
                    <a:pt x="340" y="7482"/>
                  </a:lnTo>
                  <a:lnTo>
                    <a:pt x="476" y="7727"/>
                  </a:lnTo>
                  <a:lnTo>
                    <a:pt x="639" y="7944"/>
                  </a:lnTo>
                  <a:lnTo>
                    <a:pt x="830" y="8135"/>
                  </a:lnTo>
                  <a:lnTo>
                    <a:pt x="1034" y="8325"/>
                  </a:lnTo>
                  <a:lnTo>
                    <a:pt x="1252" y="8489"/>
                  </a:lnTo>
                  <a:lnTo>
                    <a:pt x="1483" y="8625"/>
                  </a:lnTo>
                  <a:lnTo>
                    <a:pt x="1728" y="8747"/>
                  </a:lnTo>
                  <a:lnTo>
                    <a:pt x="1986" y="8842"/>
                  </a:lnTo>
                  <a:lnTo>
                    <a:pt x="2258" y="8910"/>
                  </a:lnTo>
                  <a:lnTo>
                    <a:pt x="2544" y="8951"/>
                  </a:lnTo>
                  <a:lnTo>
                    <a:pt x="2830" y="8978"/>
                  </a:lnTo>
                  <a:lnTo>
                    <a:pt x="71713" y="8978"/>
                  </a:lnTo>
                  <a:lnTo>
                    <a:pt x="72012" y="8951"/>
                  </a:lnTo>
                  <a:lnTo>
                    <a:pt x="72284" y="8910"/>
                  </a:lnTo>
                  <a:lnTo>
                    <a:pt x="72556" y="8842"/>
                  </a:lnTo>
                  <a:lnTo>
                    <a:pt x="72815" y="8747"/>
                  </a:lnTo>
                  <a:lnTo>
                    <a:pt x="73060" y="8625"/>
                  </a:lnTo>
                  <a:lnTo>
                    <a:pt x="73291" y="8489"/>
                  </a:lnTo>
                  <a:lnTo>
                    <a:pt x="73509" y="8325"/>
                  </a:lnTo>
                  <a:lnTo>
                    <a:pt x="73713" y="8135"/>
                  </a:lnTo>
                  <a:lnTo>
                    <a:pt x="73903" y="7944"/>
                  </a:lnTo>
                  <a:lnTo>
                    <a:pt x="74066" y="7727"/>
                  </a:lnTo>
                  <a:lnTo>
                    <a:pt x="74202" y="7482"/>
                  </a:lnTo>
                  <a:lnTo>
                    <a:pt x="74325" y="7237"/>
                  </a:lnTo>
                  <a:lnTo>
                    <a:pt x="74420" y="6979"/>
                  </a:lnTo>
                  <a:lnTo>
                    <a:pt x="74488" y="6707"/>
                  </a:lnTo>
                  <a:lnTo>
                    <a:pt x="74529" y="6435"/>
                  </a:lnTo>
                  <a:lnTo>
                    <a:pt x="74542" y="6135"/>
                  </a:lnTo>
                  <a:lnTo>
                    <a:pt x="74542" y="2844"/>
                  </a:lnTo>
                  <a:lnTo>
                    <a:pt x="74529" y="2544"/>
                  </a:lnTo>
                  <a:lnTo>
                    <a:pt x="74488" y="2272"/>
                  </a:lnTo>
                  <a:lnTo>
                    <a:pt x="74420" y="2000"/>
                  </a:lnTo>
                  <a:lnTo>
                    <a:pt x="74325" y="1742"/>
                  </a:lnTo>
                  <a:lnTo>
                    <a:pt x="74202" y="1497"/>
                  </a:lnTo>
                  <a:lnTo>
                    <a:pt x="74066" y="1252"/>
                  </a:lnTo>
                  <a:lnTo>
                    <a:pt x="73903" y="1034"/>
                  </a:lnTo>
                  <a:lnTo>
                    <a:pt x="73713" y="844"/>
                  </a:lnTo>
                  <a:lnTo>
                    <a:pt x="73509" y="654"/>
                  </a:lnTo>
                  <a:lnTo>
                    <a:pt x="73291" y="490"/>
                  </a:lnTo>
                  <a:lnTo>
                    <a:pt x="73060" y="354"/>
                  </a:lnTo>
                  <a:lnTo>
                    <a:pt x="72815" y="232"/>
                  </a:lnTo>
                  <a:lnTo>
                    <a:pt x="72556" y="137"/>
                  </a:lnTo>
                  <a:lnTo>
                    <a:pt x="72284" y="69"/>
                  </a:lnTo>
                  <a:lnTo>
                    <a:pt x="72012" y="28"/>
                  </a:lnTo>
                  <a:lnTo>
                    <a:pt x="717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1" name="Google Shape;1201;p29"/>
            <p:cNvSpPr/>
            <p:nvPr/>
          </p:nvSpPr>
          <p:spPr>
            <a:xfrm>
              <a:off x="658160" y="4469483"/>
              <a:ext cx="2634536" cy="163000"/>
            </a:xfrm>
            <a:custGeom>
              <a:avLst/>
              <a:gdLst/>
              <a:ahLst/>
              <a:cxnLst/>
              <a:rect l="l" t="t" r="r" b="b"/>
              <a:pathLst>
                <a:path w="74543" h="4612" extrusionOk="0">
                  <a:moveTo>
                    <a:pt x="0" y="0"/>
                  </a:moveTo>
                  <a:lnTo>
                    <a:pt x="0" y="1768"/>
                  </a:lnTo>
                  <a:lnTo>
                    <a:pt x="14" y="2068"/>
                  </a:lnTo>
                  <a:lnTo>
                    <a:pt x="55" y="2340"/>
                  </a:lnTo>
                  <a:lnTo>
                    <a:pt x="123" y="2612"/>
                  </a:lnTo>
                  <a:lnTo>
                    <a:pt x="218" y="2870"/>
                  </a:lnTo>
                  <a:lnTo>
                    <a:pt x="340" y="3115"/>
                  </a:lnTo>
                  <a:lnTo>
                    <a:pt x="476" y="3360"/>
                  </a:lnTo>
                  <a:lnTo>
                    <a:pt x="639" y="3577"/>
                  </a:lnTo>
                  <a:lnTo>
                    <a:pt x="830" y="3768"/>
                  </a:lnTo>
                  <a:lnTo>
                    <a:pt x="1034" y="3958"/>
                  </a:lnTo>
                  <a:lnTo>
                    <a:pt x="1252" y="4122"/>
                  </a:lnTo>
                  <a:lnTo>
                    <a:pt x="1483" y="4258"/>
                  </a:lnTo>
                  <a:lnTo>
                    <a:pt x="1728" y="4380"/>
                  </a:lnTo>
                  <a:lnTo>
                    <a:pt x="1986" y="4475"/>
                  </a:lnTo>
                  <a:lnTo>
                    <a:pt x="2258" y="4543"/>
                  </a:lnTo>
                  <a:lnTo>
                    <a:pt x="2544" y="4584"/>
                  </a:lnTo>
                  <a:lnTo>
                    <a:pt x="2830" y="4611"/>
                  </a:lnTo>
                  <a:lnTo>
                    <a:pt x="71713" y="4611"/>
                  </a:lnTo>
                  <a:lnTo>
                    <a:pt x="72012" y="4584"/>
                  </a:lnTo>
                  <a:lnTo>
                    <a:pt x="72284" y="4543"/>
                  </a:lnTo>
                  <a:lnTo>
                    <a:pt x="72556" y="4475"/>
                  </a:lnTo>
                  <a:lnTo>
                    <a:pt x="72815" y="4380"/>
                  </a:lnTo>
                  <a:lnTo>
                    <a:pt x="73060" y="4258"/>
                  </a:lnTo>
                  <a:lnTo>
                    <a:pt x="73291" y="4122"/>
                  </a:lnTo>
                  <a:lnTo>
                    <a:pt x="73509" y="3958"/>
                  </a:lnTo>
                  <a:lnTo>
                    <a:pt x="73713" y="3768"/>
                  </a:lnTo>
                  <a:lnTo>
                    <a:pt x="73903" y="3577"/>
                  </a:lnTo>
                  <a:lnTo>
                    <a:pt x="74066" y="3360"/>
                  </a:lnTo>
                  <a:lnTo>
                    <a:pt x="74202" y="3115"/>
                  </a:lnTo>
                  <a:lnTo>
                    <a:pt x="74325" y="2870"/>
                  </a:lnTo>
                  <a:lnTo>
                    <a:pt x="74420" y="2612"/>
                  </a:lnTo>
                  <a:lnTo>
                    <a:pt x="74488" y="2340"/>
                  </a:lnTo>
                  <a:lnTo>
                    <a:pt x="74529" y="2068"/>
                  </a:lnTo>
                  <a:lnTo>
                    <a:pt x="74542" y="1768"/>
                  </a:lnTo>
                  <a:lnTo>
                    <a:pt x="7454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2" name="Google Shape;1202;p29"/>
            <p:cNvSpPr/>
            <p:nvPr/>
          </p:nvSpPr>
          <p:spPr>
            <a:xfrm>
              <a:off x="883153" y="997005"/>
              <a:ext cx="2198975" cy="3376799"/>
            </a:xfrm>
            <a:custGeom>
              <a:avLst/>
              <a:gdLst/>
              <a:ahLst/>
              <a:cxnLst/>
              <a:rect l="l" t="t" r="r" b="b"/>
              <a:pathLst>
                <a:path w="62219" h="95545" extrusionOk="0">
                  <a:moveTo>
                    <a:pt x="31273" y="3061"/>
                  </a:moveTo>
                  <a:lnTo>
                    <a:pt x="31994" y="3074"/>
                  </a:lnTo>
                  <a:lnTo>
                    <a:pt x="32714" y="3101"/>
                  </a:lnTo>
                  <a:lnTo>
                    <a:pt x="33435" y="3156"/>
                  </a:lnTo>
                  <a:lnTo>
                    <a:pt x="34143" y="3224"/>
                  </a:lnTo>
                  <a:lnTo>
                    <a:pt x="34836" y="3305"/>
                  </a:lnTo>
                  <a:lnTo>
                    <a:pt x="35544" y="3414"/>
                  </a:lnTo>
                  <a:lnTo>
                    <a:pt x="36238" y="3537"/>
                  </a:lnTo>
                  <a:lnTo>
                    <a:pt x="36918" y="3673"/>
                  </a:lnTo>
                  <a:lnTo>
                    <a:pt x="37598" y="3822"/>
                  </a:lnTo>
                  <a:lnTo>
                    <a:pt x="38264" y="3999"/>
                  </a:lnTo>
                  <a:lnTo>
                    <a:pt x="38931" y="4190"/>
                  </a:lnTo>
                  <a:lnTo>
                    <a:pt x="39597" y="4380"/>
                  </a:lnTo>
                  <a:lnTo>
                    <a:pt x="40250" y="4611"/>
                  </a:lnTo>
                  <a:lnTo>
                    <a:pt x="40890" y="4842"/>
                  </a:lnTo>
                  <a:lnTo>
                    <a:pt x="41529" y="5087"/>
                  </a:lnTo>
                  <a:lnTo>
                    <a:pt x="42155" y="5359"/>
                  </a:lnTo>
                  <a:lnTo>
                    <a:pt x="42780" y="5631"/>
                  </a:lnTo>
                  <a:lnTo>
                    <a:pt x="43393" y="5931"/>
                  </a:lnTo>
                  <a:lnTo>
                    <a:pt x="44005" y="6244"/>
                  </a:lnTo>
                  <a:lnTo>
                    <a:pt x="44603" y="6556"/>
                  </a:lnTo>
                  <a:lnTo>
                    <a:pt x="45188" y="6896"/>
                  </a:lnTo>
                  <a:lnTo>
                    <a:pt x="45773" y="7250"/>
                  </a:lnTo>
                  <a:lnTo>
                    <a:pt x="46331" y="7617"/>
                  </a:lnTo>
                  <a:lnTo>
                    <a:pt x="46902" y="7998"/>
                  </a:lnTo>
                  <a:lnTo>
                    <a:pt x="47446" y="8379"/>
                  </a:lnTo>
                  <a:lnTo>
                    <a:pt x="47990" y="8787"/>
                  </a:lnTo>
                  <a:lnTo>
                    <a:pt x="48521" y="9209"/>
                  </a:lnTo>
                  <a:lnTo>
                    <a:pt x="49038" y="9631"/>
                  </a:lnTo>
                  <a:lnTo>
                    <a:pt x="49554" y="10079"/>
                  </a:lnTo>
                  <a:lnTo>
                    <a:pt x="50058" y="10528"/>
                  </a:lnTo>
                  <a:lnTo>
                    <a:pt x="50547" y="10991"/>
                  </a:lnTo>
                  <a:lnTo>
                    <a:pt x="51024" y="11467"/>
                  </a:lnTo>
                  <a:lnTo>
                    <a:pt x="51486" y="11957"/>
                  </a:lnTo>
                  <a:lnTo>
                    <a:pt x="51935" y="12460"/>
                  </a:lnTo>
                  <a:lnTo>
                    <a:pt x="52384" y="12963"/>
                  </a:lnTo>
                  <a:lnTo>
                    <a:pt x="52819" y="13480"/>
                  </a:lnTo>
                  <a:lnTo>
                    <a:pt x="53227" y="14011"/>
                  </a:lnTo>
                  <a:lnTo>
                    <a:pt x="53635" y="14555"/>
                  </a:lnTo>
                  <a:lnTo>
                    <a:pt x="54030" y="15112"/>
                  </a:lnTo>
                  <a:lnTo>
                    <a:pt x="54411" y="15670"/>
                  </a:lnTo>
                  <a:lnTo>
                    <a:pt x="54778" y="16241"/>
                  </a:lnTo>
                  <a:lnTo>
                    <a:pt x="55132" y="16813"/>
                  </a:lnTo>
                  <a:lnTo>
                    <a:pt x="55485" y="17398"/>
                  </a:lnTo>
                  <a:lnTo>
                    <a:pt x="55812" y="17996"/>
                  </a:lnTo>
                  <a:lnTo>
                    <a:pt x="56125" y="18608"/>
                  </a:lnTo>
                  <a:lnTo>
                    <a:pt x="56424" y="19220"/>
                  </a:lnTo>
                  <a:lnTo>
                    <a:pt x="56709" y="19832"/>
                  </a:lnTo>
                  <a:lnTo>
                    <a:pt x="56982" y="20472"/>
                  </a:lnTo>
                  <a:lnTo>
                    <a:pt x="57226" y="21111"/>
                  </a:lnTo>
                  <a:lnTo>
                    <a:pt x="57471" y="21750"/>
                  </a:lnTo>
                  <a:lnTo>
                    <a:pt x="57702" y="22403"/>
                  </a:lnTo>
                  <a:lnTo>
                    <a:pt x="57906" y="23056"/>
                  </a:lnTo>
                  <a:lnTo>
                    <a:pt x="58097" y="23723"/>
                  </a:lnTo>
                  <a:lnTo>
                    <a:pt x="58287" y="24389"/>
                  </a:lnTo>
                  <a:lnTo>
                    <a:pt x="58451" y="25069"/>
                  </a:lnTo>
                  <a:lnTo>
                    <a:pt x="58587" y="25763"/>
                  </a:lnTo>
                  <a:lnTo>
                    <a:pt x="58723" y="26443"/>
                  </a:lnTo>
                  <a:lnTo>
                    <a:pt x="58831" y="27137"/>
                  </a:lnTo>
                  <a:lnTo>
                    <a:pt x="58927" y="27844"/>
                  </a:lnTo>
                  <a:lnTo>
                    <a:pt x="59008" y="28552"/>
                  </a:lnTo>
                  <a:lnTo>
                    <a:pt x="59076" y="29259"/>
                  </a:lnTo>
                  <a:lnTo>
                    <a:pt x="59117" y="29966"/>
                  </a:lnTo>
                  <a:lnTo>
                    <a:pt x="59144" y="30687"/>
                  </a:lnTo>
                  <a:lnTo>
                    <a:pt x="59158" y="31408"/>
                  </a:lnTo>
                  <a:lnTo>
                    <a:pt x="59158" y="90634"/>
                  </a:lnTo>
                  <a:lnTo>
                    <a:pt x="59144" y="90810"/>
                  </a:lnTo>
                  <a:lnTo>
                    <a:pt x="59117" y="91001"/>
                  </a:lnTo>
                  <a:lnTo>
                    <a:pt x="59076" y="91178"/>
                  </a:lnTo>
                  <a:lnTo>
                    <a:pt x="59008" y="91341"/>
                  </a:lnTo>
                  <a:lnTo>
                    <a:pt x="58927" y="91504"/>
                  </a:lnTo>
                  <a:lnTo>
                    <a:pt x="58845" y="91667"/>
                  </a:lnTo>
                  <a:lnTo>
                    <a:pt x="58736" y="91803"/>
                  </a:lnTo>
                  <a:lnTo>
                    <a:pt x="58614" y="91939"/>
                  </a:lnTo>
                  <a:lnTo>
                    <a:pt x="58478" y="92048"/>
                  </a:lnTo>
                  <a:lnTo>
                    <a:pt x="58342" y="92157"/>
                  </a:lnTo>
                  <a:lnTo>
                    <a:pt x="58192" y="92252"/>
                  </a:lnTo>
                  <a:lnTo>
                    <a:pt x="58029" y="92334"/>
                  </a:lnTo>
                  <a:lnTo>
                    <a:pt x="57852" y="92388"/>
                  </a:lnTo>
                  <a:lnTo>
                    <a:pt x="57675" y="92443"/>
                  </a:lnTo>
                  <a:lnTo>
                    <a:pt x="57498" y="92470"/>
                  </a:lnTo>
                  <a:lnTo>
                    <a:pt x="4720" y="92470"/>
                  </a:lnTo>
                  <a:lnTo>
                    <a:pt x="4543" y="92443"/>
                  </a:lnTo>
                  <a:lnTo>
                    <a:pt x="4367" y="92388"/>
                  </a:lnTo>
                  <a:lnTo>
                    <a:pt x="4203" y="92334"/>
                  </a:lnTo>
                  <a:lnTo>
                    <a:pt x="4040" y="92252"/>
                  </a:lnTo>
                  <a:lnTo>
                    <a:pt x="3877" y="92157"/>
                  </a:lnTo>
                  <a:lnTo>
                    <a:pt x="3741" y="92048"/>
                  </a:lnTo>
                  <a:lnTo>
                    <a:pt x="3605" y="91939"/>
                  </a:lnTo>
                  <a:lnTo>
                    <a:pt x="3496" y="91803"/>
                  </a:lnTo>
                  <a:lnTo>
                    <a:pt x="3387" y="91667"/>
                  </a:lnTo>
                  <a:lnTo>
                    <a:pt x="3292" y="91504"/>
                  </a:lnTo>
                  <a:lnTo>
                    <a:pt x="3210" y="91341"/>
                  </a:lnTo>
                  <a:lnTo>
                    <a:pt x="3156" y="91178"/>
                  </a:lnTo>
                  <a:lnTo>
                    <a:pt x="3102" y="91001"/>
                  </a:lnTo>
                  <a:lnTo>
                    <a:pt x="3074" y="90810"/>
                  </a:lnTo>
                  <a:lnTo>
                    <a:pt x="3074" y="90634"/>
                  </a:lnTo>
                  <a:lnTo>
                    <a:pt x="3074" y="31109"/>
                  </a:lnTo>
                  <a:lnTo>
                    <a:pt x="3074" y="30374"/>
                  </a:lnTo>
                  <a:lnTo>
                    <a:pt x="3102" y="29654"/>
                  </a:lnTo>
                  <a:lnTo>
                    <a:pt x="3156" y="28946"/>
                  </a:lnTo>
                  <a:lnTo>
                    <a:pt x="3210" y="28239"/>
                  </a:lnTo>
                  <a:lnTo>
                    <a:pt x="3292" y="27532"/>
                  </a:lnTo>
                  <a:lnTo>
                    <a:pt x="3387" y="26824"/>
                  </a:lnTo>
                  <a:lnTo>
                    <a:pt x="3510" y="26130"/>
                  </a:lnTo>
                  <a:lnTo>
                    <a:pt x="3646" y="25437"/>
                  </a:lnTo>
                  <a:lnTo>
                    <a:pt x="3795" y="24757"/>
                  </a:lnTo>
                  <a:lnTo>
                    <a:pt x="3959" y="24076"/>
                  </a:lnTo>
                  <a:lnTo>
                    <a:pt x="4135" y="23410"/>
                  </a:lnTo>
                  <a:lnTo>
                    <a:pt x="4339" y="22743"/>
                  </a:lnTo>
                  <a:lnTo>
                    <a:pt x="4557" y="22090"/>
                  </a:lnTo>
                  <a:lnTo>
                    <a:pt x="4788" y="21438"/>
                  </a:lnTo>
                  <a:lnTo>
                    <a:pt x="5033" y="20798"/>
                  </a:lnTo>
                  <a:lnTo>
                    <a:pt x="5292" y="20159"/>
                  </a:lnTo>
                  <a:lnTo>
                    <a:pt x="5564" y="19533"/>
                  </a:lnTo>
                  <a:lnTo>
                    <a:pt x="5863" y="18921"/>
                  </a:lnTo>
                  <a:lnTo>
                    <a:pt x="6162" y="18309"/>
                  </a:lnTo>
                  <a:lnTo>
                    <a:pt x="6475" y="17710"/>
                  </a:lnTo>
                  <a:lnTo>
                    <a:pt x="6815" y="17112"/>
                  </a:lnTo>
                  <a:lnTo>
                    <a:pt x="7155" y="16527"/>
                  </a:lnTo>
                  <a:lnTo>
                    <a:pt x="7522" y="15956"/>
                  </a:lnTo>
                  <a:lnTo>
                    <a:pt x="7890" y="15384"/>
                  </a:lnTo>
                  <a:lnTo>
                    <a:pt x="8284" y="14840"/>
                  </a:lnTo>
                  <a:lnTo>
                    <a:pt x="8679" y="14283"/>
                  </a:lnTo>
                  <a:lnTo>
                    <a:pt x="9100" y="13752"/>
                  </a:lnTo>
                  <a:lnTo>
                    <a:pt x="9522" y="13222"/>
                  </a:lnTo>
                  <a:lnTo>
                    <a:pt x="9957" y="12705"/>
                  </a:lnTo>
                  <a:lnTo>
                    <a:pt x="10406" y="12201"/>
                  </a:lnTo>
                  <a:lnTo>
                    <a:pt x="10869" y="11712"/>
                  </a:lnTo>
                  <a:lnTo>
                    <a:pt x="11345" y="11236"/>
                  </a:lnTo>
                  <a:lnTo>
                    <a:pt x="11834" y="10760"/>
                  </a:lnTo>
                  <a:lnTo>
                    <a:pt x="12324" y="10297"/>
                  </a:lnTo>
                  <a:lnTo>
                    <a:pt x="12827" y="9848"/>
                  </a:lnTo>
                  <a:lnTo>
                    <a:pt x="13344" y="9413"/>
                  </a:lnTo>
                  <a:lnTo>
                    <a:pt x="13875" y="8991"/>
                  </a:lnTo>
                  <a:lnTo>
                    <a:pt x="14419" y="8583"/>
                  </a:lnTo>
                  <a:lnTo>
                    <a:pt x="14963" y="8189"/>
                  </a:lnTo>
                  <a:lnTo>
                    <a:pt x="15521" y="7808"/>
                  </a:lnTo>
                  <a:lnTo>
                    <a:pt x="16092" y="7427"/>
                  </a:lnTo>
                  <a:lnTo>
                    <a:pt x="16663" y="7073"/>
                  </a:lnTo>
                  <a:lnTo>
                    <a:pt x="17248" y="6733"/>
                  </a:lnTo>
                  <a:lnTo>
                    <a:pt x="17847" y="6407"/>
                  </a:lnTo>
                  <a:lnTo>
                    <a:pt x="18445" y="6080"/>
                  </a:lnTo>
                  <a:lnTo>
                    <a:pt x="19057" y="5781"/>
                  </a:lnTo>
                  <a:lnTo>
                    <a:pt x="19683" y="5495"/>
                  </a:lnTo>
                  <a:lnTo>
                    <a:pt x="20309" y="5223"/>
                  </a:lnTo>
                  <a:lnTo>
                    <a:pt x="20948" y="4965"/>
                  </a:lnTo>
                  <a:lnTo>
                    <a:pt x="21588" y="4720"/>
                  </a:lnTo>
                  <a:lnTo>
                    <a:pt x="22240" y="4502"/>
                  </a:lnTo>
                  <a:lnTo>
                    <a:pt x="22907" y="4285"/>
                  </a:lnTo>
                  <a:lnTo>
                    <a:pt x="23574" y="4094"/>
                  </a:lnTo>
                  <a:lnTo>
                    <a:pt x="24240" y="3918"/>
                  </a:lnTo>
                  <a:lnTo>
                    <a:pt x="24920" y="3754"/>
                  </a:lnTo>
                  <a:lnTo>
                    <a:pt x="25600" y="3605"/>
                  </a:lnTo>
                  <a:lnTo>
                    <a:pt x="26294" y="3482"/>
                  </a:lnTo>
                  <a:lnTo>
                    <a:pt x="26988" y="3360"/>
                  </a:lnTo>
                  <a:lnTo>
                    <a:pt x="27695" y="3265"/>
                  </a:lnTo>
                  <a:lnTo>
                    <a:pt x="28402" y="3197"/>
                  </a:lnTo>
                  <a:lnTo>
                    <a:pt x="29110" y="3129"/>
                  </a:lnTo>
                  <a:lnTo>
                    <a:pt x="29831" y="3088"/>
                  </a:lnTo>
                  <a:lnTo>
                    <a:pt x="30552" y="3074"/>
                  </a:lnTo>
                  <a:lnTo>
                    <a:pt x="31273" y="3061"/>
                  </a:lnTo>
                  <a:close/>
                  <a:moveTo>
                    <a:pt x="30933" y="0"/>
                  </a:moveTo>
                  <a:lnTo>
                    <a:pt x="30130" y="14"/>
                  </a:lnTo>
                  <a:lnTo>
                    <a:pt x="29327" y="41"/>
                  </a:lnTo>
                  <a:lnTo>
                    <a:pt x="28538" y="95"/>
                  </a:lnTo>
                  <a:lnTo>
                    <a:pt x="27750" y="177"/>
                  </a:lnTo>
                  <a:lnTo>
                    <a:pt x="26974" y="272"/>
                  </a:lnTo>
                  <a:lnTo>
                    <a:pt x="26199" y="381"/>
                  </a:lnTo>
                  <a:lnTo>
                    <a:pt x="25437" y="517"/>
                  </a:lnTo>
                  <a:lnTo>
                    <a:pt x="24675" y="667"/>
                  </a:lnTo>
                  <a:lnTo>
                    <a:pt x="23914" y="843"/>
                  </a:lnTo>
                  <a:lnTo>
                    <a:pt x="23165" y="1034"/>
                  </a:lnTo>
                  <a:lnTo>
                    <a:pt x="22431" y="1238"/>
                  </a:lnTo>
                  <a:lnTo>
                    <a:pt x="21696" y="1469"/>
                  </a:lnTo>
                  <a:lnTo>
                    <a:pt x="20975" y="1700"/>
                  </a:lnTo>
                  <a:lnTo>
                    <a:pt x="20268" y="1972"/>
                  </a:lnTo>
                  <a:lnTo>
                    <a:pt x="19547" y="2244"/>
                  </a:lnTo>
                  <a:lnTo>
                    <a:pt x="18853" y="2544"/>
                  </a:lnTo>
                  <a:lnTo>
                    <a:pt x="18160" y="2843"/>
                  </a:lnTo>
                  <a:lnTo>
                    <a:pt x="17480" y="3169"/>
                  </a:lnTo>
                  <a:lnTo>
                    <a:pt x="16813" y="3523"/>
                  </a:lnTo>
                  <a:lnTo>
                    <a:pt x="16146" y="3877"/>
                  </a:lnTo>
                  <a:lnTo>
                    <a:pt x="15494" y="4258"/>
                  </a:lnTo>
                  <a:lnTo>
                    <a:pt x="14854" y="4638"/>
                  </a:lnTo>
                  <a:lnTo>
                    <a:pt x="14229" y="5047"/>
                  </a:lnTo>
                  <a:lnTo>
                    <a:pt x="13603" y="5468"/>
                  </a:lnTo>
                  <a:lnTo>
                    <a:pt x="12991" y="5903"/>
                  </a:lnTo>
                  <a:lnTo>
                    <a:pt x="12392" y="6352"/>
                  </a:lnTo>
                  <a:lnTo>
                    <a:pt x="11794" y="6815"/>
                  </a:lnTo>
                  <a:lnTo>
                    <a:pt x="11222" y="7291"/>
                  </a:lnTo>
                  <a:lnTo>
                    <a:pt x="10651" y="7781"/>
                  </a:lnTo>
                  <a:lnTo>
                    <a:pt x="10107" y="8270"/>
                  </a:lnTo>
                  <a:lnTo>
                    <a:pt x="9563" y="8787"/>
                  </a:lnTo>
                  <a:lnTo>
                    <a:pt x="9032" y="9318"/>
                  </a:lnTo>
                  <a:lnTo>
                    <a:pt x="8515" y="9862"/>
                  </a:lnTo>
                  <a:lnTo>
                    <a:pt x="8012" y="10420"/>
                  </a:lnTo>
                  <a:lnTo>
                    <a:pt x="7509" y="10977"/>
                  </a:lnTo>
                  <a:lnTo>
                    <a:pt x="7033" y="11562"/>
                  </a:lnTo>
                  <a:lnTo>
                    <a:pt x="6570" y="12147"/>
                  </a:lnTo>
                  <a:lnTo>
                    <a:pt x="6121" y="12746"/>
                  </a:lnTo>
                  <a:lnTo>
                    <a:pt x="5686" y="13358"/>
                  </a:lnTo>
                  <a:lnTo>
                    <a:pt x="5264" y="13983"/>
                  </a:lnTo>
                  <a:lnTo>
                    <a:pt x="4856" y="14609"/>
                  </a:lnTo>
                  <a:lnTo>
                    <a:pt x="4462" y="15248"/>
                  </a:lnTo>
                  <a:lnTo>
                    <a:pt x="4081" y="15901"/>
                  </a:lnTo>
                  <a:lnTo>
                    <a:pt x="3714" y="16568"/>
                  </a:lnTo>
                  <a:lnTo>
                    <a:pt x="3374" y="17234"/>
                  </a:lnTo>
                  <a:lnTo>
                    <a:pt x="3034" y="17915"/>
                  </a:lnTo>
                  <a:lnTo>
                    <a:pt x="2721" y="18608"/>
                  </a:lnTo>
                  <a:lnTo>
                    <a:pt x="2421" y="19302"/>
                  </a:lnTo>
                  <a:lnTo>
                    <a:pt x="2136" y="20009"/>
                  </a:lnTo>
                  <a:lnTo>
                    <a:pt x="1864" y="20730"/>
                  </a:lnTo>
                  <a:lnTo>
                    <a:pt x="1619" y="21451"/>
                  </a:lnTo>
                  <a:lnTo>
                    <a:pt x="1388" y="22186"/>
                  </a:lnTo>
                  <a:lnTo>
                    <a:pt x="1170" y="22920"/>
                  </a:lnTo>
                  <a:lnTo>
                    <a:pt x="966" y="23668"/>
                  </a:lnTo>
                  <a:lnTo>
                    <a:pt x="789" y="24417"/>
                  </a:lnTo>
                  <a:lnTo>
                    <a:pt x="626" y="25178"/>
                  </a:lnTo>
                  <a:lnTo>
                    <a:pt x="476" y="25940"/>
                  </a:lnTo>
                  <a:lnTo>
                    <a:pt x="354" y="26702"/>
                  </a:lnTo>
                  <a:lnTo>
                    <a:pt x="245" y="27491"/>
                  </a:lnTo>
                  <a:lnTo>
                    <a:pt x="163" y="28266"/>
                  </a:lnTo>
                  <a:lnTo>
                    <a:pt x="95" y="29055"/>
                  </a:lnTo>
                  <a:lnTo>
                    <a:pt x="41" y="29844"/>
                  </a:lnTo>
                  <a:lnTo>
                    <a:pt x="14" y="30646"/>
                  </a:lnTo>
                  <a:lnTo>
                    <a:pt x="0" y="31449"/>
                  </a:lnTo>
                  <a:lnTo>
                    <a:pt x="0" y="92048"/>
                  </a:lnTo>
                  <a:lnTo>
                    <a:pt x="0" y="92225"/>
                  </a:lnTo>
                  <a:lnTo>
                    <a:pt x="14" y="92402"/>
                  </a:lnTo>
                  <a:lnTo>
                    <a:pt x="41" y="92579"/>
                  </a:lnTo>
                  <a:lnTo>
                    <a:pt x="68" y="92742"/>
                  </a:lnTo>
                  <a:lnTo>
                    <a:pt x="109" y="92919"/>
                  </a:lnTo>
                  <a:lnTo>
                    <a:pt x="163" y="93082"/>
                  </a:lnTo>
                  <a:lnTo>
                    <a:pt x="218" y="93245"/>
                  </a:lnTo>
                  <a:lnTo>
                    <a:pt x="272" y="93409"/>
                  </a:lnTo>
                  <a:lnTo>
                    <a:pt x="340" y="93558"/>
                  </a:lnTo>
                  <a:lnTo>
                    <a:pt x="422" y="93708"/>
                  </a:lnTo>
                  <a:lnTo>
                    <a:pt x="503" y="93857"/>
                  </a:lnTo>
                  <a:lnTo>
                    <a:pt x="599" y="93993"/>
                  </a:lnTo>
                  <a:lnTo>
                    <a:pt x="803" y="94265"/>
                  </a:lnTo>
                  <a:lnTo>
                    <a:pt x="1020" y="94524"/>
                  </a:lnTo>
                  <a:lnTo>
                    <a:pt x="1279" y="94742"/>
                  </a:lnTo>
                  <a:lnTo>
                    <a:pt x="1537" y="94946"/>
                  </a:lnTo>
                  <a:lnTo>
                    <a:pt x="1687" y="95041"/>
                  </a:lnTo>
                  <a:lnTo>
                    <a:pt x="1837" y="95122"/>
                  </a:lnTo>
                  <a:lnTo>
                    <a:pt x="1986" y="95204"/>
                  </a:lnTo>
                  <a:lnTo>
                    <a:pt x="2136" y="95272"/>
                  </a:lnTo>
                  <a:lnTo>
                    <a:pt x="2299" y="95326"/>
                  </a:lnTo>
                  <a:lnTo>
                    <a:pt x="2462" y="95381"/>
                  </a:lnTo>
                  <a:lnTo>
                    <a:pt x="2625" y="95435"/>
                  </a:lnTo>
                  <a:lnTo>
                    <a:pt x="2789" y="95476"/>
                  </a:lnTo>
                  <a:lnTo>
                    <a:pt x="2966" y="95503"/>
                  </a:lnTo>
                  <a:lnTo>
                    <a:pt x="3142" y="95531"/>
                  </a:lnTo>
                  <a:lnTo>
                    <a:pt x="3319" y="95544"/>
                  </a:lnTo>
                  <a:lnTo>
                    <a:pt x="58899" y="95544"/>
                  </a:lnTo>
                  <a:lnTo>
                    <a:pt x="59076" y="95531"/>
                  </a:lnTo>
                  <a:lnTo>
                    <a:pt x="59253" y="95503"/>
                  </a:lnTo>
                  <a:lnTo>
                    <a:pt x="59430" y="95476"/>
                  </a:lnTo>
                  <a:lnTo>
                    <a:pt x="59593" y="95435"/>
                  </a:lnTo>
                  <a:lnTo>
                    <a:pt x="59770" y="95381"/>
                  </a:lnTo>
                  <a:lnTo>
                    <a:pt x="59920" y="95326"/>
                  </a:lnTo>
                  <a:lnTo>
                    <a:pt x="60083" y="95272"/>
                  </a:lnTo>
                  <a:lnTo>
                    <a:pt x="60246" y="95204"/>
                  </a:lnTo>
                  <a:lnTo>
                    <a:pt x="60396" y="95122"/>
                  </a:lnTo>
                  <a:lnTo>
                    <a:pt x="60532" y="95041"/>
                  </a:lnTo>
                  <a:lnTo>
                    <a:pt x="60681" y="94946"/>
                  </a:lnTo>
                  <a:lnTo>
                    <a:pt x="60953" y="94742"/>
                  </a:lnTo>
                  <a:lnTo>
                    <a:pt x="61198" y="94524"/>
                  </a:lnTo>
                  <a:lnTo>
                    <a:pt x="61430" y="94265"/>
                  </a:lnTo>
                  <a:lnTo>
                    <a:pt x="61620" y="93993"/>
                  </a:lnTo>
                  <a:lnTo>
                    <a:pt x="61715" y="93857"/>
                  </a:lnTo>
                  <a:lnTo>
                    <a:pt x="61797" y="93708"/>
                  </a:lnTo>
                  <a:lnTo>
                    <a:pt x="61878" y="93558"/>
                  </a:lnTo>
                  <a:lnTo>
                    <a:pt x="61946" y="93409"/>
                  </a:lnTo>
                  <a:lnTo>
                    <a:pt x="62014" y="93245"/>
                  </a:lnTo>
                  <a:lnTo>
                    <a:pt x="62069" y="93082"/>
                  </a:lnTo>
                  <a:lnTo>
                    <a:pt x="62110" y="92919"/>
                  </a:lnTo>
                  <a:lnTo>
                    <a:pt x="62151" y="92742"/>
                  </a:lnTo>
                  <a:lnTo>
                    <a:pt x="62178" y="92579"/>
                  </a:lnTo>
                  <a:lnTo>
                    <a:pt x="62205" y="92402"/>
                  </a:lnTo>
                  <a:lnTo>
                    <a:pt x="62219" y="92225"/>
                  </a:lnTo>
                  <a:lnTo>
                    <a:pt x="62219" y="92048"/>
                  </a:lnTo>
                  <a:lnTo>
                    <a:pt x="62219" y="31109"/>
                  </a:lnTo>
                  <a:lnTo>
                    <a:pt x="62219" y="30306"/>
                  </a:lnTo>
                  <a:lnTo>
                    <a:pt x="62178" y="29504"/>
                  </a:lnTo>
                  <a:lnTo>
                    <a:pt x="62137" y="28701"/>
                  </a:lnTo>
                  <a:lnTo>
                    <a:pt x="62055" y="27912"/>
                  </a:lnTo>
                  <a:lnTo>
                    <a:pt x="61974" y="27137"/>
                  </a:lnTo>
                  <a:lnTo>
                    <a:pt x="61865" y="26362"/>
                  </a:lnTo>
                  <a:lnTo>
                    <a:pt x="61729" y="25586"/>
                  </a:lnTo>
                  <a:lnTo>
                    <a:pt x="61579" y="24825"/>
                  </a:lnTo>
                  <a:lnTo>
                    <a:pt x="61416" y="24063"/>
                  </a:lnTo>
                  <a:lnTo>
                    <a:pt x="61239" y="23315"/>
                  </a:lnTo>
                  <a:lnTo>
                    <a:pt x="61035" y="22567"/>
                  </a:lnTo>
                  <a:lnTo>
                    <a:pt x="60817" y="21832"/>
                  </a:lnTo>
                  <a:lnTo>
                    <a:pt x="60573" y="21111"/>
                  </a:lnTo>
                  <a:lnTo>
                    <a:pt x="60314" y="20390"/>
                  </a:lnTo>
                  <a:lnTo>
                    <a:pt x="60042" y="19669"/>
                  </a:lnTo>
                  <a:lnTo>
                    <a:pt x="59756" y="18962"/>
                  </a:lnTo>
                  <a:lnTo>
                    <a:pt x="59457" y="18268"/>
                  </a:lnTo>
                  <a:lnTo>
                    <a:pt x="59131" y="17588"/>
                  </a:lnTo>
                  <a:lnTo>
                    <a:pt x="58791" y="16908"/>
                  </a:lnTo>
                  <a:lnTo>
                    <a:pt x="58437" y="16241"/>
                  </a:lnTo>
                  <a:lnTo>
                    <a:pt x="58070" y="15588"/>
                  </a:lnTo>
                  <a:lnTo>
                    <a:pt x="57675" y="14936"/>
                  </a:lnTo>
                  <a:lnTo>
                    <a:pt x="57281" y="14296"/>
                  </a:lnTo>
                  <a:lnTo>
                    <a:pt x="56873" y="13671"/>
                  </a:lnTo>
                  <a:lnTo>
                    <a:pt x="56437" y="13058"/>
                  </a:lnTo>
                  <a:lnTo>
                    <a:pt x="55989" y="12446"/>
                  </a:lnTo>
                  <a:lnTo>
                    <a:pt x="55540" y="11848"/>
                  </a:lnTo>
                  <a:lnTo>
                    <a:pt x="55064" y="11276"/>
                  </a:lnTo>
                  <a:lnTo>
                    <a:pt x="54574" y="10705"/>
                  </a:lnTo>
                  <a:lnTo>
                    <a:pt x="54084" y="10134"/>
                  </a:lnTo>
                  <a:lnTo>
                    <a:pt x="53567" y="9590"/>
                  </a:lnTo>
                  <a:lnTo>
                    <a:pt x="53037" y="9059"/>
                  </a:lnTo>
                  <a:lnTo>
                    <a:pt x="52506" y="8542"/>
                  </a:lnTo>
                  <a:lnTo>
                    <a:pt x="51949" y="8025"/>
                  </a:lnTo>
                  <a:lnTo>
                    <a:pt x="51391" y="7536"/>
                  </a:lnTo>
                  <a:lnTo>
                    <a:pt x="50820" y="7046"/>
                  </a:lnTo>
                  <a:lnTo>
                    <a:pt x="50235" y="6584"/>
                  </a:lnTo>
                  <a:lnTo>
                    <a:pt x="49636" y="6121"/>
                  </a:lnTo>
                  <a:lnTo>
                    <a:pt x="49024" y="5686"/>
                  </a:lnTo>
                  <a:lnTo>
                    <a:pt x="48412" y="5251"/>
                  </a:lnTo>
                  <a:lnTo>
                    <a:pt x="47773" y="4842"/>
                  </a:lnTo>
                  <a:lnTo>
                    <a:pt x="47133" y="4448"/>
                  </a:lnTo>
                  <a:lnTo>
                    <a:pt x="46480" y="4067"/>
                  </a:lnTo>
                  <a:lnTo>
                    <a:pt x="45827" y="3700"/>
                  </a:lnTo>
                  <a:lnTo>
                    <a:pt x="45161" y="3346"/>
                  </a:lnTo>
                  <a:lnTo>
                    <a:pt x="44481" y="3020"/>
                  </a:lnTo>
                  <a:lnTo>
                    <a:pt x="43787" y="2693"/>
                  </a:lnTo>
                  <a:lnTo>
                    <a:pt x="43093" y="2394"/>
                  </a:lnTo>
                  <a:lnTo>
                    <a:pt x="42386" y="2108"/>
                  </a:lnTo>
                  <a:lnTo>
                    <a:pt x="41665" y="1836"/>
                  </a:lnTo>
                  <a:lnTo>
                    <a:pt x="40944" y="1591"/>
                  </a:lnTo>
                  <a:lnTo>
                    <a:pt x="40223" y="1360"/>
                  </a:lnTo>
                  <a:lnTo>
                    <a:pt x="39475" y="1143"/>
                  </a:lnTo>
                  <a:lnTo>
                    <a:pt x="38740" y="939"/>
                  </a:lnTo>
                  <a:lnTo>
                    <a:pt x="37979" y="762"/>
                  </a:lnTo>
                  <a:lnTo>
                    <a:pt x="37217" y="599"/>
                  </a:lnTo>
                  <a:lnTo>
                    <a:pt x="36455" y="449"/>
                  </a:lnTo>
                  <a:lnTo>
                    <a:pt x="35680" y="326"/>
                  </a:lnTo>
                  <a:lnTo>
                    <a:pt x="34904" y="231"/>
                  </a:lnTo>
                  <a:lnTo>
                    <a:pt x="34116" y="136"/>
                  </a:lnTo>
                  <a:lnTo>
                    <a:pt x="33327" y="68"/>
                  </a:lnTo>
                  <a:lnTo>
                    <a:pt x="32538" y="27"/>
                  </a:lnTo>
                  <a:lnTo>
                    <a:pt x="317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3" name="Google Shape;1203;p29"/>
            <p:cNvSpPr/>
            <p:nvPr/>
          </p:nvSpPr>
          <p:spPr>
            <a:xfrm>
              <a:off x="1217285" y="1476291"/>
              <a:ext cx="1552843" cy="922581"/>
            </a:xfrm>
            <a:custGeom>
              <a:avLst/>
              <a:gdLst/>
              <a:ahLst/>
              <a:cxnLst/>
              <a:rect l="l" t="t" r="r" b="b"/>
              <a:pathLst>
                <a:path w="43937" h="26104" extrusionOk="0">
                  <a:moveTo>
                    <a:pt x="19778" y="1"/>
                  </a:moveTo>
                  <a:lnTo>
                    <a:pt x="19207" y="28"/>
                  </a:lnTo>
                  <a:lnTo>
                    <a:pt x="18636" y="69"/>
                  </a:lnTo>
                  <a:lnTo>
                    <a:pt x="18078" y="123"/>
                  </a:lnTo>
                  <a:lnTo>
                    <a:pt x="17507" y="191"/>
                  </a:lnTo>
                  <a:lnTo>
                    <a:pt x="16935" y="273"/>
                  </a:lnTo>
                  <a:lnTo>
                    <a:pt x="16214" y="409"/>
                  </a:lnTo>
                  <a:lnTo>
                    <a:pt x="15507" y="572"/>
                  </a:lnTo>
                  <a:lnTo>
                    <a:pt x="14800" y="762"/>
                  </a:lnTo>
                  <a:lnTo>
                    <a:pt x="14120" y="966"/>
                  </a:lnTo>
                  <a:lnTo>
                    <a:pt x="13439" y="1198"/>
                  </a:lnTo>
                  <a:lnTo>
                    <a:pt x="12759" y="1456"/>
                  </a:lnTo>
                  <a:lnTo>
                    <a:pt x="12106" y="1728"/>
                  </a:lnTo>
                  <a:lnTo>
                    <a:pt x="11467" y="2027"/>
                  </a:lnTo>
                  <a:lnTo>
                    <a:pt x="10937" y="2300"/>
                  </a:lnTo>
                  <a:lnTo>
                    <a:pt x="10433" y="2572"/>
                  </a:lnTo>
                  <a:lnTo>
                    <a:pt x="9930" y="2871"/>
                  </a:lnTo>
                  <a:lnTo>
                    <a:pt x="9427" y="3170"/>
                  </a:lnTo>
                  <a:lnTo>
                    <a:pt x="8991" y="3456"/>
                  </a:lnTo>
                  <a:lnTo>
                    <a:pt x="8556" y="3755"/>
                  </a:lnTo>
                  <a:lnTo>
                    <a:pt x="8121" y="4068"/>
                  </a:lnTo>
                  <a:lnTo>
                    <a:pt x="7713" y="4394"/>
                  </a:lnTo>
                  <a:lnTo>
                    <a:pt x="7209" y="4802"/>
                  </a:lnTo>
                  <a:lnTo>
                    <a:pt x="6720" y="5238"/>
                  </a:lnTo>
                  <a:lnTo>
                    <a:pt x="6257" y="5673"/>
                  </a:lnTo>
                  <a:lnTo>
                    <a:pt x="5795" y="6135"/>
                  </a:lnTo>
                  <a:lnTo>
                    <a:pt x="5523" y="6408"/>
                  </a:lnTo>
                  <a:lnTo>
                    <a:pt x="5264" y="6693"/>
                  </a:lnTo>
                  <a:lnTo>
                    <a:pt x="4761" y="7264"/>
                  </a:lnTo>
                  <a:lnTo>
                    <a:pt x="4394" y="7713"/>
                  </a:lnTo>
                  <a:lnTo>
                    <a:pt x="4040" y="8176"/>
                  </a:lnTo>
                  <a:lnTo>
                    <a:pt x="3700" y="8638"/>
                  </a:lnTo>
                  <a:lnTo>
                    <a:pt x="3373" y="9114"/>
                  </a:lnTo>
                  <a:lnTo>
                    <a:pt x="3061" y="9604"/>
                  </a:lnTo>
                  <a:lnTo>
                    <a:pt x="2761" y="10107"/>
                  </a:lnTo>
                  <a:lnTo>
                    <a:pt x="2476" y="10611"/>
                  </a:lnTo>
                  <a:lnTo>
                    <a:pt x="2217" y="11128"/>
                  </a:lnTo>
                  <a:lnTo>
                    <a:pt x="1932" y="11685"/>
                  </a:lnTo>
                  <a:lnTo>
                    <a:pt x="1673" y="12257"/>
                  </a:lnTo>
                  <a:lnTo>
                    <a:pt x="1510" y="12665"/>
                  </a:lnTo>
                  <a:lnTo>
                    <a:pt x="1347" y="13059"/>
                  </a:lnTo>
                  <a:lnTo>
                    <a:pt x="1197" y="13467"/>
                  </a:lnTo>
                  <a:lnTo>
                    <a:pt x="1047" y="13889"/>
                  </a:lnTo>
                  <a:lnTo>
                    <a:pt x="911" y="14297"/>
                  </a:lnTo>
                  <a:lnTo>
                    <a:pt x="789" y="14719"/>
                  </a:lnTo>
                  <a:lnTo>
                    <a:pt x="680" y="15140"/>
                  </a:lnTo>
                  <a:lnTo>
                    <a:pt x="571" y="15576"/>
                  </a:lnTo>
                  <a:lnTo>
                    <a:pt x="435" y="16133"/>
                  </a:lnTo>
                  <a:lnTo>
                    <a:pt x="326" y="16705"/>
                  </a:lnTo>
                  <a:lnTo>
                    <a:pt x="245" y="17222"/>
                  </a:lnTo>
                  <a:lnTo>
                    <a:pt x="163" y="17752"/>
                  </a:lnTo>
                  <a:lnTo>
                    <a:pt x="109" y="18269"/>
                  </a:lnTo>
                  <a:lnTo>
                    <a:pt x="68" y="18799"/>
                  </a:lnTo>
                  <a:lnTo>
                    <a:pt x="27" y="19357"/>
                  </a:lnTo>
                  <a:lnTo>
                    <a:pt x="14" y="19928"/>
                  </a:lnTo>
                  <a:lnTo>
                    <a:pt x="0" y="20336"/>
                  </a:lnTo>
                  <a:lnTo>
                    <a:pt x="0" y="22690"/>
                  </a:lnTo>
                  <a:lnTo>
                    <a:pt x="14" y="22867"/>
                  </a:lnTo>
                  <a:lnTo>
                    <a:pt x="27" y="23043"/>
                  </a:lnTo>
                  <a:lnTo>
                    <a:pt x="41" y="23207"/>
                  </a:lnTo>
                  <a:lnTo>
                    <a:pt x="82" y="23383"/>
                  </a:lnTo>
                  <a:lnTo>
                    <a:pt x="109" y="23547"/>
                  </a:lnTo>
                  <a:lnTo>
                    <a:pt x="163" y="23710"/>
                  </a:lnTo>
                  <a:lnTo>
                    <a:pt x="218" y="23860"/>
                  </a:lnTo>
                  <a:lnTo>
                    <a:pt x="272" y="24023"/>
                  </a:lnTo>
                  <a:lnTo>
                    <a:pt x="422" y="24322"/>
                  </a:lnTo>
                  <a:lnTo>
                    <a:pt x="585" y="24594"/>
                  </a:lnTo>
                  <a:lnTo>
                    <a:pt x="789" y="24866"/>
                  </a:lnTo>
                  <a:lnTo>
                    <a:pt x="1007" y="25097"/>
                  </a:lnTo>
                  <a:lnTo>
                    <a:pt x="1251" y="25329"/>
                  </a:lnTo>
                  <a:lnTo>
                    <a:pt x="1510" y="25519"/>
                  </a:lnTo>
                  <a:lnTo>
                    <a:pt x="1796" y="25696"/>
                  </a:lnTo>
                  <a:lnTo>
                    <a:pt x="2095" y="25832"/>
                  </a:lnTo>
                  <a:lnTo>
                    <a:pt x="2244" y="25900"/>
                  </a:lnTo>
                  <a:lnTo>
                    <a:pt x="2408" y="25954"/>
                  </a:lnTo>
                  <a:lnTo>
                    <a:pt x="2571" y="25995"/>
                  </a:lnTo>
                  <a:lnTo>
                    <a:pt x="2734" y="26036"/>
                  </a:lnTo>
                  <a:lnTo>
                    <a:pt x="2897" y="26063"/>
                  </a:lnTo>
                  <a:lnTo>
                    <a:pt x="3074" y="26090"/>
                  </a:lnTo>
                  <a:lnTo>
                    <a:pt x="3237" y="26104"/>
                  </a:lnTo>
                  <a:lnTo>
                    <a:pt x="43936" y="26104"/>
                  </a:lnTo>
                  <a:lnTo>
                    <a:pt x="43936" y="18772"/>
                  </a:lnTo>
                  <a:lnTo>
                    <a:pt x="43936" y="18459"/>
                  </a:lnTo>
                  <a:lnTo>
                    <a:pt x="43909" y="17888"/>
                  </a:lnTo>
                  <a:lnTo>
                    <a:pt x="43882" y="17317"/>
                  </a:lnTo>
                  <a:lnTo>
                    <a:pt x="43841" y="16922"/>
                  </a:lnTo>
                  <a:lnTo>
                    <a:pt x="43800" y="16528"/>
                  </a:lnTo>
                  <a:lnTo>
                    <a:pt x="43760" y="16133"/>
                  </a:lnTo>
                  <a:lnTo>
                    <a:pt x="43692" y="15752"/>
                  </a:lnTo>
                  <a:lnTo>
                    <a:pt x="43624" y="15358"/>
                  </a:lnTo>
                  <a:lnTo>
                    <a:pt x="43556" y="14977"/>
                  </a:lnTo>
                  <a:lnTo>
                    <a:pt x="43474" y="14596"/>
                  </a:lnTo>
                  <a:lnTo>
                    <a:pt x="43379" y="14215"/>
                  </a:lnTo>
                  <a:lnTo>
                    <a:pt x="43175" y="13467"/>
                  </a:lnTo>
                  <a:lnTo>
                    <a:pt x="42943" y="12733"/>
                  </a:lnTo>
                  <a:lnTo>
                    <a:pt x="42685" y="12012"/>
                  </a:lnTo>
                  <a:lnTo>
                    <a:pt x="42399" y="11318"/>
                  </a:lnTo>
                  <a:lnTo>
                    <a:pt x="42141" y="10733"/>
                  </a:lnTo>
                  <a:lnTo>
                    <a:pt x="41855" y="10175"/>
                  </a:lnTo>
                  <a:lnTo>
                    <a:pt x="41651" y="9795"/>
                  </a:lnTo>
                  <a:lnTo>
                    <a:pt x="41447" y="9414"/>
                  </a:lnTo>
                  <a:lnTo>
                    <a:pt x="41230" y="9046"/>
                  </a:lnTo>
                  <a:lnTo>
                    <a:pt x="40998" y="8679"/>
                  </a:lnTo>
                  <a:lnTo>
                    <a:pt x="40753" y="8312"/>
                  </a:lnTo>
                  <a:lnTo>
                    <a:pt x="40509" y="7958"/>
                  </a:lnTo>
                  <a:lnTo>
                    <a:pt x="40264" y="7605"/>
                  </a:lnTo>
                  <a:lnTo>
                    <a:pt x="40005" y="7264"/>
                  </a:lnTo>
                  <a:lnTo>
                    <a:pt x="39774" y="6979"/>
                  </a:lnTo>
                  <a:lnTo>
                    <a:pt x="39529" y="6693"/>
                  </a:lnTo>
                  <a:lnTo>
                    <a:pt x="39298" y="6408"/>
                  </a:lnTo>
                  <a:lnTo>
                    <a:pt x="39039" y="6135"/>
                  </a:lnTo>
                  <a:lnTo>
                    <a:pt x="38767" y="5836"/>
                  </a:lnTo>
                  <a:lnTo>
                    <a:pt x="38495" y="5551"/>
                  </a:lnTo>
                  <a:lnTo>
                    <a:pt x="38210" y="5278"/>
                  </a:lnTo>
                  <a:lnTo>
                    <a:pt x="37924" y="5006"/>
                  </a:lnTo>
                  <a:lnTo>
                    <a:pt x="37638" y="4734"/>
                  </a:lnTo>
                  <a:lnTo>
                    <a:pt x="37339" y="4476"/>
                  </a:lnTo>
                  <a:lnTo>
                    <a:pt x="37026" y="4217"/>
                  </a:lnTo>
                  <a:lnTo>
                    <a:pt x="36713" y="3973"/>
                  </a:lnTo>
                  <a:lnTo>
                    <a:pt x="36401" y="3728"/>
                  </a:lnTo>
                  <a:lnTo>
                    <a:pt x="36088" y="3497"/>
                  </a:lnTo>
                  <a:lnTo>
                    <a:pt x="35761" y="3265"/>
                  </a:lnTo>
                  <a:lnTo>
                    <a:pt x="35421" y="3048"/>
                  </a:lnTo>
                  <a:lnTo>
                    <a:pt x="35095" y="2830"/>
                  </a:lnTo>
                  <a:lnTo>
                    <a:pt x="34755" y="2626"/>
                  </a:lnTo>
                  <a:lnTo>
                    <a:pt x="34401" y="2422"/>
                  </a:lnTo>
                  <a:lnTo>
                    <a:pt x="34061" y="2232"/>
                  </a:lnTo>
                  <a:lnTo>
                    <a:pt x="33707" y="2041"/>
                  </a:lnTo>
                  <a:lnTo>
                    <a:pt x="33340" y="1864"/>
                  </a:lnTo>
                  <a:lnTo>
                    <a:pt x="32986" y="1687"/>
                  </a:lnTo>
                  <a:lnTo>
                    <a:pt x="32619" y="1524"/>
                  </a:lnTo>
                  <a:lnTo>
                    <a:pt x="32238" y="1375"/>
                  </a:lnTo>
                  <a:lnTo>
                    <a:pt x="31871" y="1225"/>
                  </a:lnTo>
                  <a:lnTo>
                    <a:pt x="31490" y="1089"/>
                  </a:lnTo>
                  <a:lnTo>
                    <a:pt x="31109" y="953"/>
                  </a:lnTo>
                  <a:lnTo>
                    <a:pt x="30715" y="830"/>
                  </a:lnTo>
                  <a:lnTo>
                    <a:pt x="30334" y="708"/>
                  </a:lnTo>
                  <a:lnTo>
                    <a:pt x="29939" y="599"/>
                  </a:lnTo>
                  <a:lnTo>
                    <a:pt x="29531" y="504"/>
                  </a:lnTo>
                  <a:lnTo>
                    <a:pt x="29137" y="409"/>
                  </a:lnTo>
                  <a:lnTo>
                    <a:pt x="28729" y="327"/>
                  </a:lnTo>
                  <a:lnTo>
                    <a:pt x="28321" y="259"/>
                  </a:lnTo>
                  <a:lnTo>
                    <a:pt x="27913" y="191"/>
                  </a:lnTo>
                  <a:lnTo>
                    <a:pt x="27355" y="123"/>
                  </a:lnTo>
                  <a:lnTo>
                    <a:pt x="26784" y="69"/>
                  </a:lnTo>
                  <a:lnTo>
                    <a:pt x="26389" y="42"/>
                  </a:lnTo>
                  <a:lnTo>
                    <a:pt x="25981" y="14"/>
                  </a:lnTo>
                  <a:lnTo>
                    <a:pt x="255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4" name="Google Shape;1204;p29"/>
            <p:cNvSpPr/>
            <p:nvPr/>
          </p:nvSpPr>
          <p:spPr>
            <a:xfrm>
              <a:off x="1751882" y="2398847"/>
              <a:ext cx="1018253" cy="340914"/>
            </a:xfrm>
            <a:custGeom>
              <a:avLst/>
              <a:gdLst/>
              <a:ahLst/>
              <a:cxnLst/>
              <a:rect l="l" t="t" r="r" b="b"/>
              <a:pathLst>
                <a:path w="28811" h="9646" extrusionOk="0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FF53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5" name="Google Shape;1205;p29"/>
            <p:cNvSpPr/>
            <p:nvPr/>
          </p:nvSpPr>
          <p:spPr>
            <a:xfrm>
              <a:off x="1751882" y="2398847"/>
              <a:ext cx="1018253" cy="340914"/>
            </a:xfrm>
            <a:custGeom>
              <a:avLst/>
              <a:gdLst/>
              <a:ahLst/>
              <a:cxnLst/>
              <a:rect l="l" t="t" r="r" b="b"/>
              <a:pathLst>
                <a:path w="28811" h="9646" extrusionOk="0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E339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6" name="Google Shape;1206;p29"/>
            <p:cNvSpPr/>
            <p:nvPr/>
          </p:nvSpPr>
          <p:spPr>
            <a:xfrm>
              <a:off x="2075411" y="2583938"/>
              <a:ext cx="573079" cy="155825"/>
            </a:xfrm>
            <a:custGeom>
              <a:avLst/>
              <a:gdLst/>
              <a:ahLst/>
              <a:cxnLst/>
              <a:rect l="l" t="t" r="r" b="b"/>
              <a:pathLst>
                <a:path w="16215" h="4409" extrusionOk="0">
                  <a:moveTo>
                    <a:pt x="1" y="1"/>
                  </a:moveTo>
                  <a:lnTo>
                    <a:pt x="191" y="191"/>
                  </a:lnTo>
                  <a:lnTo>
                    <a:pt x="966" y="980"/>
                  </a:lnTo>
                  <a:lnTo>
                    <a:pt x="1347" y="1361"/>
                  </a:lnTo>
                  <a:lnTo>
                    <a:pt x="1728" y="1742"/>
                  </a:lnTo>
                  <a:lnTo>
                    <a:pt x="2109" y="2096"/>
                  </a:lnTo>
                  <a:lnTo>
                    <a:pt x="2504" y="2449"/>
                  </a:lnTo>
                  <a:lnTo>
                    <a:pt x="2912" y="2776"/>
                  </a:lnTo>
                  <a:lnTo>
                    <a:pt x="3347" y="3089"/>
                  </a:lnTo>
                  <a:lnTo>
                    <a:pt x="3565" y="3238"/>
                  </a:lnTo>
                  <a:lnTo>
                    <a:pt x="3782" y="3374"/>
                  </a:lnTo>
                  <a:lnTo>
                    <a:pt x="4013" y="3497"/>
                  </a:lnTo>
                  <a:lnTo>
                    <a:pt x="4258" y="3633"/>
                  </a:lnTo>
                  <a:lnTo>
                    <a:pt x="4503" y="3742"/>
                  </a:lnTo>
                  <a:lnTo>
                    <a:pt x="4748" y="3850"/>
                  </a:lnTo>
                  <a:lnTo>
                    <a:pt x="5020" y="3946"/>
                  </a:lnTo>
                  <a:lnTo>
                    <a:pt x="5278" y="4041"/>
                  </a:lnTo>
                  <a:lnTo>
                    <a:pt x="5564" y="4122"/>
                  </a:lnTo>
                  <a:lnTo>
                    <a:pt x="5850" y="4191"/>
                  </a:lnTo>
                  <a:lnTo>
                    <a:pt x="6149" y="4259"/>
                  </a:lnTo>
                  <a:lnTo>
                    <a:pt x="6448" y="4313"/>
                  </a:lnTo>
                  <a:lnTo>
                    <a:pt x="6775" y="4354"/>
                  </a:lnTo>
                  <a:lnTo>
                    <a:pt x="7101" y="4381"/>
                  </a:lnTo>
                  <a:lnTo>
                    <a:pt x="7441" y="4395"/>
                  </a:lnTo>
                  <a:lnTo>
                    <a:pt x="7795" y="4408"/>
                  </a:lnTo>
                  <a:lnTo>
                    <a:pt x="8271" y="4395"/>
                  </a:lnTo>
                  <a:lnTo>
                    <a:pt x="8747" y="4354"/>
                  </a:lnTo>
                  <a:lnTo>
                    <a:pt x="9223" y="4299"/>
                  </a:lnTo>
                  <a:lnTo>
                    <a:pt x="9686" y="4218"/>
                  </a:lnTo>
                  <a:lnTo>
                    <a:pt x="10148" y="4109"/>
                  </a:lnTo>
                  <a:lnTo>
                    <a:pt x="10611" y="3986"/>
                  </a:lnTo>
                  <a:lnTo>
                    <a:pt x="11060" y="3837"/>
                  </a:lnTo>
                  <a:lnTo>
                    <a:pt x="11495" y="3660"/>
                  </a:lnTo>
                  <a:lnTo>
                    <a:pt x="11930" y="3470"/>
                  </a:lnTo>
                  <a:lnTo>
                    <a:pt x="12352" y="3266"/>
                  </a:lnTo>
                  <a:lnTo>
                    <a:pt x="12760" y="3034"/>
                  </a:lnTo>
                  <a:lnTo>
                    <a:pt x="13168" y="2776"/>
                  </a:lnTo>
                  <a:lnTo>
                    <a:pt x="13549" y="2504"/>
                  </a:lnTo>
                  <a:lnTo>
                    <a:pt x="13930" y="2205"/>
                  </a:lnTo>
                  <a:lnTo>
                    <a:pt x="14283" y="1905"/>
                  </a:lnTo>
                  <a:lnTo>
                    <a:pt x="14637" y="1565"/>
                  </a:lnTo>
                  <a:lnTo>
                    <a:pt x="162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7" name="Google Shape;1207;p29"/>
            <p:cNvSpPr/>
            <p:nvPr/>
          </p:nvSpPr>
          <p:spPr>
            <a:xfrm>
              <a:off x="1217744" y="2140702"/>
              <a:ext cx="235593" cy="133665"/>
            </a:xfrm>
            <a:custGeom>
              <a:avLst/>
              <a:gdLst/>
              <a:ahLst/>
              <a:cxnLst/>
              <a:rect l="l" t="t" r="r" b="b"/>
              <a:pathLst>
                <a:path w="6666" h="3782" extrusionOk="0">
                  <a:moveTo>
                    <a:pt x="55" y="0"/>
                  </a:moveTo>
                  <a:lnTo>
                    <a:pt x="14" y="558"/>
                  </a:lnTo>
                  <a:lnTo>
                    <a:pt x="1" y="1129"/>
                  </a:lnTo>
                  <a:lnTo>
                    <a:pt x="2884" y="1129"/>
                  </a:lnTo>
                  <a:lnTo>
                    <a:pt x="3156" y="1143"/>
                  </a:lnTo>
                  <a:lnTo>
                    <a:pt x="3415" y="1184"/>
                  </a:lnTo>
                  <a:lnTo>
                    <a:pt x="3673" y="1252"/>
                  </a:lnTo>
                  <a:lnTo>
                    <a:pt x="3918" y="1347"/>
                  </a:lnTo>
                  <a:lnTo>
                    <a:pt x="4149" y="1456"/>
                  </a:lnTo>
                  <a:lnTo>
                    <a:pt x="4367" y="1592"/>
                  </a:lnTo>
                  <a:lnTo>
                    <a:pt x="4571" y="1742"/>
                  </a:lnTo>
                  <a:lnTo>
                    <a:pt x="4762" y="1905"/>
                  </a:lnTo>
                  <a:lnTo>
                    <a:pt x="4925" y="2095"/>
                  </a:lnTo>
                  <a:lnTo>
                    <a:pt x="5074" y="2299"/>
                  </a:lnTo>
                  <a:lnTo>
                    <a:pt x="5210" y="2517"/>
                  </a:lnTo>
                  <a:lnTo>
                    <a:pt x="5319" y="2748"/>
                  </a:lnTo>
                  <a:lnTo>
                    <a:pt x="5414" y="2993"/>
                  </a:lnTo>
                  <a:lnTo>
                    <a:pt x="5482" y="3251"/>
                  </a:lnTo>
                  <a:lnTo>
                    <a:pt x="5523" y="3510"/>
                  </a:lnTo>
                  <a:lnTo>
                    <a:pt x="5537" y="3782"/>
                  </a:lnTo>
                  <a:lnTo>
                    <a:pt x="6666" y="3782"/>
                  </a:lnTo>
                  <a:lnTo>
                    <a:pt x="6666" y="3591"/>
                  </a:lnTo>
                  <a:lnTo>
                    <a:pt x="6652" y="3387"/>
                  </a:lnTo>
                  <a:lnTo>
                    <a:pt x="6625" y="3211"/>
                  </a:lnTo>
                  <a:lnTo>
                    <a:pt x="6598" y="3020"/>
                  </a:lnTo>
                  <a:lnTo>
                    <a:pt x="6543" y="2830"/>
                  </a:lnTo>
                  <a:lnTo>
                    <a:pt x="6503" y="2653"/>
                  </a:lnTo>
                  <a:lnTo>
                    <a:pt x="6435" y="2476"/>
                  </a:lnTo>
                  <a:lnTo>
                    <a:pt x="6367" y="2313"/>
                  </a:lnTo>
                  <a:lnTo>
                    <a:pt x="6299" y="2136"/>
                  </a:lnTo>
                  <a:lnTo>
                    <a:pt x="6217" y="1973"/>
                  </a:lnTo>
                  <a:lnTo>
                    <a:pt x="6122" y="1823"/>
                  </a:lnTo>
                  <a:lnTo>
                    <a:pt x="6027" y="1660"/>
                  </a:lnTo>
                  <a:lnTo>
                    <a:pt x="5918" y="1524"/>
                  </a:lnTo>
                  <a:lnTo>
                    <a:pt x="5809" y="1374"/>
                  </a:lnTo>
                  <a:lnTo>
                    <a:pt x="5686" y="1238"/>
                  </a:lnTo>
                  <a:lnTo>
                    <a:pt x="5564" y="1102"/>
                  </a:lnTo>
                  <a:lnTo>
                    <a:pt x="5428" y="980"/>
                  </a:lnTo>
                  <a:lnTo>
                    <a:pt x="5292" y="857"/>
                  </a:lnTo>
                  <a:lnTo>
                    <a:pt x="5142" y="749"/>
                  </a:lnTo>
                  <a:lnTo>
                    <a:pt x="4993" y="640"/>
                  </a:lnTo>
                  <a:lnTo>
                    <a:pt x="4843" y="545"/>
                  </a:lnTo>
                  <a:lnTo>
                    <a:pt x="4694" y="449"/>
                  </a:lnTo>
                  <a:lnTo>
                    <a:pt x="4530" y="368"/>
                  </a:lnTo>
                  <a:lnTo>
                    <a:pt x="4353" y="300"/>
                  </a:lnTo>
                  <a:lnTo>
                    <a:pt x="4190" y="232"/>
                  </a:lnTo>
                  <a:lnTo>
                    <a:pt x="4013" y="164"/>
                  </a:lnTo>
                  <a:lnTo>
                    <a:pt x="3823" y="109"/>
                  </a:lnTo>
                  <a:lnTo>
                    <a:pt x="3646" y="68"/>
                  </a:lnTo>
                  <a:lnTo>
                    <a:pt x="3456" y="41"/>
                  </a:lnTo>
                  <a:lnTo>
                    <a:pt x="3265" y="14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8" name="Google Shape;1208;p29"/>
            <p:cNvSpPr/>
            <p:nvPr/>
          </p:nvSpPr>
          <p:spPr>
            <a:xfrm>
              <a:off x="1228807" y="1835905"/>
              <a:ext cx="411069" cy="230787"/>
            </a:xfrm>
            <a:custGeom>
              <a:avLst/>
              <a:gdLst/>
              <a:ahLst/>
              <a:cxnLst/>
              <a:rect l="l" t="t" r="r" b="b"/>
              <a:pathLst>
                <a:path w="11631" h="6530" extrusionOk="0">
                  <a:moveTo>
                    <a:pt x="10502" y="0"/>
                  </a:moveTo>
                  <a:lnTo>
                    <a:pt x="10488" y="272"/>
                  </a:lnTo>
                  <a:lnTo>
                    <a:pt x="10474" y="558"/>
                  </a:lnTo>
                  <a:lnTo>
                    <a:pt x="10434" y="817"/>
                  </a:lnTo>
                  <a:lnTo>
                    <a:pt x="10393" y="1089"/>
                  </a:lnTo>
                  <a:lnTo>
                    <a:pt x="10325" y="1347"/>
                  </a:lnTo>
                  <a:lnTo>
                    <a:pt x="10257" y="1606"/>
                  </a:lnTo>
                  <a:lnTo>
                    <a:pt x="10175" y="1850"/>
                  </a:lnTo>
                  <a:lnTo>
                    <a:pt x="10080" y="2095"/>
                  </a:lnTo>
                  <a:lnTo>
                    <a:pt x="9971" y="2340"/>
                  </a:lnTo>
                  <a:lnTo>
                    <a:pt x="9849" y="2571"/>
                  </a:lnTo>
                  <a:lnTo>
                    <a:pt x="9713" y="2803"/>
                  </a:lnTo>
                  <a:lnTo>
                    <a:pt x="9577" y="3020"/>
                  </a:lnTo>
                  <a:lnTo>
                    <a:pt x="9427" y="3224"/>
                  </a:lnTo>
                  <a:lnTo>
                    <a:pt x="9264" y="3428"/>
                  </a:lnTo>
                  <a:lnTo>
                    <a:pt x="9101" y="3632"/>
                  </a:lnTo>
                  <a:lnTo>
                    <a:pt x="8910" y="3823"/>
                  </a:lnTo>
                  <a:lnTo>
                    <a:pt x="8733" y="4000"/>
                  </a:lnTo>
                  <a:lnTo>
                    <a:pt x="8529" y="4163"/>
                  </a:lnTo>
                  <a:lnTo>
                    <a:pt x="8325" y="4326"/>
                  </a:lnTo>
                  <a:lnTo>
                    <a:pt x="8121" y="4476"/>
                  </a:lnTo>
                  <a:lnTo>
                    <a:pt x="7904" y="4612"/>
                  </a:lnTo>
                  <a:lnTo>
                    <a:pt x="7672" y="4748"/>
                  </a:lnTo>
                  <a:lnTo>
                    <a:pt x="7441" y="4870"/>
                  </a:lnTo>
                  <a:lnTo>
                    <a:pt x="7196" y="4979"/>
                  </a:lnTo>
                  <a:lnTo>
                    <a:pt x="6951" y="5074"/>
                  </a:lnTo>
                  <a:lnTo>
                    <a:pt x="6707" y="5156"/>
                  </a:lnTo>
                  <a:lnTo>
                    <a:pt x="6448" y="5224"/>
                  </a:lnTo>
                  <a:lnTo>
                    <a:pt x="6190" y="5292"/>
                  </a:lnTo>
                  <a:lnTo>
                    <a:pt x="5918" y="5333"/>
                  </a:lnTo>
                  <a:lnTo>
                    <a:pt x="5646" y="5373"/>
                  </a:lnTo>
                  <a:lnTo>
                    <a:pt x="5373" y="5387"/>
                  </a:lnTo>
                  <a:lnTo>
                    <a:pt x="5101" y="5401"/>
                  </a:lnTo>
                  <a:lnTo>
                    <a:pt x="245" y="5401"/>
                  </a:lnTo>
                  <a:lnTo>
                    <a:pt x="109" y="5958"/>
                  </a:lnTo>
                  <a:lnTo>
                    <a:pt x="0" y="6530"/>
                  </a:lnTo>
                  <a:lnTo>
                    <a:pt x="5101" y="6530"/>
                  </a:lnTo>
                  <a:lnTo>
                    <a:pt x="5523" y="6516"/>
                  </a:lnTo>
                  <a:lnTo>
                    <a:pt x="5945" y="6475"/>
                  </a:lnTo>
                  <a:lnTo>
                    <a:pt x="6353" y="6407"/>
                  </a:lnTo>
                  <a:lnTo>
                    <a:pt x="6761" y="6326"/>
                  </a:lnTo>
                  <a:lnTo>
                    <a:pt x="7155" y="6203"/>
                  </a:lnTo>
                  <a:lnTo>
                    <a:pt x="7536" y="6067"/>
                  </a:lnTo>
                  <a:lnTo>
                    <a:pt x="7904" y="5904"/>
                  </a:lnTo>
                  <a:lnTo>
                    <a:pt x="8271" y="5713"/>
                  </a:lnTo>
                  <a:lnTo>
                    <a:pt x="8611" y="5509"/>
                  </a:lnTo>
                  <a:lnTo>
                    <a:pt x="8937" y="5278"/>
                  </a:lnTo>
                  <a:lnTo>
                    <a:pt x="9250" y="5033"/>
                  </a:lnTo>
                  <a:lnTo>
                    <a:pt x="9549" y="4775"/>
                  </a:lnTo>
                  <a:lnTo>
                    <a:pt x="9835" y="4489"/>
                  </a:lnTo>
                  <a:lnTo>
                    <a:pt x="10107" y="4190"/>
                  </a:lnTo>
                  <a:lnTo>
                    <a:pt x="10352" y="3877"/>
                  </a:lnTo>
                  <a:lnTo>
                    <a:pt x="10583" y="3551"/>
                  </a:lnTo>
                  <a:lnTo>
                    <a:pt x="10747" y="3279"/>
                  </a:lnTo>
                  <a:lnTo>
                    <a:pt x="10910" y="2993"/>
                  </a:lnTo>
                  <a:lnTo>
                    <a:pt x="11046" y="2707"/>
                  </a:lnTo>
                  <a:lnTo>
                    <a:pt x="11168" y="2422"/>
                  </a:lnTo>
                  <a:lnTo>
                    <a:pt x="11277" y="2136"/>
                  </a:lnTo>
                  <a:lnTo>
                    <a:pt x="11372" y="1850"/>
                  </a:lnTo>
                  <a:lnTo>
                    <a:pt x="11454" y="1551"/>
                  </a:lnTo>
                  <a:lnTo>
                    <a:pt x="11508" y="1252"/>
                  </a:lnTo>
                  <a:lnTo>
                    <a:pt x="11563" y="939"/>
                  </a:lnTo>
                  <a:lnTo>
                    <a:pt x="11603" y="640"/>
                  </a:lnTo>
                  <a:lnTo>
                    <a:pt x="11631" y="313"/>
                  </a:lnTo>
                  <a:lnTo>
                    <a:pt x="116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9" name="Google Shape;1209;p29"/>
            <p:cNvSpPr/>
            <p:nvPr/>
          </p:nvSpPr>
          <p:spPr>
            <a:xfrm>
              <a:off x="2330234" y="2121935"/>
              <a:ext cx="439908" cy="172648"/>
            </a:xfrm>
            <a:custGeom>
              <a:avLst/>
              <a:gdLst/>
              <a:ahLst/>
              <a:cxnLst/>
              <a:rect l="l" t="t" r="r" b="b"/>
              <a:pathLst>
                <a:path w="12447" h="4885" extrusionOk="0">
                  <a:moveTo>
                    <a:pt x="0" y="1"/>
                  </a:moveTo>
                  <a:lnTo>
                    <a:pt x="14" y="246"/>
                  </a:lnTo>
                  <a:lnTo>
                    <a:pt x="27" y="491"/>
                  </a:lnTo>
                  <a:lnTo>
                    <a:pt x="54" y="735"/>
                  </a:lnTo>
                  <a:lnTo>
                    <a:pt x="109" y="980"/>
                  </a:lnTo>
                  <a:lnTo>
                    <a:pt x="150" y="1212"/>
                  </a:lnTo>
                  <a:lnTo>
                    <a:pt x="218" y="1443"/>
                  </a:lnTo>
                  <a:lnTo>
                    <a:pt x="299" y="1660"/>
                  </a:lnTo>
                  <a:lnTo>
                    <a:pt x="381" y="1878"/>
                  </a:lnTo>
                  <a:lnTo>
                    <a:pt x="476" y="2096"/>
                  </a:lnTo>
                  <a:lnTo>
                    <a:pt x="585" y="2300"/>
                  </a:lnTo>
                  <a:lnTo>
                    <a:pt x="694" y="2504"/>
                  </a:lnTo>
                  <a:lnTo>
                    <a:pt x="816" y="2708"/>
                  </a:lnTo>
                  <a:lnTo>
                    <a:pt x="952" y="2898"/>
                  </a:lnTo>
                  <a:lnTo>
                    <a:pt x="1102" y="3075"/>
                  </a:lnTo>
                  <a:lnTo>
                    <a:pt x="1251" y="3252"/>
                  </a:lnTo>
                  <a:lnTo>
                    <a:pt x="1401" y="3415"/>
                  </a:lnTo>
                  <a:lnTo>
                    <a:pt x="1564" y="3578"/>
                  </a:lnTo>
                  <a:lnTo>
                    <a:pt x="1741" y="3728"/>
                  </a:lnTo>
                  <a:lnTo>
                    <a:pt x="1918" y="3878"/>
                  </a:lnTo>
                  <a:lnTo>
                    <a:pt x="2108" y="4014"/>
                  </a:lnTo>
                  <a:lnTo>
                    <a:pt x="2312" y="4150"/>
                  </a:lnTo>
                  <a:lnTo>
                    <a:pt x="2503" y="4258"/>
                  </a:lnTo>
                  <a:lnTo>
                    <a:pt x="2707" y="4367"/>
                  </a:lnTo>
                  <a:lnTo>
                    <a:pt x="2925" y="4476"/>
                  </a:lnTo>
                  <a:lnTo>
                    <a:pt x="3142" y="4558"/>
                  </a:lnTo>
                  <a:lnTo>
                    <a:pt x="3360" y="4639"/>
                  </a:lnTo>
                  <a:lnTo>
                    <a:pt x="3591" y="4707"/>
                  </a:lnTo>
                  <a:lnTo>
                    <a:pt x="3822" y="4762"/>
                  </a:lnTo>
                  <a:lnTo>
                    <a:pt x="4054" y="4816"/>
                  </a:lnTo>
                  <a:lnTo>
                    <a:pt x="4298" y="4843"/>
                  </a:lnTo>
                  <a:lnTo>
                    <a:pt x="4543" y="4871"/>
                  </a:lnTo>
                  <a:lnTo>
                    <a:pt x="4788" y="4884"/>
                  </a:lnTo>
                  <a:lnTo>
                    <a:pt x="12446" y="4884"/>
                  </a:lnTo>
                  <a:lnTo>
                    <a:pt x="12446" y="3742"/>
                  </a:lnTo>
                  <a:lnTo>
                    <a:pt x="4693" y="3742"/>
                  </a:lnTo>
                  <a:lnTo>
                    <a:pt x="4503" y="3728"/>
                  </a:lnTo>
                  <a:lnTo>
                    <a:pt x="4312" y="3701"/>
                  </a:lnTo>
                  <a:lnTo>
                    <a:pt x="4122" y="3674"/>
                  </a:lnTo>
                  <a:lnTo>
                    <a:pt x="3945" y="3619"/>
                  </a:lnTo>
                  <a:lnTo>
                    <a:pt x="3768" y="3578"/>
                  </a:lnTo>
                  <a:lnTo>
                    <a:pt x="3591" y="3510"/>
                  </a:lnTo>
                  <a:lnTo>
                    <a:pt x="3428" y="3442"/>
                  </a:lnTo>
                  <a:lnTo>
                    <a:pt x="3265" y="3374"/>
                  </a:lnTo>
                  <a:lnTo>
                    <a:pt x="3101" y="3293"/>
                  </a:lnTo>
                  <a:lnTo>
                    <a:pt x="2938" y="3197"/>
                  </a:lnTo>
                  <a:lnTo>
                    <a:pt x="2789" y="3102"/>
                  </a:lnTo>
                  <a:lnTo>
                    <a:pt x="2639" y="2993"/>
                  </a:lnTo>
                  <a:lnTo>
                    <a:pt x="2503" y="2885"/>
                  </a:lnTo>
                  <a:lnTo>
                    <a:pt x="2367" y="2776"/>
                  </a:lnTo>
                  <a:lnTo>
                    <a:pt x="2231" y="2653"/>
                  </a:lnTo>
                  <a:lnTo>
                    <a:pt x="2108" y="2517"/>
                  </a:lnTo>
                  <a:lnTo>
                    <a:pt x="2000" y="2381"/>
                  </a:lnTo>
                  <a:lnTo>
                    <a:pt x="1891" y="2245"/>
                  </a:lnTo>
                  <a:lnTo>
                    <a:pt x="1782" y="2096"/>
                  </a:lnTo>
                  <a:lnTo>
                    <a:pt x="1687" y="1946"/>
                  </a:lnTo>
                  <a:lnTo>
                    <a:pt x="1592" y="1783"/>
                  </a:lnTo>
                  <a:lnTo>
                    <a:pt x="1510" y="1620"/>
                  </a:lnTo>
                  <a:lnTo>
                    <a:pt x="1442" y="1456"/>
                  </a:lnTo>
                  <a:lnTo>
                    <a:pt x="1374" y="1293"/>
                  </a:lnTo>
                  <a:lnTo>
                    <a:pt x="1306" y="1116"/>
                  </a:lnTo>
                  <a:lnTo>
                    <a:pt x="1265" y="939"/>
                  </a:lnTo>
                  <a:lnTo>
                    <a:pt x="1224" y="763"/>
                  </a:lnTo>
                  <a:lnTo>
                    <a:pt x="1183" y="572"/>
                  </a:lnTo>
                  <a:lnTo>
                    <a:pt x="1156" y="382"/>
                  </a:lnTo>
                  <a:lnTo>
                    <a:pt x="1143" y="191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0" name="Google Shape;1210;p29"/>
            <p:cNvSpPr/>
            <p:nvPr/>
          </p:nvSpPr>
          <p:spPr>
            <a:xfrm>
              <a:off x="1276414" y="1869552"/>
              <a:ext cx="189931" cy="39937"/>
            </a:xfrm>
            <a:custGeom>
              <a:avLst/>
              <a:gdLst/>
              <a:ahLst/>
              <a:cxnLst/>
              <a:rect l="l" t="t" r="r" b="b"/>
              <a:pathLst>
                <a:path w="5374" h="1130" extrusionOk="0">
                  <a:moveTo>
                    <a:pt x="544" y="1"/>
                  </a:moveTo>
                  <a:lnTo>
                    <a:pt x="259" y="558"/>
                  </a:lnTo>
                  <a:lnTo>
                    <a:pt x="0" y="1130"/>
                  </a:lnTo>
                  <a:lnTo>
                    <a:pt x="5373" y="1130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1" name="Google Shape;1211;p29"/>
            <p:cNvSpPr/>
            <p:nvPr/>
          </p:nvSpPr>
          <p:spPr>
            <a:xfrm>
              <a:off x="2151858" y="1693120"/>
              <a:ext cx="479350" cy="223117"/>
            </a:xfrm>
            <a:custGeom>
              <a:avLst/>
              <a:gdLst/>
              <a:ahLst/>
              <a:cxnLst/>
              <a:rect l="l" t="t" r="r" b="b"/>
              <a:pathLst>
                <a:path w="13563" h="6313" extrusionOk="0">
                  <a:moveTo>
                    <a:pt x="5972" y="0"/>
                  </a:moveTo>
                  <a:lnTo>
                    <a:pt x="5618" y="41"/>
                  </a:lnTo>
                  <a:lnTo>
                    <a:pt x="5265" y="82"/>
                  </a:lnTo>
                  <a:lnTo>
                    <a:pt x="4925" y="150"/>
                  </a:lnTo>
                  <a:lnTo>
                    <a:pt x="4598" y="232"/>
                  </a:lnTo>
                  <a:lnTo>
                    <a:pt x="4272" y="341"/>
                  </a:lnTo>
                  <a:lnTo>
                    <a:pt x="3945" y="463"/>
                  </a:lnTo>
                  <a:lnTo>
                    <a:pt x="3632" y="599"/>
                  </a:lnTo>
                  <a:lnTo>
                    <a:pt x="3333" y="749"/>
                  </a:lnTo>
                  <a:lnTo>
                    <a:pt x="3047" y="925"/>
                  </a:lnTo>
                  <a:lnTo>
                    <a:pt x="2762" y="1102"/>
                  </a:lnTo>
                  <a:lnTo>
                    <a:pt x="2490" y="1293"/>
                  </a:lnTo>
                  <a:lnTo>
                    <a:pt x="2231" y="1510"/>
                  </a:lnTo>
                  <a:lnTo>
                    <a:pt x="1986" y="1742"/>
                  </a:lnTo>
                  <a:lnTo>
                    <a:pt x="1742" y="1973"/>
                  </a:lnTo>
                  <a:lnTo>
                    <a:pt x="1524" y="2218"/>
                  </a:lnTo>
                  <a:lnTo>
                    <a:pt x="1320" y="2463"/>
                  </a:lnTo>
                  <a:lnTo>
                    <a:pt x="1129" y="2721"/>
                  </a:lnTo>
                  <a:lnTo>
                    <a:pt x="966" y="2979"/>
                  </a:lnTo>
                  <a:lnTo>
                    <a:pt x="803" y="3251"/>
                  </a:lnTo>
                  <a:lnTo>
                    <a:pt x="626" y="3605"/>
                  </a:lnTo>
                  <a:lnTo>
                    <a:pt x="463" y="3959"/>
                  </a:lnTo>
                  <a:lnTo>
                    <a:pt x="327" y="4326"/>
                  </a:lnTo>
                  <a:lnTo>
                    <a:pt x="218" y="4707"/>
                  </a:lnTo>
                  <a:lnTo>
                    <a:pt x="123" y="5101"/>
                  </a:lnTo>
                  <a:lnTo>
                    <a:pt x="55" y="5496"/>
                  </a:lnTo>
                  <a:lnTo>
                    <a:pt x="14" y="5904"/>
                  </a:lnTo>
                  <a:lnTo>
                    <a:pt x="0" y="6312"/>
                  </a:lnTo>
                  <a:lnTo>
                    <a:pt x="1143" y="6312"/>
                  </a:lnTo>
                  <a:lnTo>
                    <a:pt x="1157" y="6054"/>
                  </a:lnTo>
                  <a:lnTo>
                    <a:pt x="1170" y="5782"/>
                  </a:lnTo>
                  <a:lnTo>
                    <a:pt x="1198" y="5523"/>
                  </a:lnTo>
                  <a:lnTo>
                    <a:pt x="1252" y="5265"/>
                  </a:lnTo>
                  <a:lnTo>
                    <a:pt x="1306" y="5020"/>
                  </a:lnTo>
                  <a:lnTo>
                    <a:pt x="1374" y="4775"/>
                  </a:lnTo>
                  <a:lnTo>
                    <a:pt x="1456" y="4530"/>
                  </a:lnTo>
                  <a:lnTo>
                    <a:pt x="1551" y="4299"/>
                  </a:lnTo>
                  <a:lnTo>
                    <a:pt x="1660" y="4068"/>
                  </a:lnTo>
                  <a:lnTo>
                    <a:pt x="1769" y="3850"/>
                  </a:lnTo>
                  <a:lnTo>
                    <a:pt x="1891" y="3632"/>
                  </a:lnTo>
                  <a:lnTo>
                    <a:pt x="2027" y="3415"/>
                  </a:lnTo>
                  <a:lnTo>
                    <a:pt x="2177" y="3211"/>
                  </a:lnTo>
                  <a:lnTo>
                    <a:pt x="2327" y="3020"/>
                  </a:lnTo>
                  <a:lnTo>
                    <a:pt x="2490" y="2830"/>
                  </a:lnTo>
                  <a:lnTo>
                    <a:pt x="2667" y="2653"/>
                  </a:lnTo>
                  <a:lnTo>
                    <a:pt x="2843" y="2476"/>
                  </a:lnTo>
                  <a:lnTo>
                    <a:pt x="3034" y="2313"/>
                  </a:lnTo>
                  <a:lnTo>
                    <a:pt x="3224" y="2163"/>
                  </a:lnTo>
                  <a:lnTo>
                    <a:pt x="3428" y="2014"/>
                  </a:lnTo>
                  <a:lnTo>
                    <a:pt x="3646" y="1878"/>
                  </a:lnTo>
                  <a:lnTo>
                    <a:pt x="3864" y="1755"/>
                  </a:lnTo>
                  <a:lnTo>
                    <a:pt x="4081" y="1646"/>
                  </a:lnTo>
                  <a:lnTo>
                    <a:pt x="4313" y="1538"/>
                  </a:lnTo>
                  <a:lnTo>
                    <a:pt x="4544" y="1442"/>
                  </a:lnTo>
                  <a:lnTo>
                    <a:pt x="4789" y="1361"/>
                  </a:lnTo>
                  <a:lnTo>
                    <a:pt x="5033" y="1293"/>
                  </a:lnTo>
                  <a:lnTo>
                    <a:pt x="5292" y="1238"/>
                  </a:lnTo>
                  <a:lnTo>
                    <a:pt x="5537" y="1197"/>
                  </a:lnTo>
                  <a:lnTo>
                    <a:pt x="5795" y="1157"/>
                  </a:lnTo>
                  <a:lnTo>
                    <a:pt x="6067" y="1143"/>
                  </a:lnTo>
                  <a:lnTo>
                    <a:pt x="6326" y="1129"/>
                  </a:lnTo>
                  <a:lnTo>
                    <a:pt x="13562" y="1129"/>
                  </a:lnTo>
                  <a:lnTo>
                    <a:pt x="13331" y="844"/>
                  </a:lnTo>
                  <a:lnTo>
                    <a:pt x="13086" y="558"/>
                  </a:lnTo>
                  <a:lnTo>
                    <a:pt x="12855" y="273"/>
                  </a:lnTo>
                  <a:lnTo>
                    <a:pt x="12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2" name="Google Shape;1212;p29"/>
            <p:cNvSpPr/>
            <p:nvPr/>
          </p:nvSpPr>
          <p:spPr>
            <a:xfrm>
              <a:off x="2424458" y="1835905"/>
              <a:ext cx="291364" cy="40432"/>
            </a:xfrm>
            <a:custGeom>
              <a:avLst/>
              <a:gdLst/>
              <a:ahLst/>
              <a:cxnLst/>
              <a:rect l="l" t="t" r="r" b="b"/>
              <a:pathLst>
                <a:path w="8244" h="1144" extrusionOk="0">
                  <a:moveTo>
                    <a:pt x="0" y="0"/>
                  </a:moveTo>
                  <a:lnTo>
                    <a:pt x="0" y="1143"/>
                  </a:lnTo>
                  <a:lnTo>
                    <a:pt x="8243" y="1143"/>
                  </a:lnTo>
                  <a:lnTo>
                    <a:pt x="7985" y="558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3" name="Google Shape;1213;p29"/>
            <p:cNvSpPr/>
            <p:nvPr/>
          </p:nvSpPr>
          <p:spPr>
            <a:xfrm>
              <a:off x="1711485" y="2101755"/>
              <a:ext cx="144728" cy="297124"/>
            </a:xfrm>
            <a:custGeom>
              <a:avLst/>
              <a:gdLst/>
              <a:ahLst/>
              <a:cxnLst/>
              <a:rect l="l" t="t" r="r" b="b"/>
              <a:pathLst>
                <a:path w="4095" h="8407" extrusionOk="0">
                  <a:moveTo>
                    <a:pt x="4095" y="1"/>
                  </a:moveTo>
                  <a:lnTo>
                    <a:pt x="3755" y="28"/>
                  </a:lnTo>
                  <a:lnTo>
                    <a:pt x="3428" y="69"/>
                  </a:lnTo>
                  <a:lnTo>
                    <a:pt x="3102" y="123"/>
                  </a:lnTo>
                  <a:lnTo>
                    <a:pt x="2789" y="218"/>
                  </a:lnTo>
                  <a:lnTo>
                    <a:pt x="2490" y="341"/>
                  </a:lnTo>
                  <a:lnTo>
                    <a:pt x="2204" y="477"/>
                  </a:lnTo>
                  <a:lnTo>
                    <a:pt x="1932" y="626"/>
                  </a:lnTo>
                  <a:lnTo>
                    <a:pt x="1660" y="817"/>
                  </a:lnTo>
                  <a:lnTo>
                    <a:pt x="1415" y="1007"/>
                  </a:lnTo>
                  <a:lnTo>
                    <a:pt x="1184" y="1225"/>
                  </a:lnTo>
                  <a:lnTo>
                    <a:pt x="966" y="1470"/>
                  </a:lnTo>
                  <a:lnTo>
                    <a:pt x="776" y="1715"/>
                  </a:lnTo>
                  <a:lnTo>
                    <a:pt x="599" y="1973"/>
                  </a:lnTo>
                  <a:lnTo>
                    <a:pt x="449" y="2259"/>
                  </a:lnTo>
                  <a:lnTo>
                    <a:pt x="313" y="2544"/>
                  </a:lnTo>
                  <a:lnTo>
                    <a:pt x="205" y="2857"/>
                  </a:lnTo>
                  <a:lnTo>
                    <a:pt x="123" y="3116"/>
                  </a:lnTo>
                  <a:lnTo>
                    <a:pt x="68" y="3401"/>
                  </a:lnTo>
                  <a:lnTo>
                    <a:pt x="28" y="3687"/>
                  </a:lnTo>
                  <a:lnTo>
                    <a:pt x="14" y="3973"/>
                  </a:lnTo>
                  <a:lnTo>
                    <a:pt x="0" y="4095"/>
                  </a:lnTo>
                  <a:lnTo>
                    <a:pt x="0" y="8407"/>
                  </a:lnTo>
                  <a:lnTo>
                    <a:pt x="1143" y="8407"/>
                  </a:lnTo>
                  <a:lnTo>
                    <a:pt x="1143" y="4095"/>
                  </a:lnTo>
                  <a:lnTo>
                    <a:pt x="1157" y="3796"/>
                  </a:lnTo>
                  <a:lnTo>
                    <a:pt x="1198" y="3496"/>
                  </a:lnTo>
                  <a:lnTo>
                    <a:pt x="1279" y="3224"/>
                  </a:lnTo>
                  <a:lnTo>
                    <a:pt x="1374" y="2952"/>
                  </a:lnTo>
                  <a:lnTo>
                    <a:pt x="1497" y="2694"/>
                  </a:lnTo>
                  <a:lnTo>
                    <a:pt x="1646" y="2449"/>
                  </a:lnTo>
                  <a:lnTo>
                    <a:pt x="1823" y="2218"/>
                  </a:lnTo>
                  <a:lnTo>
                    <a:pt x="2014" y="2014"/>
                  </a:lnTo>
                  <a:lnTo>
                    <a:pt x="2218" y="1823"/>
                  </a:lnTo>
                  <a:lnTo>
                    <a:pt x="2449" y="1647"/>
                  </a:lnTo>
                  <a:lnTo>
                    <a:pt x="2694" y="1497"/>
                  </a:lnTo>
                  <a:lnTo>
                    <a:pt x="2952" y="1374"/>
                  </a:lnTo>
                  <a:lnTo>
                    <a:pt x="3224" y="1279"/>
                  </a:lnTo>
                  <a:lnTo>
                    <a:pt x="3496" y="1198"/>
                  </a:lnTo>
                  <a:lnTo>
                    <a:pt x="3796" y="1157"/>
                  </a:lnTo>
                  <a:lnTo>
                    <a:pt x="4095" y="1143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4" name="Google Shape;1214;p29"/>
            <p:cNvSpPr/>
            <p:nvPr/>
          </p:nvSpPr>
          <p:spPr>
            <a:xfrm>
              <a:off x="1815817" y="1480638"/>
              <a:ext cx="163000" cy="267331"/>
            </a:xfrm>
            <a:custGeom>
              <a:avLst/>
              <a:gdLst/>
              <a:ahLst/>
              <a:cxnLst/>
              <a:rect l="l" t="t" r="r" b="b"/>
              <a:pathLst>
                <a:path w="4612" h="7564" extrusionOk="0">
                  <a:moveTo>
                    <a:pt x="1143" y="0"/>
                  </a:moveTo>
                  <a:lnTo>
                    <a:pt x="572" y="68"/>
                  </a:lnTo>
                  <a:lnTo>
                    <a:pt x="0" y="150"/>
                  </a:lnTo>
                  <a:lnTo>
                    <a:pt x="0" y="2952"/>
                  </a:lnTo>
                  <a:lnTo>
                    <a:pt x="14" y="3183"/>
                  </a:lnTo>
                  <a:lnTo>
                    <a:pt x="27" y="3428"/>
                  </a:lnTo>
                  <a:lnTo>
                    <a:pt x="55" y="3659"/>
                  </a:lnTo>
                  <a:lnTo>
                    <a:pt x="95" y="3877"/>
                  </a:lnTo>
                  <a:lnTo>
                    <a:pt x="150" y="4108"/>
                  </a:lnTo>
                  <a:lnTo>
                    <a:pt x="204" y="4326"/>
                  </a:lnTo>
                  <a:lnTo>
                    <a:pt x="286" y="4530"/>
                  </a:lnTo>
                  <a:lnTo>
                    <a:pt x="368" y="4747"/>
                  </a:lnTo>
                  <a:lnTo>
                    <a:pt x="463" y="4951"/>
                  </a:lnTo>
                  <a:lnTo>
                    <a:pt x="558" y="5142"/>
                  </a:lnTo>
                  <a:lnTo>
                    <a:pt x="667" y="5346"/>
                  </a:lnTo>
                  <a:lnTo>
                    <a:pt x="789" y="5523"/>
                  </a:lnTo>
                  <a:lnTo>
                    <a:pt x="925" y="5713"/>
                  </a:lnTo>
                  <a:lnTo>
                    <a:pt x="1061" y="5890"/>
                  </a:lnTo>
                  <a:lnTo>
                    <a:pt x="1197" y="6053"/>
                  </a:lnTo>
                  <a:lnTo>
                    <a:pt x="1361" y="6216"/>
                  </a:lnTo>
                  <a:lnTo>
                    <a:pt x="1510" y="6366"/>
                  </a:lnTo>
                  <a:lnTo>
                    <a:pt x="1687" y="6516"/>
                  </a:lnTo>
                  <a:lnTo>
                    <a:pt x="1864" y="6652"/>
                  </a:lnTo>
                  <a:lnTo>
                    <a:pt x="2041" y="6774"/>
                  </a:lnTo>
                  <a:lnTo>
                    <a:pt x="2231" y="6897"/>
                  </a:lnTo>
                  <a:lnTo>
                    <a:pt x="2422" y="7005"/>
                  </a:lnTo>
                  <a:lnTo>
                    <a:pt x="2612" y="7114"/>
                  </a:lnTo>
                  <a:lnTo>
                    <a:pt x="2816" y="7196"/>
                  </a:lnTo>
                  <a:lnTo>
                    <a:pt x="3034" y="7277"/>
                  </a:lnTo>
                  <a:lnTo>
                    <a:pt x="3251" y="7359"/>
                  </a:lnTo>
                  <a:lnTo>
                    <a:pt x="3469" y="7414"/>
                  </a:lnTo>
                  <a:lnTo>
                    <a:pt x="3687" y="7468"/>
                  </a:lnTo>
                  <a:lnTo>
                    <a:pt x="3918" y="7509"/>
                  </a:lnTo>
                  <a:lnTo>
                    <a:pt x="4149" y="7536"/>
                  </a:lnTo>
                  <a:lnTo>
                    <a:pt x="4380" y="7563"/>
                  </a:lnTo>
                  <a:lnTo>
                    <a:pt x="4612" y="7563"/>
                  </a:lnTo>
                  <a:lnTo>
                    <a:pt x="4612" y="6434"/>
                  </a:lnTo>
                  <a:lnTo>
                    <a:pt x="4435" y="6421"/>
                  </a:lnTo>
                  <a:lnTo>
                    <a:pt x="4258" y="6407"/>
                  </a:lnTo>
                  <a:lnTo>
                    <a:pt x="4081" y="6393"/>
                  </a:lnTo>
                  <a:lnTo>
                    <a:pt x="3918" y="6353"/>
                  </a:lnTo>
                  <a:lnTo>
                    <a:pt x="3755" y="6312"/>
                  </a:lnTo>
                  <a:lnTo>
                    <a:pt x="3578" y="6271"/>
                  </a:lnTo>
                  <a:lnTo>
                    <a:pt x="3428" y="6216"/>
                  </a:lnTo>
                  <a:lnTo>
                    <a:pt x="3265" y="6148"/>
                  </a:lnTo>
                  <a:lnTo>
                    <a:pt x="3115" y="6080"/>
                  </a:lnTo>
                  <a:lnTo>
                    <a:pt x="2966" y="6012"/>
                  </a:lnTo>
                  <a:lnTo>
                    <a:pt x="2666" y="5836"/>
                  </a:lnTo>
                  <a:lnTo>
                    <a:pt x="2408" y="5632"/>
                  </a:lnTo>
                  <a:lnTo>
                    <a:pt x="2163" y="5414"/>
                  </a:lnTo>
                  <a:lnTo>
                    <a:pt x="1932" y="5169"/>
                  </a:lnTo>
                  <a:lnTo>
                    <a:pt x="1728" y="4897"/>
                  </a:lnTo>
                  <a:lnTo>
                    <a:pt x="1565" y="4611"/>
                  </a:lnTo>
                  <a:lnTo>
                    <a:pt x="1483" y="4462"/>
                  </a:lnTo>
                  <a:lnTo>
                    <a:pt x="1415" y="4299"/>
                  </a:lnTo>
                  <a:lnTo>
                    <a:pt x="1347" y="4149"/>
                  </a:lnTo>
                  <a:lnTo>
                    <a:pt x="1293" y="3986"/>
                  </a:lnTo>
                  <a:lnTo>
                    <a:pt x="1252" y="3822"/>
                  </a:lnTo>
                  <a:lnTo>
                    <a:pt x="1211" y="3646"/>
                  </a:lnTo>
                  <a:lnTo>
                    <a:pt x="1184" y="3482"/>
                  </a:lnTo>
                  <a:lnTo>
                    <a:pt x="1156" y="3306"/>
                  </a:lnTo>
                  <a:lnTo>
                    <a:pt x="1143" y="3129"/>
                  </a:lnTo>
                  <a:lnTo>
                    <a:pt x="1143" y="295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5" name="Google Shape;1215;p29"/>
            <p:cNvSpPr/>
            <p:nvPr/>
          </p:nvSpPr>
          <p:spPr>
            <a:xfrm>
              <a:off x="2041765" y="1478694"/>
              <a:ext cx="162045" cy="151973"/>
            </a:xfrm>
            <a:custGeom>
              <a:avLst/>
              <a:gdLst/>
              <a:ahLst/>
              <a:cxnLst/>
              <a:rect l="l" t="t" r="r" b="b"/>
              <a:pathLst>
                <a:path w="4585" h="4300" extrusionOk="0">
                  <a:moveTo>
                    <a:pt x="3456" y="1"/>
                  </a:moveTo>
                  <a:lnTo>
                    <a:pt x="3415" y="327"/>
                  </a:lnTo>
                  <a:lnTo>
                    <a:pt x="3333" y="640"/>
                  </a:lnTo>
                  <a:lnTo>
                    <a:pt x="3238" y="953"/>
                  </a:lnTo>
                  <a:lnTo>
                    <a:pt x="3102" y="1239"/>
                  </a:lnTo>
                  <a:lnTo>
                    <a:pt x="2952" y="1511"/>
                  </a:lnTo>
                  <a:lnTo>
                    <a:pt x="2775" y="1783"/>
                  </a:lnTo>
                  <a:lnTo>
                    <a:pt x="2571" y="2014"/>
                  </a:lnTo>
                  <a:lnTo>
                    <a:pt x="2340" y="2245"/>
                  </a:lnTo>
                  <a:lnTo>
                    <a:pt x="2109" y="2449"/>
                  </a:lnTo>
                  <a:lnTo>
                    <a:pt x="1850" y="2626"/>
                  </a:lnTo>
                  <a:lnTo>
                    <a:pt x="1565" y="2776"/>
                  </a:lnTo>
                  <a:lnTo>
                    <a:pt x="1279" y="2912"/>
                  </a:lnTo>
                  <a:lnTo>
                    <a:pt x="980" y="3020"/>
                  </a:lnTo>
                  <a:lnTo>
                    <a:pt x="653" y="3102"/>
                  </a:lnTo>
                  <a:lnTo>
                    <a:pt x="327" y="3143"/>
                  </a:lnTo>
                  <a:lnTo>
                    <a:pt x="0" y="3157"/>
                  </a:lnTo>
                  <a:lnTo>
                    <a:pt x="0" y="4299"/>
                  </a:lnTo>
                  <a:lnTo>
                    <a:pt x="218" y="4286"/>
                  </a:lnTo>
                  <a:lnTo>
                    <a:pt x="436" y="4272"/>
                  </a:lnTo>
                  <a:lnTo>
                    <a:pt x="653" y="4245"/>
                  </a:lnTo>
                  <a:lnTo>
                    <a:pt x="871" y="4218"/>
                  </a:lnTo>
                  <a:lnTo>
                    <a:pt x="1089" y="4163"/>
                  </a:lnTo>
                  <a:lnTo>
                    <a:pt x="1293" y="4109"/>
                  </a:lnTo>
                  <a:lnTo>
                    <a:pt x="1497" y="4041"/>
                  </a:lnTo>
                  <a:lnTo>
                    <a:pt x="1701" y="3973"/>
                  </a:lnTo>
                  <a:lnTo>
                    <a:pt x="1891" y="3891"/>
                  </a:lnTo>
                  <a:lnTo>
                    <a:pt x="2082" y="3796"/>
                  </a:lnTo>
                  <a:lnTo>
                    <a:pt x="2259" y="3701"/>
                  </a:lnTo>
                  <a:lnTo>
                    <a:pt x="2449" y="3592"/>
                  </a:lnTo>
                  <a:lnTo>
                    <a:pt x="2626" y="3483"/>
                  </a:lnTo>
                  <a:lnTo>
                    <a:pt x="2789" y="3347"/>
                  </a:lnTo>
                  <a:lnTo>
                    <a:pt x="2952" y="3225"/>
                  </a:lnTo>
                  <a:lnTo>
                    <a:pt x="3102" y="3089"/>
                  </a:lnTo>
                  <a:lnTo>
                    <a:pt x="3265" y="2939"/>
                  </a:lnTo>
                  <a:lnTo>
                    <a:pt x="3401" y="2789"/>
                  </a:lnTo>
                  <a:lnTo>
                    <a:pt x="3537" y="2640"/>
                  </a:lnTo>
                  <a:lnTo>
                    <a:pt x="3673" y="2476"/>
                  </a:lnTo>
                  <a:lnTo>
                    <a:pt x="3796" y="2300"/>
                  </a:lnTo>
                  <a:lnTo>
                    <a:pt x="3904" y="2123"/>
                  </a:lnTo>
                  <a:lnTo>
                    <a:pt x="4013" y="1946"/>
                  </a:lnTo>
                  <a:lnTo>
                    <a:pt x="4108" y="1755"/>
                  </a:lnTo>
                  <a:lnTo>
                    <a:pt x="4204" y="1565"/>
                  </a:lnTo>
                  <a:lnTo>
                    <a:pt x="4285" y="1375"/>
                  </a:lnTo>
                  <a:lnTo>
                    <a:pt x="4367" y="1184"/>
                  </a:lnTo>
                  <a:lnTo>
                    <a:pt x="4421" y="980"/>
                  </a:lnTo>
                  <a:lnTo>
                    <a:pt x="4476" y="762"/>
                  </a:lnTo>
                  <a:lnTo>
                    <a:pt x="4530" y="558"/>
                  </a:lnTo>
                  <a:lnTo>
                    <a:pt x="4557" y="341"/>
                  </a:lnTo>
                  <a:lnTo>
                    <a:pt x="4585" y="123"/>
                  </a:lnTo>
                  <a:lnTo>
                    <a:pt x="4027" y="55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6" name="Google Shape;1216;p29"/>
            <p:cNvSpPr/>
            <p:nvPr/>
          </p:nvSpPr>
          <p:spPr>
            <a:xfrm>
              <a:off x="1385517" y="1693120"/>
              <a:ext cx="410114" cy="177914"/>
            </a:xfrm>
            <a:custGeom>
              <a:avLst/>
              <a:gdLst/>
              <a:ahLst/>
              <a:cxnLst/>
              <a:rect l="l" t="t" r="r" b="b"/>
              <a:pathLst>
                <a:path w="11604" h="5034" extrusionOk="0">
                  <a:moveTo>
                    <a:pt x="1035" y="0"/>
                  </a:moveTo>
                  <a:lnTo>
                    <a:pt x="763" y="273"/>
                  </a:lnTo>
                  <a:lnTo>
                    <a:pt x="504" y="558"/>
                  </a:lnTo>
                  <a:lnTo>
                    <a:pt x="1" y="1129"/>
                  </a:lnTo>
                  <a:lnTo>
                    <a:pt x="6571" y="1129"/>
                  </a:lnTo>
                  <a:lnTo>
                    <a:pt x="6761" y="1143"/>
                  </a:lnTo>
                  <a:lnTo>
                    <a:pt x="6965" y="1157"/>
                  </a:lnTo>
                  <a:lnTo>
                    <a:pt x="7156" y="1170"/>
                  </a:lnTo>
                  <a:lnTo>
                    <a:pt x="7346" y="1211"/>
                  </a:lnTo>
                  <a:lnTo>
                    <a:pt x="7537" y="1252"/>
                  </a:lnTo>
                  <a:lnTo>
                    <a:pt x="7727" y="1306"/>
                  </a:lnTo>
                  <a:lnTo>
                    <a:pt x="7904" y="1374"/>
                  </a:lnTo>
                  <a:lnTo>
                    <a:pt x="8081" y="1442"/>
                  </a:lnTo>
                  <a:lnTo>
                    <a:pt x="8258" y="1510"/>
                  </a:lnTo>
                  <a:lnTo>
                    <a:pt x="8421" y="1606"/>
                  </a:lnTo>
                  <a:lnTo>
                    <a:pt x="8584" y="1701"/>
                  </a:lnTo>
                  <a:lnTo>
                    <a:pt x="8747" y="1796"/>
                  </a:lnTo>
                  <a:lnTo>
                    <a:pt x="8897" y="1905"/>
                  </a:lnTo>
                  <a:lnTo>
                    <a:pt x="9047" y="2027"/>
                  </a:lnTo>
                  <a:lnTo>
                    <a:pt x="9196" y="2150"/>
                  </a:lnTo>
                  <a:lnTo>
                    <a:pt x="9332" y="2272"/>
                  </a:lnTo>
                  <a:lnTo>
                    <a:pt x="9455" y="2408"/>
                  </a:lnTo>
                  <a:lnTo>
                    <a:pt x="9577" y="2558"/>
                  </a:lnTo>
                  <a:lnTo>
                    <a:pt x="9700" y="2707"/>
                  </a:lnTo>
                  <a:lnTo>
                    <a:pt x="9808" y="2857"/>
                  </a:lnTo>
                  <a:lnTo>
                    <a:pt x="9904" y="3007"/>
                  </a:lnTo>
                  <a:lnTo>
                    <a:pt x="9999" y="3170"/>
                  </a:lnTo>
                  <a:lnTo>
                    <a:pt x="10094" y="3347"/>
                  </a:lnTo>
                  <a:lnTo>
                    <a:pt x="10162" y="3524"/>
                  </a:lnTo>
                  <a:lnTo>
                    <a:pt x="10230" y="3700"/>
                  </a:lnTo>
                  <a:lnTo>
                    <a:pt x="10298" y="3877"/>
                  </a:lnTo>
                  <a:lnTo>
                    <a:pt x="10353" y="4054"/>
                  </a:lnTo>
                  <a:lnTo>
                    <a:pt x="10393" y="4244"/>
                  </a:lnTo>
                  <a:lnTo>
                    <a:pt x="10434" y="4435"/>
                  </a:lnTo>
                  <a:lnTo>
                    <a:pt x="10448" y="4639"/>
                  </a:lnTo>
                  <a:lnTo>
                    <a:pt x="10475" y="4829"/>
                  </a:lnTo>
                  <a:lnTo>
                    <a:pt x="10475" y="5033"/>
                  </a:lnTo>
                  <a:lnTo>
                    <a:pt x="11604" y="5033"/>
                  </a:lnTo>
                  <a:lnTo>
                    <a:pt x="11604" y="4775"/>
                  </a:lnTo>
                  <a:lnTo>
                    <a:pt x="11590" y="4516"/>
                  </a:lnTo>
                  <a:lnTo>
                    <a:pt x="11550" y="4272"/>
                  </a:lnTo>
                  <a:lnTo>
                    <a:pt x="11509" y="4027"/>
                  </a:lnTo>
                  <a:lnTo>
                    <a:pt x="11454" y="3782"/>
                  </a:lnTo>
                  <a:lnTo>
                    <a:pt x="11386" y="3537"/>
                  </a:lnTo>
                  <a:lnTo>
                    <a:pt x="11305" y="3306"/>
                  </a:lnTo>
                  <a:lnTo>
                    <a:pt x="11209" y="3075"/>
                  </a:lnTo>
                  <a:lnTo>
                    <a:pt x="11114" y="2857"/>
                  </a:lnTo>
                  <a:lnTo>
                    <a:pt x="11005" y="2639"/>
                  </a:lnTo>
                  <a:lnTo>
                    <a:pt x="10883" y="2422"/>
                  </a:lnTo>
                  <a:lnTo>
                    <a:pt x="10747" y="2218"/>
                  </a:lnTo>
                  <a:lnTo>
                    <a:pt x="10611" y="2027"/>
                  </a:lnTo>
                  <a:lnTo>
                    <a:pt x="10461" y="1837"/>
                  </a:lnTo>
                  <a:lnTo>
                    <a:pt x="10298" y="1646"/>
                  </a:lnTo>
                  <a:lnTo>
                    <a:pt x="10135" y="1470"/>
                  </a:lnTo>
                  <a:lnTo>
                    <a:pt x="9958" y="1306"/>
                  </a:lnTo>
                  <a:lnTo>
                    <a:pt x="9768" y="1143"/>
                  </a:lnTo>
                  <a:lnTo>
                    <a:pt x="9577" y="993"/>
                  </a:lnTo>
                  <a:lnTo>
                    <a:pt x="9387" y="857"/>
                  </a:lnTo>
                  <a:lnTo>
                    <a:pt x="9183" y="721"/>
                  </a:lnTo>
                  <a:lnTo>
                    <a:pt x="8965" y="599"/>
                  </a:lnTo>
                  <a:lnTo>
                    <a:pt x="8747" y="490"/>
                  </a:lnTo>
                  <a:lnTo>
                    <a:pt x="8530" y="395"/>
                  </a:lnTo>
                  <a:lnTo>
                    <a:pt x="8299" y="300"/>
                  </a:lnTo>
                  <a:lnTo>
                    <a:pt x="8067" y="218"/>
                  </a:lnTo>
                  <a:lnTo>
                    <a:pt x="7822" y="150"/>
                  </a:lnTo>
                  <a:lnTo>
                    <a:pt x="7578" y="96"/>
                  </a:lnTo>
                  <a:lnTo>
                    <a:pt x="7333" y="55"/>
                  </a:lnTo>
                  <a:lnTo>
                    <a:pt x="7074" y="28"/>
                  </a:lnTo>
                  <a:lnTo>
                    <a:pt x="682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7" name="Google Shape;1217;p29"/>
            <p:cNvSpPr/>
            <p:nvPr/>
          </p:nvSpPr>
          <p:spPr>
            <a:xfrm>
              <a:off x="2079264" y="1680149"/>
              <a:ext cx="135609" cy="131757"/>
            </a:xfrm>
            <a:custGeom>
              <a:avLst/>
              <a:gdLst/>
              <a:ahLst/>
              <a:cxnLst/>
              <a:rect l="l" t="t" r="r" b="b"/>
              <a:pathLst>
                <a:path w="3837" h="3728" extrusionOk="0">
                  <a:moveTo>
                    <a:pt x="0" y="0"/>
                  </a:moveTo>
                  <a:lnTo>
                    <a:pt x="14" y="191"/>
                  </a:lnTo>
                  <a:lnTo>
                    <a:pt x="28" y="381"/>
                  </a:lnTo>
                  <a:lnTo>
                    <a:pt x="41" y="571"/>
                  </a:lnTo>
                  <a:lnTo>
                    <a:pt x="82" y="748"/>
                  </a:lnTo>
                  <a:lnTo>
                    <a:pt x="123" y="939"/>
                  </a:lnTo>
                  <a:lnTo>
                    <a:pt x="177" y="1116"/>
                  </a:lnTo>
                  <a:lnTo>
                    <a:pt x="232" y="1279"/>
                  </a:lnTo>
                  <a:lnTo>
                    <a:pt x="300" y="1456"/>
                  </a:lnTo>
                  <a:lnTo>
                    <a:pt x="368" y="1619"/>
                  </a:lnTo>
                  <a:lnTo>
                    <a:pt x="449" y="1782"/>
                  </a:lnTo>
                  <a:lnTo>
                    <a:pt x="545" y="1932"/>
                  </a:lnTo>
                  <a:lnTo>
                    <a:pt x="640" y="2081"/>
                  </a:lnTo>
                  <a:lnTo>
                    <a:pt x="749" y="2231"/>
                  </a:lnTo>
                  <a:lnTo>
                    <a:pt x="857" y="2381"/>
                  </a:lnTo>
                  <a:lnTo>
                    <a:pt x="980" y="2517"/>
                  </a:lnTo>
                  <a:lnTo>
                    <a:pt x="1102" y="2639"/>
                  </a:lnTo>
                  <a:lnTo>
                    <a:pt x="1225" y="2761"/>
                  </a:lnTo>
                  <a:lnTo>
                    <a:pt x="1361" y="2884"/>
                  </a:lnTo>
                  <a:lnTo>
                    <a:pt x="1497" y="2993"/>
                  </a:lnTo>
                  <a:lnTo>
                    <a:pt x="1646" y="3102"/>
                  </a:lnTo>
                  <a:lnTo>
                    <a:pt x="1796" y="3197"/>
                  </a:lnTo>
                  <a:lnTo>
                    <a:pt x="1959" y="3278"/>
                  </a:lnTo>
                  <a:lnTo>
                    <a:pt x="2122" y="3360"/>
                  </a:lnTo>
                  <a:lnTo>
                    <a:pt x="2286" y="3442"/>
                  </a:lnTo>
                  <a:lnTo>
                    <a:pt x="2449" y="3510"/>
                  </a:lnTo>
                  <a:lnTo>
                    <a:pt x="2626" y="3564"/>
                  </a:lnTo>
                  <a:lnTo>
                    <a:pt x="2803" y="3618"/>
                  </a:lnTo>
                  <a:lnTo>
                    <a:pt x="2979" y="3659"/>
                  </a:lnTo>
                  <a:lnTo>
                    <a:pt x="3170" y="3686"/>
                  </a:lnTo>
                  <a:lnTo>
                    <a:pt x="3347" y="3714"/>
                  </a:lnTo>
                  <a:lnTo>
                    <a:pt x="3537" y="3727"/>
                  </a:lnTo>
                  <a:lnTo>
                    <a:pt x="3836" y="3727"/>
                  </a:lnTo>
                  <a:lnTo>
                    <a:pt x="3836" y="2598"/>
                  </a:lnTo>
                  <a:lnTo>
                    <a:pt x="3728" y="2598"/>
                  </a:lnTo>
                  <a:lnTo>
                    <a:pt x="3469" y="2585"/>
                  </a:lnTo>
                  <a:lnTo>
                    <a:pt x="3211" y="2544"/>
                  </a:lnTo>
                  <a:lnTo>
                    <a:pt x="2966" y="2476"/>
                  </a:lnTo>
                  <a:lnTo>
                    <a:pt x="2721" y="2394"/>
                  </a:lnTo>
                  <a:lnTo>
                    <a:pt x="2503" y="2285"/>
                  </a:lnTo>
                  <a:lnTo>
                    <a:pt x="2286" y="2149"/>
                  </a:lnTo>
                  <a:lnTo>
                    <a:pt x="2082" y="2000"/>
                  </a:lnTo>
                  <a:lnTo>
                    <a:pt x="1905" y="1837"/>
                  </a:lnTo>
                  <a:lnTo>
                    <a:pt x="1728" y="1646"/>
                  </a:lnTo>
                  <a:lnTo>
                    <a:pt x="1578" y="1456"/>
                  </a:lnTo>
                  <a:lnTo>
                    <a:pt x="1456" y="1238"/>
                  </a:lnTo>
                  <a:lnTo>
                    <a:pt x="1347" y="1007"/>
                  </a:lnTo>
                  <a:lnTo>
                    <a:pt x="1252" y="776"/>
                  </a:lnTo>
                  <a:lnTo>
                    <a:pt x="1198" y="531"/>
                  </a:lnTo>
                  <a:lnTo>
                    <a:pt x="1157" y="27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8" name="Google Shape;1218;p29"/>
            <p:cNvSpPr/>
            <p:nvPr/>
          </p:nvSpPr>
          <p:spPr>
            <a:xfrm>
              <a:off x="1620124" y="2059944"/>
              <a:ext cx="113980" cy="184134"/>
            </a:xfrm>
            <a:custGeom>
              <a:avLst/>
              <a:gdLst/>
              <a:ahLst/>
              <a:cxnLst/>
              <a:rect l="l" t="t" r="r" b="b"/>
              <a:pathLst>
                <a:path w="3225" h="5210" extrusionOk="0">
                  <a:moveTo>
                    <a:pt x="1" y="0"/>
                  </a:moveTo>
                  <a:lnTo>
                    <a:pt x="1" y="2000"/>
                  </a:lnTo>
                  <a:lnTo>
                    <a:pt x="15" y="2163"/>
                  </a:lnTo>
                  <a:lnTo>
                    <a:pt x="28" y="2326"/>
                  </a:lnTo>
                  <a:lnTo>
                    <a:pt x="42" y="2489"/>
                  </a:lnTo>
                  <a:lnTo>
                    <a:pt x="69" y="2653"/>
                  </a:lnTo>
                  <a:lnTo>
                    <a:pt x="151" y="2952"/>
                  </a:lnTo>
                  <a:lnTo>
                    <a:pt x="259" y="3251"/>
                  </a:lnTo>
                  <a:lnTo>
                    <a:pt x="395" y="3537"/>
                  </a:lnTo>
                  <a:lnTo>
                    <a:pt x="559" y="3795"/>
                  </a:lnTo>
                  <a:lnTo>
                    <a:pt x="736" y="4040"/>
                  </a:lnTo>
                  <a:lnTo>
                    <a:pt x="953" y="4271"/>
                  </a:lnTo>
                  <a:lnTo>
                    <a:pt x="1171" y="4475"/>
                  </a:lnTo>
                  <a:lnTo>
                    <a:pt x="1429" y="4666"/>
                  </a:lnTo>
                  <a:lnTo>
                    <a:pt x="1688" y="4829"/>
                  </a:lnTo>
                  <a:lnTo>
                    <a:pt x="1973" y="4965"/>
                  </a:lnTo>
                  <a:lnTo>
                    <a:pt x="2259" y="5074"/>
                  </a:lnTo>
                  <a:lnTo>
                    <a:pt x="2572" y="5142"/>
                  </a:lnTo>
                  <a:lnTo>
                    <a:pt x="2735" y="5183"/>
                  </a:lnTo>
                  <a:lnTo>
                    <a:pt x="2885" y="5196"/>
                  </a:lnTo>
                  <a:lnTo>
                    <a:pt x="3048" y="5210"/>
                  </a:lnTo>
                  <a:lnTo>
                    <a:pt x="3225" y="5210"/>
                  </a:lnTo>
                  <a:lnTo>
                    <a:pt x="3225" y="4081"/>
                  </a:lnTo>
                  <a:lnTo>
                    <a:pt x="3007" y="4067"/>
                  </a:lnTo>
                  <a:lnTo>
                    <a:pt x="2803" y="4040"/>
                  </a:lnTo>
                  <a:lnTo>
                    <a:pt x="2599" y="3986"/>
                  </a:lnTo>
                  <a:lnTo>
                    <a:pt x="2409" y="3918"/>
                  </a:lnTo>
                  <a:lnTo>
                    <a:pt x="2232" y="3822"/>
                  </a:lnTo>
                  <a:lnTo>
                    <a:pt x="2055" y="3727"/>
                  </a:lnTo>
                  <a:lnTo>
                    <a:pt x="1892" y="3605"/>
                  </a:lnTo>
                  <a:lnTo>
                    <a:pt x="1756" y="3469"/>
                  </a:lnTo>
                  <a:lnTo>
                    <a:pt x="1620" y="3319"/>
                  </a:lnTo>
                  <a:lnTo>
                    <a:pt x="1497" y="3156"/>
                  </a:lnTo>
                  <a:lnTo>
                    <a:pt x="1388" y="2993"/>
                  </a:lnTo>
                  <a:lnTo>
                    <a:pt x="1307" y="2802"/>
                  </a:lnTo>
                  <a:lnTo>
                    <a:pt x="1239" y="2612"/>
                  </a:lnTo>
                  <a:lnTo>
                    <a:pt x="1184" y="2421"/>
                  </a:lnTo>
                  <a:lnTo>
                    <a:pt x="1157" y="2217"/>
                  </a:lnTo>
                  <a:lnTo>
                    <a:pt x="1144" y="2000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9" name="Google Shape;1219;p29"/>
            <p:cNvSpPr/>
            <p:nvPr/>
          </p:nvSpPr>
          <p:spPr>
            <a:xfrm>
              <a:off x="1973977" y="2142152"/>
              <a:ext cx="185619" cy="441817"/>
            </a:xfrm>
            <a:custGeom>
              <a:avLst/>
              <a:gdLst/>
              <a:ahLst/>
              <a:cxnLst/>
              <a:rect l="l" t="t" r="r" b="b"/>
              <a:pathLst>
                <a:path w="5252" h="12501" extrusionOk="0">
                  <a:moveTo>
                    <a:pt x="1" y="0"/>
                  </a:moveTo>
                  <a:lnTo>
                    <a:pt x="1" y="2245"/>
                  </a:lnTo>
                  <a:lnTo>
                    <a:pt x="14" y="2517"/>
                  </a:lnTo>
                  <a:lnTo>
                    <a:pt x="55" y="2775"/>
                  </a:lnTo>
                  <a:lnTo>
                    <a:pt x="109" y="3034"/>
                  </a:lnTo>
                  <a:lnTo>
                    <a:pt x="205" y="3265"/>
                  </a:lnTo>
                  <a:lnTo>
                    <a:pt x="313" y="3496"/>
                  </a:lnTo>
                  <a:lnTo>
                    <a:pt x="449" y="3714"/>
                  </a:lnTo>
                  <a:lnTo>
                    <a:pt x="599" y="3918"/>
                  </a:lnTo>
                  <a:lnTo>
                    <a:pt x="762" y="4108"/>
                  </a:lnTo>
                  <a:lnTo>
                    <a:pt x="953" y="4271"/>
                  </a:lnTo>
                  <a:lnTo>
                    <a:pt x="1157" y="4435"/>
                  </a:lnTo>
                  <a:lnTo>
                    <a:pt x="1374" y="4557"/>
                  </a:lnTo>
                  <a:lnTo>
                    <a:pt x="1606" y="4666"/>
                  </a:lnTo>
                  <a:lnTo>
                    <a:pt x="1850" y="4761"/>
                  </a:lnTo>
                  <a:lnTo>
                    <a:pt x="2095" y="4829"/>
                  </a:lnTo>
                  <a:lnTo>
                    <a:pt x="2354" y="4870"/>
                  </a:lnTo>
                  <a:lnTo>
                    <a:pt x="2626" y="4884"/>
                  </a:lnTo>
                  <a:lnTo>
                    <a:pt x="2775" y="4884"/>
                  </a:lnTo>
                  <a:lnTo>
                    <a:pt x="2925" y="4911"/>
                  </a:lnTo>
                  <a:lnTo>
                    <a:pt x="3075" y="4952"/>
                  </a:lnTo>
                  <a:lnTo>
                    <a:pt x="3211" y="4992"/>
                  </a:lnTo>
                  <a:lnTo>
                    <a:pt x="3333" y="5060"/>
                  </a:lnTo>
                  <a:lnTo>
                    <a:pt x="3456" y="5128"/>
                  </a:lnTo>
                  <a:lnTo>
                    <a:pt x="3578" y="5224"/>
                  </a:lnTo>
                  <a:lnTo>
                    <a:pt x="3687" y="5319"/>
                  </a:lnTo>
                  <a:lnTo>
                    <a:pt x="3782" y="5428"/>
                  </a:lnTo>
                  <a:lnTo>
                    <a:pt x="3864" y="5536"/>
                  </a:lnTo>
                  <a:lnTo>
                    <a:pt x="3945" y="5659"/>
                  </a:lnTo>
                  <a:lnTo>
                    <a:pt x="4000" y="5795"/>
                  </a:lnTo>
                  <a:lnTo>
                    <a:pt x="4054" y="5931"/>
                  </a:lnTo>
                  <a:lnTo>
                    <a:pt x="4095" y="6067"/>
                  </a:lnTo>
                  <a:lnTo>
                    <a:pt x="4109" y="6217"/>
                  </a:lnTo>
                  <a:lnTo>
                    <a:pt x="4122" y="6366"/>
                  </a:lnTo>
                  <a:lnTo>
                    <a:pt x="4122" y="12501"/>
                  </a:lnTo>
                  <a:lnTo>
                    <a:pt x="5251" y="12501"/>
                  </a:lnTo>
                  <a:lnTo>
                    <a:pt x="5251" y="6366"/>
                  </a:lnTo>
                  <a:lnTo>
                    <a:pt x="5238" y="6108"/>
                  </a:lnTo>
                  <a:lnTo>
                    <a:pt x="5197" y="5836"/>
                  </a:lnTo>
                  <a:lnTo>
                    <a:pt x="5142" y="5591"/>
                  </a:lnTo>
                  <a:lnTo>
                    <a:pt x="5047" y="5346"/>
                  </a:lnTo>
                  <a:lnTo>
                    <a:pt x="4938" y="5115"/>
                  </a:lnTo>
                  <a:lnTo>
                    <a:pt x="4802" y="4897"/>
                  </a:lnTo>
                  <a:lnTo>
                    <a:pt x="4653" y="4693"/>
                  </a:lnTo>
                  <a:lnTo>
                    <a:pt x="4489" y="4516"/>
                  </a:lnTo>
                  <a:lnTo>
                    <a:pt x="4299" y="4339"/>
                  </a:lnTo>
                  <a:lnTo>
                    <a:pt x="4095" y="4190"/>
                  </a:lnTo>
                  <a:lnTo>
                    <a:pt x="3877" y="4054"/>
                  </a:lnTo>
                  <a:lnTo>
                    <a:pt x="3646" y="3945"/>
                  </a:lnTo>
                  <a:lnTo>
                    <a:pt x="3401" y="3863"/>
                  </a:lnTo>
                  <a:lnTo>
                    <a:pt x="3156" y="3795"/>
                  </a:lnTo>
                  <a:lnTo>
                    <a:pt x="2898" y="3755"/>
                  </a:lnTo>
                  <a:lnTo>
                    <a:pt x="2626" y="3741"/>
                  </a:lnTo>
                  <a:lnTo>
                    <a:pt x="2476" y="3727"/>
                  </a:lnTo>
                  <a:lnTo>
                    <a:pt x="2327" y="3714"/>
                  </a:lnTo>
                  <a:lnTo>
                    <a:pt x="2177" y="3673"/>
                  </a:lnTo>
                  <a:lnTo>
                    <a:pt x="2041" y="3618"/>
                  </a:lnTo>
                  <a:lnTo>
                    <a:pt x="1918" y="3564"/>
                  </a:lnTo>
                  <a:lnTo>
                    <a:pt x="1796" y="3482"/>
                  </a:lnTo>
                  <a:lnTo>
                    <a:pt x="1674" y="3401"/>
                  </a:lnTo>
                  <a:lnTo>
                    <a:pt x="1565" y="3306"/>
                  </a:lnTo>
                  <a:lnTo>
                    <a:pt x="1470" y="3197"/>
                  </a:lnTo>
                  <a:lnTo>
                    <a:pt x="1388" y="3088"/>
                  </a:lnTo>
                  <a:lnTo>
                    <a:pt x="1306" y="2966"/>
                  </a:lnTo>
                  <a:lnTo>
                    <a:pt x="1252" y="2830"/>
                  </a:lnTo>
                  <a:lnTo>
                    <a:pt x="1198" y="2694"/>
                  </a:lnTo>
                  <a:lnTo>
                    <a:pt x="1157" y="2544"/>
                  </a:lnTo>
                  <a:lnTo>
                    <a:pt x="1143" y="2394"/>
                  </a:lnTo>
                  <a:lnTo>
                    <a:pt x="1130" y="2245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0" name="Google Shape;1220;p29"/>
            <p:cNvSpPr/>
            <p:nvPr/>
          </p:nvSpPr>
          <p:spPr>
            <a:xfrm>
              <a:off x="2139841" y="2327702"/>
              <a:ext cx="133665" cy="155790"/>
            </a:xfrm>
            <a:custGeom>
              <a:avLst/>
              <a:gdLst/>
              <a:ahLst/>
              <a:cxnLst/>
              <a:rect l="l" t="t" r="r" b="b"/>
              <a:pathLst>
                <a:path w="3782" h="4408" extrusionOk="0">
                  <a:moveTo>
                    <a:pt x="2639" y="1"/>
                  </a:moveTo>
                  <a:lnTo>
                    <a:pt x="2639" y="627"/>
                  </a:lnTo>
                  <a:lnTo>
                    <a:pt x="2626" y="899"/>
                  </a:lnTo>
                  <a:lnTo>
                    <a:pt x="2599" y="1157"/>
                  </a:lnTo>
                  <a:lnTo>
                    <a:pt x="2530" y="1415"/>
                  </a:lnTo>
                  <a:lnTo>
                    <a:pt x="2435" y="1647"/>
                  </a:lnTo>
                  <a:lnTo>
                    <a:pt x="2326" y="1892"/>
                  </a:lnTo>
                  <a:lnTo>
                    <a:pt x="2190" y="2109"/>
                  </a:lnTo>
                  <a:lnTo>
                    <a:pt x="2041" y="2313"/>
                  </a:lnTo>
                  <a:lnTo>
                    <a:pt x="1864" y="2490"/>
                  </a:lnTo>
                  <a:lnTo>
                    <a:pt x="1674" y="2667"/>
                  </a:lnTo>
                  <a:lnTo>
                    <a:pt x="1469" y="2817"/>
                  </a:lnTo>
                  <a:lnTo>
                    <a:pt x="1252" y="2953"/>
                  </a:lnTo>
                  <a:lnTo>
                    <a:pt x="1021" y="3061"/>
                  </a:lnTo>
                  <a:lnTo>
                    <a:pt x="776" y="3157"/>
                  </a:lnTo>
                  <a:lnTo>
                    <a:pt x="531" y="3225"/>
                  </a:lnTo>
                  <a:lnTo>
                    <a:pt x="259" y="3265"/>
                  </a:lnTo>
                  <a:lnTo>
                    <a:pt x="0" y="3279"/>
                  </a:lnTo>
                  <a:lnTo>
                    <a:pt x="0" y="4408"/>
                  </a:lnTo>
                  <a:lnTo>
                    <a:pt x="191" y="4408"/>
                  </a:lnTo>
                  <a:lnTo>
                    <a:pt x="381" y="4394"/>
                  </a:lnTo>
                  <a:lnTo>
                    <a:pt x="572" y="4367"/>
                  </a:lnTo>
                  <a:lnTo>
                    <a:pt x="762" y="4326"/>
                  </a:lnTo>
                  <a:lnTo>
                    <a:pt x="939" y="4286"/>
                  </a:lnTo>
                  <a:lnTo>
                    <a:pt x="1116" y="4245"/>
                  </a:lnTo>
                  <a:lnTo>
                    <a:pt x="1293" y="4177"/>
                  </a:lnTo>
                  <a:lnTo>
                    <a:pt x="1469" y="4109"/>
                  </a:lnTo>
                  <a:lnTo>
                    <a:pt x="1633" y="4041"/>
                  </a:lnTo>
                  <a:lnTo>
                    <a:pt x="1796" y="3946"/>
                  </a:lnTo>
                  <a:lnTo>
                    <a:pt x="1959" y="3864"/>
                  </a:lnTo>
                  <a:lnTo>
                    <a:pt x="2109" y="3769"/>
                  </a:lnTo>
                  <a:lnTo>
                    <a:pt x="2258" y="3660"/>
                  </a:lnTo>
                  <a:lnTo>
                    <a:pt x="2408" y="3537"/>
                  </a:lnTo>
                  <a:lnTo>
                    <a:pt x="2544" y="3429"/>
                  </a:lnTo>
                  <a:lnTo>
                    <a:pt x="2667" y="3293"/>
                  </a:lnTo>
                  <a:lnTo>
                    <a:pt x="2803" y="3170"/>
                  </a:lnTo>
                  <a:lnTo>
                    <a:pt x="2911" y="3034"/>
                  </a:lnTo>
                  <a:lnTo>
                    <a:pt x="3034" y="2885"/>
                  </a:lnTo>
                  <a:lnTo>
                    <a:pt x="3129" y="2735"/>
                  </a:lnTo>
                  <a:lnTo>
                    <a:pt x="3238" y="2585"/>
                  </a:lnTo>
                  <a:lnTo>
                    <a:pt x="3319" y="2422"/>
                  </a:lnTo>
                  <a:lnTo>
                    <a:pt x="3415" y="2259"/>
                  </a:lnTo>
                  <a:lnTo>
                    <a:pt x="3483" y="2096"/>
                  </a:lnTo>
                  <a:lnTo>
                    <a:pt x="3551" y="1919"/>
                  </a:lnTo>
                  <a:lnTo>
                    <a:pt x="3605" y="1742"/>
                  </a:lnTo>
                  <a:lnTo>
                    <a:pt x="3660" y="1565"/>
                  </a:lnTo>
                  <a:lnTo>
                    <a:pt x="3700" y="1388"/>
                  </a:lnTo>
                  <a:lnTo>
                    <a:pt x="3741" y="1198"/>
                  </a:lnTo>
                  <a:lnTo>
                    <a:pt x="3768" y="1007"/>
                  </a:lnTo>
                  <a:lnTo>
                    <a:pt x="3782" y="817"/>
                  </a:lnTo>
                  <a:lnTo>
                    <a:pt x="3782" y="627"/>
                  </a:lnTo>
                  <a:lnTo>
                    <a:pt x="37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1" name="Google Shape;1221;p29"/>
            <p:cNvSpPr/>
            <p:nvPr/>
          </p:nvSpPr>
          <p:spPr>
            <a:xfrm>
              <a:off x="1591779" y="1921470"/>
              <a:ext cx="503383" cy="187068"/>
            </a:xfrm>
            <a:custGeom>
              <a:avLst/>
              <a:gdLst/>
              <a:ahLst/>
              <a:cxnLst/>
              <a:rect l="l" t="t" r="r" b="b"/>
              <a:pathLst>
                <a:path w="14243" h="5293" extrusionOk="0">
                  <a:moveTo>
                    <a:pt x="0" y="1"/>
                  </a:moveTo>
                  <a:lnTo>
                    <a:pt x="0" y="1130"/>
                  </a:lnTo>
                  <a:lnTo>
                    <a:pt x="8937" y="1130"/>
                  </a:lnTo>
                  <a:lnTo>
                    <a:pt x="9155" y="1143"/>
                  </a:lnTo>
                  <a:lnTo>
                    <a:pt x="9373" y="1157"/>
                  </a:lnTo>
                  <a:lnTo>
                    <a:pt x="9577" y="1184"/>
                  </a:lnTo>
                  <a:lnTo>
                    <a:pt x="9781" y="1211"/>
                  </a:lnTo>
                  <a:lnTo>
                    <a:pt x="9985" y="1266"/>
                  </a:lnTo>
                  <a:lnTo>
                    <a:pt x="10175" y="1320"/>
                  </a:lnTo>
                  <a:lnTo>
                    <a:pt x="10379" y="1388"/>
                  </a:lnTo>
                  <a:lnTo>
                    <a:pt x="10570" y="1456"/>
                  </a:lnTo>
                  <a:lnTo>
                    <a:pt x="10746" y="1538"/>
                  </a:lnTo>
                  <a:lnTo>
                    <a:pt x="10923" y="1633"/>
                  </a:lnTo>
                  <a:lnTo>
                    <a:pt x="11100" y="1742"/>
                  </a:lnTo>
                  <a:lnTo>
                    <a:pt x="11277" y="1837"/>
                  </a:lnTo>
                  <a:lnTo>
                    <a:pt x="11440" y="1959"/>
                  </a:lnTo>
                  <a:lnTo>
                    <a:pt x="11590" y="2082"/>
                  </a:lnTo>
                  <a:lnTo>
                    <a:pt x="11739" y="2218"/>
                  </a:lnTo>
                  <a:lnTo>
                    <a:pt x="11889" y="2354"/>
                  </a:lnTo>
                  <a:lnTo>
                    <a:pt x="12025" y="2504"/>
                  </a:lnTo>
                  <a:lnTo>
                    <a:pt x="12161" y="2653"/>
                  </a:lnTo>
                  <a:lnTo>
                    <a:pt x="12284" y="2803"/>
                  </a:lnTo>
                  <a:lnTo>
                    <a:pt x="12392" y="2966"/>
                  </a:lnTo>
                  <a:lnTo>
                    <a:pt x="12501" y="3143"/>
                  </a:lnTo>
                  <a:lnTo>
                    <a:pt x="12610" y="3320"/>
                  </a:lnTo>
                  <a:lnTo>
                    <a:pt x="12705" y="3497"/>
                  </a:lnTo>
                  <a:lnTo>
                    <a:pt x="12787" y="3673"/>
                  </a:lnTo>
                  <a:lnTo>
                    <a:pt x="12855" y="3864"/>
                  </a:lnTo>
                  <a:lnTo>
                    <a:pt x="12923" y="4054"/>
                  </a:lnTo>
                  <a:lnTo>
                    <a:pt x="12977" y="4258"/>
                  </a:lnTo>
                  <a:lnTo>
                    <a:pt x="13032" y="4462"/>
                  </a:lnTo>
                  <a:lnTo>
                    <a:pt x="13059" y="4666"/>
                  </a:lnTo>
                  <a:lnTo>
                    <a:pt x="13086" y="4870"/>
                  </a:lnTo>
                  <a:lnTo>
                    <a:pt x="13100" y="5088"/>
                  </a:lnTo>
                  <a:lnTo>
                    <a:pt x="13113" y="5292"/>
                  </a:lnTo>
                  <a:lnTo>
                    <a:pt x="14242" y="5292"/>
                  </a:lnTo>
                  <a:lnTo>
                    <a:pt x="14242" y="5020"/>
                  </a:lnTo>
                  <a:lnTo>
                    <a:pt x="14215" y="4762"/>
                  </a:lnTo>
                  <a:lnTo>
                    <a:pt x="14188" y="4489"/>
                  </a:lnTo>
                  <a:lnTo>
                    <a:pt x="14134" y="4231"/>
                  </a:lnTo>
                  <a:lnTo>
                    <a:pt x="14079" y="3973"/>
                  </a:lnTo>
                  <a:lnTo>
                    <a:pt x="14011" y="3728"/>
                  </a:lnTo>
                  <a:lnTo>
                    <a:pt x="13930" y="3483"/>
                  </a:lnTo>
                  <a:lnTo>
                    <a:pt x="13834" y="3238"/>
                  </a:lnTo>
                  <a:lnTo>
                    <a:pt x="13725" y="3007"/>
                  </a:lnTo>
                  <a:lnTo>
                    <a:pt x="13603" y="2776"/>
                  </a:lnTo>
                  <a:lnTo>
                    <a:pt x="13481" y="2544"/>
                  </a:lnTo>
                  <a:lnTo>
                    <a:pt x="13345" y="2340"/>
                  </a:lnTo>
                  <a:lnTo>
                    <a:pt x="13195" y="2123"/>
                  </a:lnTo>
                  <a:lnTo>
                    <a:pt x="13032" y="1932"/>
                  </a:lnTo>
                  <a:lnTo>
                    <a:pt x="12869" y="1728"/>
                  </a:lnTo>
                  <a:lnTo>
                    <a:pt x="12692" y="1551"/>
                  </a:lnTo>
                  <a:lnTo>
                    <a:pt x="12501" y="1375"/>
                  </a:lnTo>
                  <a:lnTo>
                    <a:pt x="12311" y="1211"/>
                  </a:lnTo>
                  <a:lnTo>
                    <a:pt x="12120" y="1048"/>
                  </a:lnTo>
                  <a:lnTo>
                    <a:pt x="11903" y="898"/>
                  </a:lnTo>
                  <a:lnTo>
                    <a:pt x="11685" y="762"/>
                  </a:lnTo>
                  <a:lnTo>
                    <a:pt x="11467" y="640"/>
                  </a:lnTo>
                  <a:lnTo>
                    <a:pt x="11236" y="518"/>
                  </a:lnTo>
                  <a:lnTo>
                    <a:pt x="11005" y="409"/>
                  </a:lnTo>
                  <a:lnTo>
                    <a:pt x="10760" y="314"/>
                  </a:lnTo>
                  <a:lnTo>
                    <a:pt x="10515" y="232"/>
                  </a:lnTo>
                  <a:lnTo>
                    <a:pt x="10270" y="164"/>
                  </a:lnTo>
                  <a:lnTo>
                    <a:pt x="10012" y="96"/>
                  </a:lnTo>
                  <a:lnTo>
                    <a:pt x="9754" y="55"/>
                  </a:lnTo>
                  <a:lnTo>
                    <a:pt x="9481" y="28"/>
                  </a:lnTo>
                  <a:lnTo>
                    <a:pt x="92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2" name="Google Shape;1222;p29"/>
            <p:cNvSpPr/>
            <p:nvPr/>
          </p:nvSpPr>
          <p:spPr>
            <a:xfrm>
              <a:off x="2041765" y="1881109"/>
              <a:ext cx="298573" cy="147131"/>
            </a:xfrm>
            <a:custGeom>
              <a:avLst/>
              <a:gdLst/>
              <a:ahLst/>
              <a:cxnLst/>
              <a:rect l="l" t="t" r="r" b="b"/>
              <a:pathLst>
                <a:path w="8448" h="4163" extrusionOk="0">
                  <a:moveTo>
                    <a:pt x="7319" y="0"/>
                  </a:moveTo>
                  <a:lnTo>
                    <a:pt x="7305" y="313"/>
                  </a:lnTo>
                  <a:lnTo>
                    <a:pt x="7251" y="612"/>
                  </a:lnTo>
                  <a:lnTo>
                    <a:pt x="7183" y="898"/>
                  </a:lnTo>
                  <a:lnTo>
                    <a:pt x="7074" y="1183"/>
                  </a:lnTo>
                  <a:lnTo>
                    <a:pt x="6951" y="1442"/>
                  </a:lnTo>
                  <a:lnTo>
                    <a:pt x="6802" y="1687"/>
                  </a:lnTo>
                  <a:lnTo>
                    <a:pt x="6625" y="1932"/>
                  </a:lnTo>
                  <a:lnTo>
                    <a:pt x="6421" y="2136"/>
                  </a:lnTo>
                  <a:lnTo>
                    <a:pt x="6217" y="2340"/>
                  </a:lnTo>
                  <a:lnTo>
                    <a:pt x="5986" y="2517"/>
                  </a:lnTo>
                  <a:lnTo>
                    <a:pt x="5727" y="2666"/>
                  </a:lnTo>
                  <a:lnTo>
                    <a:pt x="5469" y="2789"/>
                  </a:lnTo>
                  <a:lnTo>
                    <a:pt x="5183" y="2897"/>
                  </a:lnTo>
                  <a:lnTo>
                    <a:pt x="4897" y="2965"/>
                  </a:lnTo>
                  <a:lnTo>
                    <a:pt x="4598" y="3006"/>
                  </a:lnTo>
                  <a:lnTo>
                    <a:pt x="4285" y="3033"/>
                  </a:lnTo>
                  <a:lnTo>
                    <a:pt x="0" y="3033"/>
                  </a:lnTo>
                  <a:lnTo>
                    <a:pt x="0" y="4162"/>
                  </a:lnTo>
                  <a:lnTo>
                    <a:pt x="4503" y="4162"/>
                  </a:lnTo>
                  <a:lnTo>
                    <a:pt x="4707" y="4149"/>
                  </a:lnTo>
                  <a:lnTo>
                    <a:pt x="4925" y="4122"/>
                  </a:lnTo>
                  <a:lnTo>
                    <a:pt x="5129" y="4081"/>
                  </a:lnTo>
                  <a:lnTo>
                    <a:pt x="5333" y="4026"/>
                  </a:lnTo>
                  <a:lnTo>
                    <a:pt x="5523" y="3972"/>
                  </a:lnTo>
                  <a:lnTo>
                    <a:pt x="5714" y="3918"/>
                  </a:lnTo>
                  <a:lnTo>
                    <a:pt x="5904" y="3836"/>
                  </a:lnTo>
                  <a:lnTo>
                    <a:pt x="6094" y="3754"/>
                  </a:lnTo>
                  <a:lnTo>
                    <a:pt x="6271" y="3659"/>
                  </a:lnTo>
                  <a:lnTo>
                    <a:pt x="6448" y="3564"/>
                  </a:lnTo>
                  <a:lnTo>
                    <a:pt x="6611" y="3455"/>
                  </a:lnTo>
                  <a:lnTo>
                    <a:pt x="6775" y="3333"/>
                  </a:lnTo>
                  <a:lnTo>
                    <a:pt x="6938" y="3210"/>
                  </a:lnTo>
                  <a:lnTo>
                    <a:pt x="7087" y="3088"/>
                  </a:lnTo>
                  <a:lnTo>
                    <a:pt x="7237" y="2938"/>
                  </a:lnTo>
                  <a:lnTo>
                    <a:pt x="7373" y="2802"/>
                  </a:lnTo>
                  <a:lnTo>
                    <a:pt x="7496" y="2653"/>
                  </a:lnTo>
                  <a:lnTo>
                    <a:pt x="7618" y="2489"/>
                  </a:lnTo>
                  <a:lnTo>
                    <a:pt x="7740" y="2326"/>
                  </a:lnTo>
                  <a:lnTo>
                    <a:pt x="7849" y="2163"/>
                  </a:lnTo>
                  <a:lnTo>
                    <a:pt x="7944" y="1986"/>
                  </a:lnTo>
                  <a:lnTo>
                    <a:pt x="8040" y="1809"/>
                  </a:lnTo>
                  <a:lnTo>
                    <a:pt x="8121" y="1619"/>
                  </a:lnTo>
                  <a:lnTo>
                    <a:pt x="8203" y="1428"/>
                  </a:lnTo>
                  <a:lnTo>
                    <a:pt x="8257" y="1238"/>
                  </a:lnTo>
                  <a:lnTo>
                    <a:pt x="8325" y="1034"/>
                  </a:lnTo>
                  <a:lnTo>
                    <a:pt x="8366" y="843"/>
                  </a:lnTo>
                  <a:lnTo>
                    <a:pt x="8407" y="639"/>
                  </a:lnTo>
                  <a:lnTo>
                    <a:pt x="8434" y="422"/>
                  </a:lnTo>
                  <a:lnTo>
                    <a:pt x="8448" y="218"/>
                  </a:lnTo>
                  <a:lnTo>
                    <a:pt x="844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3" name="Google Shape;1223;p29"/>
            <p:cNvSpPr/>
            <p:nvPr/>
          </p:nvSpPr>
          <p:spPr>
            <a:xfrm>
              <a:off x="2499456" y="2274334"/>
              <a:ext cx="140416" cy="163989"/>
            </a:xfrm>
            <a:custGeom>
              <a:avLst/>
              <a:gdLst/>
              <a:ahLst/>
              <a:cxnLst/>
              <a:rect l="l" t="t" r="r" b="b"/>
              <a:pathLst>
                <a:path w="3973" h="4640" extrusionOk="0">
                  <a:moveTo>
                    <a:pt x="0" y="1"/>
                  </a:moveTo>
                  <a:lnTo>
                    <a:pt x="0" y="667"/>
                  </a:lnTo>
                  <a:lnTo>
                    <a:pt x="0" y="871"/>
                  </a:lnTo>
                  <a:lnTo>
                    <a:pt x="14" y="1076"/>
                  </a:lnTo>
                  <a:lnTo>
                    <a:pt x="41" y="1266"/>
                  </a:lnTo>
                  <a:lnTo>
                    <a:pt x="82" y="1470"/>
                  </a:lnTo>
                  <a:lnTo>
                    <a:pt x="123" y="1660"/>
                  </a:lnTo>
                  <a:lnTo>
                    <a:pt x="177" y="1851"/>
                  </a:lnTo>
                  <a:lnTo>
                    <a:pt x="245" y="2028"/>
                  </a:lnTo>
                  <a:lnTo>
                    <a:pt x="313" y="2205"/>
                  </a:lnTo>
                  <a:lnTo>
                    <a:pt x="395" y="2381"/>
                  </a:lnTo>
                  <a:lnTo>
                    <a:pt x="476" y="2558"/>
                  </a:lnTo>
                  <a:lnTo>
                    <a:pt x="571" y="2721"/>
                  </a:lnTo>
                  <a:lnTo>
                    <a:pt x="680" y="2885"/>
                  </a:lnTo>
                  <a:lnTo>
                    <a:pt x="789" y="3048"/>
                  </a:lnTo>
                  <a:lnTo>
                    <a:pt x="912" y="3197"/>
                  </a:lnTo>
                  <a:lnTo>
                    <a:pt x="1034" y="3334"/>
                  </a:lnTo>
                  <a:lnTo>
                    <a:pt x="1170" y="3470"/>
                  </a:lnTo>
                  <a:lnTo>
                    <a:pt x="1306" y="3606"/>
                  </a:lnTo>
                  <a:lnTo>
                    <a:pt x="1442" y="3728"/>
                  </a:lnTo>
                  <a:lnTo>
                    <a:pt x="1605" y="3850"/>
                  </a:lnTo>
                  <a:lnTo>
                    <a:pt x="1755" y="3959"/>
                  </a:lnTo>
                  <a:lnTo>
                    <a:pt x="1918" y="4068"/>
                  </a:lnTo>
                  <a:lnTo>
                    <a:pt x="2081" y="4163"/>
                  </a:lnTo>
                  <a:lnTo>
                    <a:pt x="2258" y="4245"/>
                  </a:lnTo>
                  <a:lnTo>
                    <a:pt x="2435" y="4327"/>
                  </a:lnTo>
                  <a:lnTo>
                    <a:pt x="2612" y="4395"/>
                  </a:lnTo>
                  <a:lnTo>
                    <a:pt x="2789" y="4463"/>
                  </a:lnTo>
                  <a:lnTo>
                    <a:pt x="2979" y="4517"/>
                  </a:lnTo>
                  <a:lnTo>
                    <a:pt x="3170" y="4558"/>
                  </a:lnTo>
                  <a:lnTo>
                    <a:pt x="3374" y="4599"/>
                  </a:lnTo>
                  <a:lnTo>
                    <a:pt x="3564" y="4626"/>
                  </a:lnTo>
                  <a:lnTo>
                    <a:pt x="3768" y="4639"/>
                  </a:lnTo>
                  <a:lnTo>
                    <a:pt x="3972" y="4639"/>
                  </a:lnTo>
                  <a:lnTo>
                    <a:pt x="3972" y="3510"/>
                  </a:lnTo>
                  <a:lnTo>
                    <a:pt x="3686" y="3497"/>
                  </a:lnTo>
                  <a:lnTo>
                    <a:pt x="3401" y="3442"/>
                  </a:lnTo>
                  <a:lnTo>
                    <a:pt x="3129" y="3374"/>
                  </a:lnTo>
                  <a:lnTo>
                    <a:pt x="2870" y="3279"/>
                  </a:lnTo>
                  <a:lnTo>
                    <a:pt x="2625" y="3157"/>
                  </a:lnTo>
                  <a:lnTo>
                    <a:pt x="2394" y="3021"/>
                  </a:lnTo>
                  <a:lnTo>
                    <a:pt x="2177" y="2857"/>
                  </a:lnTo>
                  <a:lnTo>
                    <a:pt x="1973" y="2667"/>
                  </a:lnTo>
                  <a:lnTo>
                    <a:pt x="1782" y="2477"/>
                  </a:lnTo>
                  <a:lnTo>
                    <a:pt x="1619" y="2245"/>
                  </a:lnTo>
                  <a:lnTo>
                    <a:pt x="1483" y="2014"/>
                  </a:lnTo>
                  <a:lnTo>
                    <a:pt x="1360" y="1769"/>
                  </a:lnTo>
                  <a:lnTo>
                    <a:pt x="1265" y="1511"/>
                  </a:lnTo>
                  <a:lnTo>
                    <a:pt x="1197" y="1239"/>
                  </a:lnTo>
                  <a:lnTo>
                    <a:pt x="1156" y="953"/>
                  </a:lnTo>
                  <a:lnTo>
                    <a:pt x="1129" y="667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4" name="Google Shape;1224;p29"/>
            <p:cNvSpPr/>
            <p:nvPr/>
          </p:nvSpPr>
          <p:spPr>
            <a:xfrm>
              <a:off x="2457610" y="1856086"/>
              <a:ext cx="175511" cy="140416"/>
            </a:xfrm>
            <a:custGeom>
              <a:avLst/>
              <a:gdLst/>
              <a:ahLst/>
              <a:cxnLst/>
              <a:rect l="l" t="t" r="r" b="b"/>
              <a:pathLst>
                <a:path w="4966" h="3973" extrusionOk="0">
                  <a:moveTo>
                    <a:pt x="3837" y="1"/>
                  </a:moveTo>
                  <a:lnTo>
                    <a:pt x="3823" y="286"/>
                  </a:lnTo>
                  <a:lnTo>
                    <a:pt x="3782" y="572"/>
                  </a:lnTo>
                  <a:lnTo>
                    <a:pt x="3701" y="844"/>
                  </a:lnTo>
                  <a:lnTo>
                    <a:pt x="3605" y="1103"/>
                  </a:lnTo>
                  <a:lnTo>
                    <a:pt x="3497" y="1347"/>
                  </a:lnTo>
                  <a:lnTo>
                    <a:pt x="3347" y="1579"/>
                  </a:lnTo>
                  <a:lnTo>
                    <a:pt x="3184" y="1810"/>
                  </a:lnTo>
                  <a:lnTo>
                    <a:pt x="3007" y="2000"/>
                  </a:lnTo>
                  <a:lnTo>
                    <a:pt x="2803" y="2191"/>
                  </a:lnTo>
                  <a:lnTo>
                    <a:pt x="2585" y="2354"/>
                  </a:lnTo>
                  <a:lnTo>
                    <a:pt x="2340" y="2490"/>
                  </a:lnTo>
                  <a:lnTo>
                    <a:pt x="2096" y="2612"/>
                  </a:lnTo>
                  <a:lnTo>
                    <a:pt x="1837" y="2708"/>
                  </a:lnTo>
                  <a:lnTo>
                    <a:pt x="1565" y="2776"/>
                  </a:lnTo>
                  <a:lnTo>
                    <a:pt x="1279" y="2830"/>
                  </a:lnTo>
                  <a:lnTo>
                    <a:pt x="994" y="2844"/>
                  </a:lnTo>
                  <a:lnTo>
                    <a:pt x="1" y="2844"/>
                  </a:lnTo>
                  <a:lnTo>
                    <a:pt x="1" y="3973"/>
                  </a:lnTo>
                  <a:lnTo>
                    <a:pt x="1198" y="3973"/>
                  </a:lnTo>
                  <a:lnTo>
                    <a:pt x="1402" y="3959"/>
                  </a:lnTo>
                  <a:lnTo>
                    <a:pt x="1606" y="3932"/>
                  </a:lnTo>
                  <a:lnTo>
                    <a:pt x="1796" y="3891"/>
                  </a:lnTo>
                  <a:lnTo>
                    <a:pt x="1987" y="3850"/>
                  </a:lnTo>
                  <a:lnTo>
                    <a:pt x="2177" y="3796"/>
                  </a:lnTo>
                  <a:lnTo>
                    <a:pt x="2354" y="3728"/>
                  </a:lnTo>
                  <a:lnTo>
                    <a:pt x="2544" y="3660"/>
                  </a:lnTo>
                  <a:lnTo>
                    <a:pt x="2721" y="3578"/>
                  </a:lnTo>
                  <a:lnTo>
                    <a:pt x="2884" y="3497"/>
                  </a:lnTo>
                  <a:lnTo>
                    <a:pt x="3061" y="3401"/>
                  </a:lnTo>
                  <a:lnTo>
                    <a:pt x="3211" y="3293"/>
                  </a:lnTo>
                  <a:lnTo>
                    <a:pt x="3374" y="3184"/>
                  </a:lnTo>
                  <a:lnTo>
                    <a:pt x="3524" y="3061"/>
                  </a:lnTo>
                  <a:lnTo>
                    <a:pt x="3673" y="2939"/>
                  </a:lnTo>
                  <a:lnTo>
                    <a:pt x="3809" y="2803"/>
                  </a:lnTo>
                  <a:lnTo>
                    <a:pt x="3932" y="2667"/>
                  </a:lnTo>
                  <a:lnTo>
                    <a:pt x="4068" y="2531"/>
                  </a:lnTo>
                  <a:lnTo>
                    <a:pt x="4177" y="2381"/>
                  </a:lnTo>
                  <a:lnTo>
                    <a:pt x="4286" y="2218"/>
                  </a:lnTo>
                  <a:lnTo>
                    <a:pt x="4394" y="2055"/>
                  </a:lnTo>
                  <a:lnTo>
                    <a:pt x="4490" y="1891"/>
                  </a:lnTo>
                  <a:lnTo>
                    <a:pt x="4585" y="1715"/>
                  </a:lnTo>
                  <a:lnTo>
                    <a:pt x="4653" y="1551"/>
                  </a:lnTo>
                  <a:lnTo>
                    <a:pt x="4734" y="1361"/>
                  </a:lnTo>
                  <a:lnTo>
                    <a:pt x="4789" y="1184"/>
                  </a:lnTo>
                  <a:lnTo>
                    <a:pt x="4843" y="994"/>
                  </a:lnTo>
                  <a:lnTo>
                    <a:pt x="4884" y="803"/>
                  </a:lnTo>
                  <a:lnTo>
                    <a:pt x="4925" y="599"/>
                  </a:lnTo>
                  <a:lnTo>
                    <a:pt x="4952" y="409"/>
                  </a:lnTo>
                  <a:lnTo>
                    <a:pt x="4966" y="205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5" name="Google Shape;1225;p29"/>
            <p:cNvSpPr/>
            <p:nvPr/>
          </p:nvSpPr>
          <p:spPr>
            <a:xfrm>
              <a:off x="2566254" y="2088784"/>
              <a:ext cx="203891" cy="39937"/>
            </a:xfrm>
            <a:custGeom>
              <a:avLst/>
              <a:gdLst/>
              <a:ahLst/>
              <a:cxnLst/>
              <a:rect l="l" t="t" r="r" b="b"/>
              <a:pathLst>
                <a:path w="5769" h="1130" extrusionOk="0">
                  <a:moveTo>
                    <a:pt x="1" y="0"/>
                  </a:moveTo>
                  <a:lnTo>
                    <a:pt x="1" y="1129"/>
                  </a:lnTo>
                  <a:lnTo>
                    <a:pt x="5768" y="1129"/>
                  </a:lnTo>
                  <a:lnTo>
                    <a:pt x="5741" y="558"/>
                  </a:lnTo>
                  <a:lnTo>
                    <a:pt x="571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6" name="Google Shape;1226;p29"/>
            <p:cNvSpPr/>
            <p:nvPr/>
          </p:nvSpPr>
          <p:spPr>
            <a:xfrm>
              <a:off x="1550427" y="1547931"/>
              <a:ext cx="197140" cy="102423"/>
            </a:xfrm>
            <a:custGeom>
              <a:avLst/>
              <a:gdLst/>
              <a:ahLst/>
              <a:cxnLst/>
              <a:rect l="l" t="t" r="r" b="b"/>
              <a:pathLst>
                <a:path w="5578" h="2898" extrusionOk="0">
                  <a:moveTo>
                    <a:pt x="2041" y="0"/>
                  </a:moveTo>
                  <a:lnTo>
                    <a:pt x="1511" y="273"/>
                  </a:lnTo>
                  <a:lnTo>
                    <a:pt x="1007" y="545"/>
                  </a:lnTo>
                  <a:lnTo>
                    <a:pt x="504" y="844"/>
                  </a:lnTo>
                  <a:lnTo>
                    <a:pt x="1" y="1143"/>
                  </a:lnTo>
                  <a:lnTo>
                    <a:pt x="2694" y="1143"/>
                  </a:lnTo>
                  <a:lnTo>
                    <a:pt x="2871" y="1157"/>
                  </a:lnTo>
                  <a:lnTo>
                    <a:pt x="3048" y="1184"/>
                  </a:lnTo>
                  <a:lnTo>
                    <a:pt x="3211" y="1225"/>
                  </a:lnTo>
                  <a:lnTo>
                    <a:pt x="3374" y="1279"/>
                  </a:lnTo>
                  <a:lnTo>
                    <a:pt x="3524" y="1361"/>
                  </a:lnTo>
                  <a:lnTo>
                    <a:pt x="3673" y="1442"/>
                  </a:lnTo>
                  <a:lnTo>
                    <a:pt x="3796" y="1538"/>
                  </a:lnTo>
                  <a:lnTo>
                    <a:pt x="3932" y="1660"/>
                  </a:lnTo>
                  <a:lnTo>
                    <a:pt x="4041" y="1782"/>
                  </a:lnTo>
                  <a:lnTo>
                    <a:pt x="4136" y="1918"/>
                  </a:lnTo>
                  <a:lnTo>
                    <a:pt x="4231" y="2054"/>
                  </a:lnTo>
                  <a:lnTo>
                    <a:pt x="4299" y="2218"/>
                  </a:lnTo>
                  <a:lnTo>
                    <a:pt x="4353" y="2367"/>
                  </a:lnTo>
                  <a:lnTo>
                    <a:pt x="4408" y="2544"/>
                  </a:lnTo>
                  <a:lnTo>
                    <a:pt x="4435" y="2721"/>
                  </a:lnTo>
                  <a:lnTo>
                    <a:pt x="4435" y="2898"/>
                  </a:lnTo>
                  <a:lnTo>
                    <a:pt x="5578" y="2898"/>
                  </a:lnTo>
                  <a:lnTo>
                    <a:pt x="5564" y="2599"/>
                  </a:lnTo>
                  <a:lnTo>
                    <a:pt x="5510" y="2313"/>
                  </a:lnTo>
                  <a:lnTo>
                    <a:pt x="5442" y="2041"/>
                  </a:lnTo>
                  <a:lnTo>
                    <a:pt x="5346" y="1769"/>
                  </a:lnTo>
                  <a:lnTo>
                    <a:pt x="5224" y="1524"/>
                  </a:lnTo>
                  <a:lnTo>
                    <a:pt x="5074" y="1279"/>
                  </a:lnTo>
                  <a:lnTo>
                    <a:pt x="4911" y="1061"/>
                  </a:lnTo>
                  <a:lnTo>
                    <a:pt x="4734" y="857"/>
                  </a:lnTo>
                  <a:lnTo>
                    <a:pt x="4517" y="667"/>
                  </a:lnTo>
                  <a:lnTo>
                    <a:pt x="4299" y="504"/>
                  </a:lnTo>
                  <a:lnTo>
                    <a:pt x="4068" y="354"/>
                  </a:lnTo>
                  <a:lnTo>
                    <a:pt x="3809" y="232"/>
                  </a:lnTo>
                  <a:lnTo>
                    <a:pt x="3551" y="137"/>
                  </a:lnTo>
                  <a:lnTo>
                    <a:pt x="3265" y="69"/>
                  </a:lnTo>
                  <a:lnTo>
                    <a:pt x="2980" y="28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7" name="Google Shape;1227;p29"/>
            <p:cNvSpPr/>
            <p:nvPr/>
          </p:nvSpPr>
          <p:spPr>
            <a:xfrm>
              <a:off x="1335542" y="2398847"/>
              <a:ext cx="40396" cy="136599"/>
            </a:xfrm>
            <a:custGeom>
              <a:avLst/>
              <a:gdLst/>
              <a:ahLst/>
              <a:cxnLst/>
              <a:rect l="l" t="t" r="r" b="b"/>
              <a:pathLst>
                <a:path w="1143" h="3865" extrusionOk="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6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6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29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8" name="Google Shape;1228;p29"/>
            <p:cNvSpPr/>
            <p:nvPr/>
          </p:nvSpPr>
          <p:spPr>
            <a:xfrm>
              <a:off x="1412449" y="2398847"/>
              <a:ext cx="40432" cy="136599"/>
            </a:xfrm>
            <a:custGeom>
              <a:avLst/>
              <a:gdLst/>
              <a:ahLst/>
              <a:cxnLst/>
              <a:rect l="l" t="t" r="r" b="b"/>
              <a:pathLst>
                <a:path w="1144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7" y="3850"/>
                  </a:lnTo>
                  <a:lnTo>
                    <a:pt x="586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7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9" name="Google Shape;1229;p29"/>
            <p:cNvSpPr/>
            <p:nvPr/>
          </p:nvSpPr>
          <p:spPr>
            <a:xfrm>
              <a:off x="1489850" y="2398847"/>
              <a:ext cx="39937" cy="136599"/>
            </a:xfrm>
            <a:custGeom>
              <a:avLst/>
              <a:gdLst/>
              <a:ahLst/>
              <a:cxnLst/>
              <a:rect l="l" t="t" r="r" b="b"/>
              <a:pathLst>
                <a:path w="1130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64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6" y="3864"/>
                  </a:lnTo>
                  <a:lnTo>
                    <a:pt x="694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34" y="3606"/>
                  </a:lnTo>
                  <a:lnTo>
                    <a:pt x="1089" y="3510"/>
                  </a:lnTo>
                  <a:lnTo>
                    <a:pt x="1116" y="3415"/>
                  </a:lnTo>
                  <a:lnTo>
                    <a:pt x="1130" y="3306"/>
                  </a:lnTo>
                  <a:lnTo>
                    <a:pt x="113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0" name="Google Shape;1230;p29"/>
            <p:cNvSpPr/>
            <p:nvPr/>
          </p:nvSpPr>
          <p:spPr>
            <a:xfrm>
              <a:off x="1566791" y="2398847"/>
              <a:ext cx="39937" cy="136599"/>
            </a:xfrm>
            <a:custGeom>
              <a:avLst/>
              <a:gdLst/>
              <a:ahLst/>
              <a:cxnLst/>
              <a:rect l="l" t="t" r="r" b="b"/>
              <a:pathLst>
                <a:path w="1130" h="3865" extrusionOk="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5" y="3619"/>
                  </a:lnTo>
                  <a:lnTo>
                    <a:pt x="163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7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79" y="3687"/>
                  </a:lnTo>
                  <a:lnTo>
                    <a:pt x="1048" y="3606"/>
                  </a:lnTo>
                  <a:lnTo>
                    <a:pt x="1088" y="3510"/>
                  </a:lnTo>
                  <a:lnTo>
                    <a:pt x="1129" y="3415"/>
                  </a:lnTo>
                  <a:lnTo>
                    <a:pt x="1129" y="3306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1" name="Google Shape;1231;p29"/>
            <p:cNvSpPr/>
            <p:nvPr/>
          </p:nvSpPr>
          <p:spPr>
            <a:xfrm>
              <a:off x="1643697" y="2398847"/>
              <a:ext cx="40432" cy="136599"/>
            </a:xfrm>
            <a:custGeom>
              <a:avLst/>
              <a:gdLst/>
              <a:ahLst/>
              <a:cxnLst/>
              <a:rect l="l" t="t" r="r" b="b"/>
              <a:pathLst>
                <a:path w="1144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089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2" name="Google Shape;1232;p29"/>
            <p:cNvSpPr/>
            <p:nvPr/>
          </p:nvSpPr>
          <p:spPr>
            <a:xfrm>
              <a:off x="3336447" y="4559360"/>
              <a:ext cx="1235538" cy="146671"/>
            </a:xfrm>
            <a:custGeom>
              <a:avLst/>
              <a:gdLst/>
              <a:ahLst/>
              <a:cxnLst/>
              <a:rect l="l" t="t" r="r" b="b"/>
              <a:pathLst>
                <a:path w="34959" h="4150" extrusionOk="0">
                  <a:moveTo>
                    <a:pt x="17480" y="1"/>
                  </a:moveTo>
                  <a:lnTo>
                    <a:pt x="15698" y="14"/>
                  </a:lnTo>
                  <a:lnTo>
                    <a:pt x="13957" y="42"/>
                  </a:lnTo>
                  <a:lnTo>
                    <a:pt x="12283" y="96"/>
                  </a:lnTo>
                  <a:lnTo>
                    <a:pt x="10678" y="164"/>
                  </a:lnTo>
                  <a:lnTo>
                    <a:pt x="9155" y="246"/>
                  </a:lnTo>
                  <a:lnTo>
                    <a:pt x="7713" y="354"/>
                  </a:lnTo>
                  <a:lnTo>
                    <a:pt x="6366" y="477"/>
                  </a:lnTo>
                  <a:lnTo>
                    <a:pt x="5128" y="613"/>
                  </a:lnTo>
                  <a:lnTo>
                    <a:pt x="3999" y="762"/>
                  </a:lnTo>
                  <a:lnTo>
                    <a:pt x="2993" y="912"/>
                  </a:lnTo>
                  <a:lnTo>
                    <a:pt x="2530" y="994"/>
                  </a:lnTo>
                  <a:lnTo>
                    <a:pt x="2109" y="1089"/>
                  </a:lnTo>
                  <a:lnTo>
                    <a:pt x="1728" y="1171"/>
                  </a:lnTo>
                  <a:lnTo>
                    <a:pt x="1374" y="1266"/>
                  </a:lnTo>
                  <a:lnTo>
                    <a:pt x="1061" y="1361"/>
                  </a:lnTo>
                  <a:lnTo>
                    <a:pt x="789" y="1456"/>
                  </a:lnTo>
                  <a:lnTo>
                    <a:pt x="558" y="1551"/>
                  </a:lnTo>
                  <a:lnTo>
                    <a:pt x="354" y="1660"/>
                  </a:lnTo>
                  <a:lnTo>
                    <a:pt x="204" y="1755"/>
                  </a:lnTo>
                  <a:lnTo>
                    <a:pt x="96" y="1864"/>
                  </a:lnTo>
                  <a:lnTo>
                    <a:pt x="55" y="1919"/>
                  </a:lnTo>
                  <a:lnTo>
                    <a:pt x="28" y="1973"/>
                  </a:lnTo>
                  <a:lnTo>
                    <a:pt x="14" y="2027"/>
                  </a:lnTo>
                  <a:lnTo>
                    <a:pt x="0" y="2082"/>
                  </a:lnTo>
                  <a:lnTo>
                    <a:pt x="14" y="2123"/>
                  </a:lnTo>
                  <a:lnTo>
                    <a:pt x="28" y="2177"/>
                  </a:lnTo>
                  <a:lnTo>
                    <a:pt x="55" y="2232"/>
                  </a:lnTo>
                  <a:lnTo>
                    <a:pt x="96" y="2286"/>
                  </a:lnTo>
                  <a:lnTo>
                    <a:pt x="204" y="2395"/>
                  </a:lnTo>
                  <a:lnTo>
                    <a:pt x="354" y="2490"/>
                  </a:lnTo>
                  <a:lnTo>
                    <a:pt x="558" y="2599"/>
                  </a:lnTo>
                  <a:lnTo>
                    <a:pt x="789" y="2694"/>
                  </a:lnTo>
                  <a:lnTo>
                    <a:pt x="1061" y="2789"/>
                  </a:lnTo>
                  <a:lnTo>
                    <a:pt x="1374" y="2884"/>
                  </a:lnTo>
                  <a:lnTo>
                    <a:pt x="1728" y="2980"/>
                  </a:lnTo>
                  <a:lnTo>
                    <a:pt x="2109" y="3061"/>
                  </a:lnTo>
                  <a:lnTo>
                    <a:pt x="2530" y="3156"/>
                  </a:lnTo>
                  <a:lnTo>
                    <a:pt x="2993" y="3238"/>
                  </a:lnTo>
                  <a:lnTo>
                    <a:pt x="3999" y="3401"/>
                  </a:lnTo>
                  <a:lnTo>
                    <a:pt x="5128" y="3537"/>
                  </a:lnTo>
                  <a:lnTo>
                    <a:pt x="6366" y="3673"/>
                  </a:lnTo>
                  <a:lnTo>
                    <a:pt x="7713" y="3796"/>
                  </a:lnTo>
                  <a:lnTo>
                    <a:pt x="9155" y="3905"/>
                  </a:lnTo>
                  <a:lnTo>
                    <a:pt x="10678" y="3986"/>
                  </a:lnTo>
                  <a:lnTo>
                    <a:pt x="12283" y="4054"/>
                  </a:lnTo>
                  <a:lnTo>
                    <a:pt x="13957" y="4109"/>
                  </a:lnTo>
                  <a:lnTo>
                    <a:pt x="15698" y="4136"/>
                  </a:lnTo>
                  <a:lnTo>
                    <a:pt x="17480" y="4149"/>
                  </a:lnTo>
                  <a:lnTo>
                    <a:pt x="19262" y="4136"/>
                  </a:lnTo>
                  <a:lnTo>
                    <a:pt x="21003" y="4109"/>
                  </a:lnTo>
                  <a:lnTo>
                    <a:pt x="22676" y="4054"/>
                  </a:lnTo>
                  <a:lnTo>
                    <a:pt x="24281" y="3986"/>
                  </a:lnTo>
                  <a:lnTo>
                    <a:pt x="25804" y="3905"/>
                  </a:lnTo>
                  <a:lnTo>
                    <a:pt x="27246" y="3796"/>
                  </a:lnTo>
                  <a:lnTo>
                    <a:pt x="28593" y="3673"/>
                  </a:lnTo>
                  <a:lnTo>
                    <a:pt x="29831" y="3537"/>
                  </a:lnTo>
                  <a:lnTo>
                    <a:pt x="30960" y="3401"/>
                  </a:lnTo>
                  <a:lnTo>
                    <a:pt x="31966" y="3238"/>
                  </a:lnTo>
                  <a:lnTo>
                    <a:pt x="32429" y="3156"/>
                  </a:lnTo>
                  <a:lnTo>
                    <a:pt x="32851" y="3061"/>
                  </a:lnTo>
                  <a:lnTo>
                    <a:pt x="33231" y="2980"/>
                  </a:lnTo>
                  <a:lnTo>
                    <a:pt x="33585" y="2884"/>
                  </a:lnTo>
                  <a:lnTo>
                    <a:pt x="33898" y="2789"/>
                  </a:lnTo>
                  <a:lnTo>
                    <a:pt x="34170" y="2694"/>
                  </a:lnTo>
                  <a:lnTo>
                    <a:pt x="34401" y="2599"/>
                  </a:lnTo>
                  <a:lnTo>
                    <a:pt x="34605" y="2490"/>
                  </a:lnTo>
                  <a:lnTo>
                    <a:pt x="34755" y="2395"/>
                  </a:lnTo>
                  <a:lnTo>
                    <a:pt x="34864" y="2286"/>
                  </a:lnTo>
                  <a:lnTo>
                    <a:pt x="34905" y="2232"/>
                  </a:lnTo>
                  <a:lnTo>
                    <a:pt x="34932" y="2177"/>
                  </a:lnTo>
                  <a:lnTo>
                    <a:pt x="34945" y="2123"/>
                  </a:lnTo>
                  <a:lnTo>
                    <a:pt x="34959" y="2082"/>
                  </a:lnTo>
                  <a:lnTo>
                    <a:pt x="34945" y="2027"/>
                  </a:lnTo>
                  <a:lnTo>
                    <a:pt x="34932" y="1973"/>
                  </a:lnTo>
                  <a:lnTo>
                    <a:pt x="34905" y="1919"/>
                  </a:lnTo>
                  <a:lnTo>
                    <a:pt x="34864" y="1864"/>
                  </a:lnTo>
                  <a:lnTo>
                    <a:pt x="34755" y="1755"/>
                  </a:lnTo>
                  <a:lnTo>
                    <a:pt x="34605" y="1660"/>
                  </a:lnTo>
                  <a:lnTo>
                    <a:pt x="34401" y="1551"/>
                  </a:lnTo>
                  <a:lnTo>
                    <a:pt x="34170" y="1456"/>
                  </a:lnTo>
                  <a:lnTo>
                    <a:pt x="33898" y="1361"/>
                  </a:lnTo>
                  <a:lnTo>
                    <a:pt x="33585" y="1266"/>
                  </a:lnTo>
                  <a:lnTo>
                    <a:pt x="33231" y="1171"/>
                  </a:lnTo>
                  <a:lnTo>
                    <a:pt x="32851" y="1089"/>
                  </a:lnTo>
                  <a:lnTo>
                    <a:pt x="32429" y="994"/>
                  </a:lnTo>
                  <a:lnTo>
                    <a:pt x="31966" y="912"/>
                  </a:lnTo>
                  <a:lnTo>
                    <a:pt x="30960" y="762"/>
                  </a:lnTo>
                  <a:lnTo>
                    <a:pt x="29831" y="613"/>
                  </a:lnTo>
                  <a:lnTo>
                    <a:pt x="28593" y="477"/>
                  </a:lnTo>
                  <a:lnTo>
                    <a:pt x="27246" y="354"/>
                  </a:lnTo>
                  <a:lnTo>
                    <a:pt x="25804" y="246"/>
                  </a:lnTo>
                  <a:lnTo>
                    <a:pt x="24281" y="164"/>
                  </a:lnTo>
                  <a:lnTo>
                    <a:pt x="22676" y="96"/>
                  </a:lnTo>
                  <a:lnTo>
                    <a:pt x="21003" y="42"/>
                  </a:lnTo>
                  <a:lnTo>
                    <a:pt x="19262" y="14"/>
                  </a:lnTo>
                  <a:lnTo>
                    <a:pt x="17480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3" name="Google Shape;1233;p29"/>
            <p:cNvSpPr/>
            <p:nvPr/>
          </p:nvSpPr>
          <p:spPr>
            <a:xfrm>
              <a:off x="3168638" y="3276730"/>
              <a:ext cx="788491" cy="663944"/>
            </a:xfrm>
            <a:custGeom>
              <a:avLst/>
              <a:gdLst/>
              <a:ahLst/>
              <a:cxnLst/>
              <a:rect l="l" t="t" r="r" b="b"/>
              <a:pathLst>
                <a:path w="22310" h="18786" extrusionOk="0">
                  <a:moveTo>
                    <a:pt x="5864" y="0"/>
                  </a:moveTo>
                  <a:lnTo>
                    <a:pt x="5782" y="14"/>
                  </a:lnTo>
                  <a:lnTo>
                    <a:pt x="5700" y="41"/>
                  </a:lnTo>
                  <a:lnTo>
                    <a:pt x="5619" y="82"/>
                  </a:lnTo>
                  <a:lnTo>
                    <a:pt x="5551" y="136"/>
                  </a:lnTo>
                  <a:lnTo>
                    <a:pt x="5496" y="191"/>
                  </a:lnTo>
                  <a:lnTo>
                    <a:pt x="5456" y="272"/>
                  </a:lnTo>
                  <a:lnTo>
                    <a:pt x="5428" y="354"/>
                  </a:lnTo>
                  <a:lnTo>
                    <a:pt x="5428" y="449"/>
                  </a:lnTo>
                  <a:lnTo>
                    <a:pt x="5428" y="17901"/>
                  </a:lnTo>
                  <a:lnTo>
                    <a:pt x="450" y="17901"/>
                  </a:lnTo>
                  <a:lnTo>
                    <a:pt x="355" y="17915"/>
                  </a:lnTo>
                  <a:lnTo>
                    <a:pt x="273" y="17928"/>
                  </a:lnTo>
                  <a:lnTo>
                    <a:pt x="191" y="17969"/>
                  </a:lnTo>
                  <a:lnTo>
                    <a:pt x="137" y="18024"/>
                  </a:lnTo>
                  <a:lnTo>
                    <a:pt x="83" y="18092"/>
                  </a:lnTo>
                  <a:lnTo>
                    <a:pt x="42" y="18173"/>
                  </a:lnTo>
                  <a:lnTo>
                    <a:pt x="15" y="18255"/>
                  </a:lnTo>
                  <a:lnTo>
                    <a:pt x="1" y="18336"/>
                  </a:lnTo>
                  <a:lnTo>
                    <a:pt x="15" y="18432"/>
                  </a:lnTo>
                  <a:lnTo>
                    <a:pt x="42" y="18513"/>
                  </a:lnTo>
                  <a:lnTo>
                    <a:pt x="83" y="18595"/>
                  </a:lnTo>
                  <a:lnTo>
                    <a:pt x="137" y="18649"/>
                  </a:lnTo>
                  <a:lnTo>
                    <a:pt x="191" y="18704"/>
                  </a:lnTo>
                  <a:lnTo>
                    <a:pt x="273" y="18744"/>
                  </a:lnTo>
                  <a:lnTo>
                    <a:pt x="355" y="18772"/>
                  </a:lnTo>
                  <a:lnTo>
                    <a:pt x="450" y="18785"/>
                  </a:lnTo>
                  <a:lnTo>
                    <a:pt x="5864" y="18785"/>
                  </a:lnTo>
                  <a:lnTo>
                    <a:pt x="5959" y="18772"/>
                  </a:lnTo>
                  <a:lnTo>
                    <a:pt x="6041" y="18744"/>
                  </a:lnTo>
                  <a:lnTo>
                    <a:pt x="6109" y="18704"/>
                  </a:lnTo>
                  <a:lnTo>
                    <a:pt x="6177" y="18649"/>
                  </a:lnTo>
                  <a:lnTo>
                    <a:pt x="6231" y="18595"/>
                  </a:lnTo>
                  <a:lnTo>
                    <a:pt x="6272" y="18513"/>
                  </a:lnTo>
                  <a:lnTo>
                    <a:pt x="6299" y="18432"/>
                  </a:lnTo>
                  <a:lnTo>
                    <a:pt x="6313" y="18336"/>
                  </a:lnTo>
                  <a:lnTo>
                    <a:pt x="6313" y="884"/>
                  </a:lnTo>
                  <a:lnTo>
                    <a:pt x="21425" y="884"/>
                  </a:lnTo>
                  <a:lnTo>
                    <a:pt x="21425" y="4217"/>
                  </a:lnTo>
                  <a:lnTo>
                    <a:pt x="21439" y="4312"/>
                  </a:lnTo>
                  <a:lnTo>
                    <a:pt x="21466" y="4394"/>
                  </a:lnTo>
                  <a:lnTo>
                    <a:pt x="21507" y="4462"/>
                  </a:lnTo>
                  <a:lnTo>
                    <a:pt x="21561" y="4530"/>
                  </a:lnTo>
                  <a:lnTo>
                    <a:pt x="21616" y="4584"/>
                  </a:lnTo>
                  <a:lnTo>
                    <a:pt x="21697" y="4625"/>
                  </a:lnTo>
                  <a:lnTo>
                    <a:pt x="21779" y="4652"/>
                  </a:lnTo>
                  <a:lnTo>
                    <a:pt x="21874" y="4666"/>
                  </a:lnTo>
                  <a:lnTo>
                    <a:pt x="21956" y="4652"/>
                  </a:lnTo>
                  <a:lnTo>
                    <a:pt x="22037" y="4625"/>
                  </a:lnTo>
                  <a:lnTo>
                    <a:pt x="22119" y="4584"/>
                  </a:lnTo>
                  <a:lnTo>
                    <a:pt x="22187" y="4530"/>
                  </a:lnTo>
                  <a:lnTo>
                    <a:pt x="22241" y="4462"/>
                  </a:lnTo>
                  <a:lnTo>
                    <a:pt x="22282" y="4394"/>
                  </a:lnTo>
                  <a:lnTo>
                    <a:pt x="22296" y="4312"/>
                  </a:lnTo>
                  <a:lnTo>
                    <a:pt x="22309" y="4217"/>
                  </a:lnTo>
                  <a:lnTo>
                    <a:pt x="22309" y="449"/>
                  </a:lnTo>
                  <a:lnTo>
                    <a:pt x="22296" y="354"/>
                  </a:lnTo>
                  <a:lnTo>
                    <a:pt x="22282" y="272"/>
                  </a:lnTo>
                  <a:lnTo>
                    <a:pt x="22241" y="191"/>
                  </a:lnTo>
                  <a:lnTo>
                    <a:pt x="22187" y="136"/>
                  </a:lnTo>
                  <a:lnTo>
                    <a:pt x="22119" y="82"/>
                  </a:lnTo>
                  <a:lnTo>
                    <a:pt x="22037" y="41"/>
                  </a:lnTo>
                  <a:lnTo>
                    <a:pt x="21956" y="14"/>
                  </a:lnTo>
                  <a:lnTo>
                    <a:pt x="218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4" name="Google Shape;1234;p29"/>
            <p:cNvSpPr/>
            <p:nvPr/>
          </p:nvSpPr>
          <p:spPr>
            <a:xfrm>
              <a:off x="3082119" y="3865649"/>
              <a:ext cx="118786" cy="118291"/>
            </a:xfrm>
            <a:custGeom>
              <a:avLst/>
              <a:gdLst/>
              <a:ahLst/>
              <a:cxnLst/>
              <a:rect l="l" t="t" r="r" b="b"/>
              <a:pathLst>
                <a:path w="3361" h="3347" extrusionOk="0">
                  <a:moveTo>
                    <a:pt x="1" y="0"/>
                  </a:moveTo>
                  <a:lnTo>
                    <a:pt x="1" y="3346"/>
                  </a:lnTo>
                  <a:lnTo>
                    <a:pt x="1905" y="3346"/>
                  </a:lnTo>
                  <a:lnTo>
                    <a:pt x="2055" y="3319"/>
                  </a:lnTo>
                  <a:lnTo>
                    <a:pt x="2218" y="3278"/>
                  </a:lnTo>
                  <a:lnTo>
                    <a:pt x="2367" y="3224"/>
                  </a:lnTo>
                  <a:lnTo>
                    <a:pt x="2503" y="3156"/>
                  </a:lnTo>
                  <a:lnTo>
                    <a:pt x="2639" y="3074"/>
                  </a:lnTo>
                  <a:lnTo>
                    <a:pt x="2762" y="2979"/>
                  </a:lnTo>
                  <a:lnTo>
                    <a:pt x="2884" y="2884"/>
                  </a:lnTo>
                  <a:lnTo>
                    <a:pt x="2979" y="2762"/>
                  </a:lnTo>
                  <a:lnTo>
                    <a:pt x="3075" y="2639"/>
                  </a:lnTo>
                  <a:lnTo>
                    <a:pt x="3156" y="2503"/>
                  </a:lnTo>
                  <a:lnTo>
                    <a:pt x="3224" y="2367"/>
                  </a:lnTo>
                  <a:lnTo>
                    <a:pt x="3279" y="2217"/>
                  </a:lnTo>
                  <a:lnTo>
                    <a:pt x="3320" y="2054"/>
                  </a:lnTo>
                  <a:lnTo>
                    <a:pt x="3347" y="1905"/>
                  </a:lnTo>
                  <a:lnTo>
                    <a:pt x="3360" y="1728"/>
                  </a:lnTo>
                  <a:lnTo>
                    <a:pt x="3360" y="1619"/>
                  </a:lnTo>
                  <a:lnTo>
                    <a:pt x="3347" y="1456"/>
                  </a:lnTo>
                  <a:lnTo>
                    <a:pt x="3320" y="1293"/>
                  </a:lnTo>
                  <a:lnTo>
                    <a:pt x="3279" y="1143"/>
                  </a:lnTo>
                  <a:lnTo>
                    <a:pt x="3224" y="993"/>
                  </a:lnTo>
                  <a:lnTo>
                    <a:pt x="3156" y="857"/>
                  </a:lnTo>
                  <a:lnTo>
                    <a:pt x="3075" y="721"/>
                  </a:lnTo>
                  <a:lnTo>
                    <a:pt x="2979" y="599"/>
                  </a:lnTo>
                  <a:lnTo>
                    <a:pt x="2884" y="476"/>
                  </a:lnTo>
                  <a:lnTo>
                    <a:pt x="2762" y="368"/>
                  </a:lnTo>
                  <a:lnTo>
                    <a:pt x="2639" y="286"/>
                  </a:lnTo>
                  <a:lnTo>
                    <a:pt x="2503" y="204"/>
                  </a:lnTo>
                  <a:lnTo>
                    <a:pt x="2367" y="136"/>
                  </a:lnTo>
                  <a:lnTo>
                    <a:pt x="2218" y="82"/>
                  </a:lnTo>
                  <a:lnTo>
                    <a:pt x="2055" y="41"/>
                  </a:lnTo>
                  <a:lnTo>
                    <a:pt x="1905" y="14"/>
                  </a:lnTo>
                  <a:lnTo>
                    <a:pt x="1728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5" name="Google Shape;1235;p29"/>
            <p:cNvSpPr/>
            <p:nvPr/>
          </p:nvSpPr>
          <p:spPr>
            <a:xfrm>
              <a:off x="3586922" y="3474297"/>
              <a:ext cx="709147" cy="1161036"/>
            </a:xfrm>
            <a:custGeom>
              <a:avLst/>
              <a:gdLst/>
              <a:ahLst/>
              <a:cxnLst/>
              <a:rect l="l" t="t" r="r" b="b"/>
              <a:pathLst>
                <a:path w="20065" h="32851" extrusionOk="0">
                  <a:moveTo>
                    <a:pt x="1211" y="1"/>
                  </a:moveTo>
                  <a:lnTo>
                    <a:pt x="1034" y="14"/>
                  </a:lnTo>
                  <a:lnTo>
                    <a:pt x="871" y="55"/>
                  </a:lnTo>
                  <a:lnTo>
                    <a:pt x="708" y="110"/>
                  </a:lnTo>
                  <a:lnTo>
                    <a:pt x="572" y="191"/>
                  </a:lnTo>
                  <a:lnTo>
                    <a:pt x="449" y="286"/>
                  </a:lnTo>
                  <a:lnTo>
                    <a:pt x="340" y="382"/>
                  </a:lnTo>
                  <a:lnTo>
                    <a:pt x="245" y="490"/>
                  </a:lnTo>
                  <a:lnTo>
                    <a:pt x="163" y="627"/>
                  </a:lnTo>
                  <a:lnTo>
                    <a:pt x="95" y="763"/>
                  </a:lnTo>
                  <a:lnTo>
                    <a:pt x="41" y="899"/>
                  </a:lnTo>
                  <a:lnTo>
                    <a:pt x="14" y="1062"/>
                  </a:lnTo>
                  <a:lnTo>
                    <a:pt x="0" y="1211"/>
                  </a:lnTo>
                  <a:lnTo>
                    <a:pt x="0" y="31640"/>
                  </a:lnTo>
                  <a:lnTo>
                    <a:pt x="14" y="31763"/>
                  </a:lnTo>
                  <a:lnTo>
                    <a:pt x="27" y="31885"/>
                  </a:lnTo>
                  <a:lnTo>
                    <a:pt x="55" y="32008"/>
                  </a:lnTo>
                  <a:lnTo>
                    <a:pt x="95" y="32116"/>
                  </a:lnTo>
                  <a:lnTo>
                    <a:pt x="150" y="32225"/>
                  </a:lnTo>
                  <a:lnTo>
                    <a:pt x="218" y="32320"/>
                  </a:lnTo>
                  <a:lnTo>
                    <a:pt x="286" y="32416"/>
                  </a:lnTo>
                  <a:lnTo>
                    <a:pt x="354" y="32497"/>
                  </a:lnTo>
                  <a:lnTo>
                    <a:pt x="449" y="32579"/>
                  </a:lnTo>
                  <a:lnTo>
                    <a:pt x="544" y="32647"/>
                  </a:lnTo>
                  <a:lnTo>
                    <a:pt x="640" y="32701"/>
                  </a:lnTo>
                  <a:lnTo>
                    <a:pt x="748" y="32756"/>
                  </a:lnTo>
                  <a:lnTo>
                    <a:pt x="857" y="32796"/>
                  </a:lnTo>
                  <a:lnTo>
                    <a:pt x="966" y="32824"/>
                  </a:lnTo>
                  <a:lnTo>
                    <a:pt x="1088" y="32851"/>
                  </a:lnTo>
                  <a:lnTo>
                    <a:pt x="18976" y="32851"/>
                  </a:lnTo>
                  <a:lnTo>
                    <a:pt x="19098" y="32824"/>
                  </a:lnTo>
                  <a:lnTo>
                    <a:pt x="19221" y="32796"/>
                  </a:lnTo>
                  <a:lnTo>
                    <a:pt x="19330" y="32756"/>
                  </a:lnTo>
                  <a:lnTo>
                    <a:pt x="19438" y="32701"/>
                  </a:lnTo>
                  <a:lnTo>
                    <a:pt x="19534" y="32647"/>
                  </a:lnTo>
                  <a:lnTo>
                    <a:pt x="19629" y="32579"/>
                  </a:lnTo>
                  <a:lnTo>
                    <a:pt x="19710" y="32497"/>
                  </a:lnTo>
                  <a:lnTo>
                    <a:pt x="19792" y="32402"/>
                  </a:lnTo>
                  <a:lnTo>
                    <a:pt x="19860" y="32320"/>
                  </a:lnTo>
                  <a:lnTo>
                    <a:pt x="19914" y="32212"/>
                  </a:lnTo>
                  <a:lnTo>
                    <a:pt x="19969" y="32116"/>
                  </a:lnTo>
                  <a:lnTo>
                    <a:pt x="20010" y="32008"/>
                  </a:lnTo>
                  <a:lnTo>
                    <a:pt x="20037" y="31885"/>
                  </a:lnTo>
                  <a:lnTo>
                    <a:pt x="20051" y="31763"/>
                  </a:lnTo>
                  <a:lnTo>
                    <a:pt x="20064" y="31640"/>
                  </a:lnTo>
                  <a:lnTo>
                    <a:pt x="20064" y="1211"/>
                  </a:lnTo>
                  <a:lnTo>
                    <a:pt x="20051" y="1089"/>
                  </a:lnTo>
                  <a:lnTo>
                    <a:pt x="20037" y="967"/>
                  </a:lnTo>
                  <a:lnTo>
                    <a:pt x="20010" y="858"/>
                  </a:lnTo>
                  <a:lnTo>
                    <a:pt x="19969" y="749"/>
                  </a:lnTo>
                  <a:lnTo>
                    <a:pt x="19914" y="640"/>
                  </a:lnTo>
                  <a:lnTo>
                    <a:pt x="19860" y="531"/>
                  </a:lnTo>
                  <a:lnTo>
                    <a:pt x="19792" y="450"/>
                  </a:lnTo>
                  <a:lnTo>
                    <a:pt x="19710" y="354"/>
                  </a:lnTo>
                  <a:lnTo>
                    <a:pt x="19615" y="286"/>
                  </a:lnTo>
                  <a:lnTo>
                    <a:pt x="19534" y="205"/>
                  </a:lnTo>
                  <a:lnTo>
                    <a:pt x="19425" y="150"/>
                  </a:lnTo>
                  <a:lnTo>
                    <a:pt x="19330" y="96"/>
                  </a:lnTo>
                  <a:lnTo>
                    <a:pt x="19207" y="55"/>
                  </a:lnTo>
                  <a:lnTo>
                    <a:pt x="19098" y="28"/>
                  </a:lnTo>
                  <a:lnTo>
                    <a:pt x="18976" y="14"/>
                  </a:lnTo>
                  <a:lnTo>
                    <a:pt x="188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6" name="Google Shape;1236;p29"/>
            <p:cNvSpPr/>
            <p:nvPr/>
          </p:nvSpPr>
          <p:spPr>
            <a:xfrm>
              <a:off x="3751797" y="3622843"/>
              <a:ext cx="475039" cy="59199"/>
            </a:xfrm>
            <a:custGeom>
              <a:avLst/>
              <a:gdLst/>
              <a:ahLst/>
              <a:cxnLst/>
              <a:rect l="l" t="t" r="r" b="b"/>
              <a:pathLst>
                <a:path w="13441" h="1675" extrusionOk="0">
                  <a:moveTo>
                    <a:pt x="749" y="1"/>
                  </a:moveTo>
                  <a:lnTo>
                    <a:pt x="667" y="15"/>
                  </a:lnTo>
                  <a:lnTo>
                    <a:pt x="586" y="42"/>
                  </a:lnTo>
                  <a:lnTo>
                    <a:pt x="518" y="69"/>
                  </a:lnTo>
                  <a:lnTo>
                    <a:pt x="368" y="151"/>
                  </a:lnTo>
                  <a:lnTo>
                    <a:pt x="246" y="246"/>
                  </a:lnTo>
                  <a:lnTo>
                    <a:pt x="151" y="368"/>
                  </a:lnTo>
                  <a:lnTo>
                    <a:pt x="69" y="504"/>
                  </a:lnTo>
                  <a:lnTo>
                    <a:pt x="42" y="586"/>
                  </a:lnTo>
                  <a:lnTo>
                    <a:pt x="15" y="668"/>
                  </a:lnTo>
                  <a:lnTo>
                    <a:pt x="1" y="749"/>
                  </a:lnTo>
                  <a:lnTo>
                    <a:pt x="1" y="831"/>
                  </a:lnTo>
                  <a:lnTo>
                    <a:pt x="1" y="926"/>
                  </a:lnTo>
                  <a:lnTo>
                    <a:pt x="15" y="1008"/>
                  </a:lnTo>
                  <a:lnTo>
                    <a:pt x="42" y="1089"/>
                  </a:lnTo>
                  <a:lnTo>
                    <a:pt x="69" y="1157"/>
                  </a:lnTo>
                  <a:lnTo>
                    <a:pt x="151" y="1307"/>
                  </a:lnTo>
                  <a:lnTo>
                    <a:pt x="246" y="1429"/>
                  </a:lnTo>
                  <a:lnTo>
                    <a:pt x="368" y="1524"/>
                  </a:lnTo>
                  <a:lnTo>
                    <a:pt x="518" y="1606"/>
                  </a:lnTo>
                  <a:lnTo>
                    <a:pt x="586" y="1633"/>
                  </a:lnTo>
                  <a:lnTo>
                    <a:pt x="667" y="1647"/>
                  </a:lnTo>
                  <a:lnTo>
                    <a:pt x="749" y="1660"/>
                  </a:lnTo>
                  <a:lnTo>
                    <a:pt x="831" y="1674"/>
                  </a:lnTo>
                  <a:lnTo>
                    <a:pt x="12611" y="1674"/>
                  </a:lnTo>
                  <a:lnTo>
                    <a:pt x="12692" y="1660"/>
                  </a:lnTo>
                  <a:lnTo>
                    <a:pt x="12774" y="1647"/>
                  </a:lnTo>
                  <a:lnTo>
                    <a:pt x="12855" y="1633"/>
                  </a:lnTo>
                  <a:lnTo>
                    <a:pt x="12937" y="1606"/>
                  </a:lnTo>
                  <a:lnTo>
                    <a:pt x="13073" y="1524"/>
                  </a:lnTo>
                  <a:lnTo>
                    <a:pt x="13195" y="1429"/>
                  </a:lnTo>
                  <a:lnTo>
                    <a:pt x="13304" y="1307"/>
                  </a:lnTo>
                  <a:lnTo>
                    <a:pt x="13386" y="1157"/>
                  </a:lnTo>
                  <a:lnTo>
                    <a:pt x="13413" y="1089"/>
                  </a:lnTo>
                  <a:lnTo>
                    <a:pt x="13427" y="1008"/>
                  </a:lnTo>
                  <a:lnTo>
                    <a:pt x="13440" y="926"/>
                  </a:lnTo>
                  <a:lnTo>
                    <a:pt x="13440" y="831"/>
                  </a:lnTo>
                  <a:lnTo>
                    <a:pt x="13440" y="749"/>
                  </a:lnTo>
                  <a:lnTo>
                    <a:pt x="13427" y="668"/>
                  </a:lnTo>
                  <a:lnTo>
                    <a:pt x="13413" y="586"/>
                  </a:lnTo>
                  <a:lnTo>
                    <a:pt x="13386" y="504"/>
                  </a:lnTo>
                  <a:lnTo>
                    <a:pt x="13304" y="368"/>
                  </a:lnTo>
                  <a:lnTo>
                    <a:pt x="13195" y="246"/>
                  </a:lnTo>
                  <a:lnTo>
                    <a:pt x="13073" y="151"/>
                  </a:lnTo>
                  <a:lnTo>
                    <a:pt x="12937" y="69"/>
                  </a:lnTo>
                  <a:lnTo>
                    <a:pt x="12855" y="42"/>
                  </a:lnTo>
                  <a:lnTo>
                    <a:pt x="12774" y="15"/>
                  </a:lnTo>
                  <a:lnTo>
                    <a:pt x="12692" y="1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7" name="Google Shape;1237;p29"/>
            <p:cNvSpPr/>
            <p:nvPr/>
          </p:nvSpPr>
          <p:spPr>
            <a:xfrm>
              <a:off x="3751797" y="3757005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831" y="1673"/>
                  </a:lnTo>
                  <a:lnTo>
                    <a:pt x="12611" y="1673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8" name="Google Shape;1238;p29"/>
            <p:cNvSpPr/>
            <p:nvPr/>
          </p:nvSpPr>
          <p:spPr>
            <a:xfrm>
              <a:off x="3751797" y="3891131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831" y="0"/>
                  </a:moveTo>
                  <a:lnTo>
                    <a:pt x="749" y="14"/>
                  </a:lnTo>
                  <a:lnTo>
                    <a:pt x="667" y="27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7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9" name="Google Shape;1239;p29"/>
            <p:cNvSpPr/>
            <p:nvPr/>
          </p:nvSpPr>
          <p:spPr>
            <a:xfrm>
              <a:off x="3751797" y="4025258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831" y="0"/>
                  </a:moveTo>
                  <a:lnTo>
                    <a:pt x="749" y="14"/>
                  </a:lnTo>
                  <a:lnTo>
                    <a:pt x="667" y="28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8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9"/>
                  </a:lnTo>
                  <a:lnTo>
                    <a:pt x="69" y="1170"/>
                  </a:lnTo>
                  <a:lnTo>
                    <a:pt x="151" y="1306"/>
                  </a:lnTo>
                  <a:lnTo>
                    <a:pt x="246" y="1429"/>
                  </a:lnTo>
                  <a:lnTo>
                    <a:pt x="368" y="1537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37"/>
                  </a:lnTo>
                  <a:lnTo>
                    <a:pt x="13195" y="1429"/>
                  </a:lnTo>
                  <a:lnTo>
                    <a:pt x="13304" y="1306"/>
                  </a:lnTo>
                  <a:lnTo>
                    <a:pt x="13386" y="1170"/>
                  </a:lnTo>
                  <a:lnTo>
                    <a:pt x="13413" y="1089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8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8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0" name="Google Shape;1240;p29"/>
            <p:cNvSpPr/>
            <p:nvPr/>
          </p:nvSpPr>
          <p:spPr>
            <a:xfrm>
              <a:off x="3751797" y="4159879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54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53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3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3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53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54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1" name="Google Shape;1241;p29"/>
            <p:cNvSpPr/>
            <p:nvPr/>
          </p:nvSpPr>
          <p:spPr>
            <a:xfrm>
              <a:off x="3751797" y="4294005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2" name="Google Shape;1242;p29"/>
            <p:cNvSpPr/>
            <p:nvPr/>
          </p:nvSpPr>
          <p:spPr>
            <a:xfrm>
              <a:off x="3751797" y="4428132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4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2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2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4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3" name="Google Shape;1243;p29"/>
            <p:cNvSpPr/>
            <p:nvPr/>
          </p:nvSpPr>
          <p:spPr>
            <a:xfrm>
              <a:off x="3667681" y="3622843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1"/>
                  </a:moveTo>
                  <a:lnTo>
                    <a:pt x="286" y="15"/>
                  </a:lnTo>
                  <a:lnTo>
                    <a:pt x="218" y="28"/>
                  </a:lnTo>
                  <a:lnTo>
                    <a:pt x="164" y="69"/>
                  </a:lnTo>
                  <a:lnTo>
                    <a:pt x="109" y="110"/>
                  </a:lnTo>
                  <a:lnTo>
                    <a:pt x="69" y="164"/>
                  </a:lnTo>
                  <a:lnTo>
                    <a:pt x="28" y="219"/>
                  </a:lnTo>
                  <a:lnTo>
                    <a:pt x="14" y="287"/>
                  </a:lnTo>
                  <a:lnTo>
                    <a:pt x="1" y="355"/>
                  </a:lnTo>
                  <a:lnTo>
                    <a:pt x="14" y="436"/>
                  </a:lnTo>
                  <a:lnTo>
                    <a:pt x="28" y="491"/>
                  </a:lnTo>
                  <a:lnTo>
                    <a:pt x="69" y="559"/>
                  </a:lnTo>
                  <a:lnTo>
                    <a:pt x="109" y="613"/>
                  </a:lnTo>
                  <a:lnTo>
                    <a:pt x="164" y="654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354" y="722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4"/>
                  </a:lnTo>
                  <a:lnTo>
                    <a:pt x="613" y="613"/>
                  </a:lnTo>
                  <a:lnTo>
                    <a:pt x="653" y="559"/>
                  </a:lnTo>
                  <a:lnTo>
                    <a:pt x="681" y="491"/>
                  </a:lnTo>
                  <a:lnTo>
                    <a:pt x="708" y="436"/>
                  </a:lnTo>
                  <a:lnTo>
                    <a:pt x="721" y="355"/>
                  </a:lnTo>
                  <a:lnTo>
                    <a:pt x="708" y="287"/>
                  </a:lnTo>
                  <a:lnTo>
                    <a:pt x="681" y="219"/>
                  </a:lnTo>
                  <a:lnTo>
                    <a:pt x="653" y="164"/>
                  </a:lnTo>
                  <a:lnTo>
                    <a:pt x="613" y="110"/>
                  </a:lnTo>
                  <a:lnTo>
                    <a:pt x="558" y="69"/>
                  </a:lnTo>
                  <a:lnTo>
                    <a:pt x="504" y="28"/>
                  </a:lnTo>
                  <a:lnTo>
                    <a:pt x="436" y="15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4" name="Google Shape;1244;p29"/>
            <p:cNvSpPr/>
            <p:nvPr/>
          </p:nvSpPr>
          <p:spPr>
            <a:xfrm>
              <a:off x="3667681" y="3656525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5" name="Google Shape;1245;p29"/>
            <p:cNvSpPr/>
            <p:nvPr/>
          </p:nvSpPr>
          <p:spPr>
            <a:xfrm>
              <a:off x="3667681" y="3757005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6" name="Google Shape;1246;p29"/>
            <p:cNvSpPr/>
            <p:nvPr/>
          </p:nvSpPr>
          <p:spPr>
            <a:xfrm>
              <a:off x="3667681" y="3790652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7" name="Google Shape;1247;p29"/>
            <p:cNvSpPr/>
            <p:nvPr/>
          </p:nvSpPr>
          <p:spPr>
            <a:xfrm>
              <a:off x="3667681" y="4025258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41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41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8" name="Google Shape;1248;p29"/>
            <p:cNvSpPr/>
            <p:nvPr/>
          </p:nvSpPr>
          <p:spPr>
            <a:xfrm>
              <a:off x="3667681" y="4059399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72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694"/>
                  </a:lnTo>
                  <a:lnTo>
                    <a:pt x="354" y="707"/>
                  </a:lnTo>
                  <a:lnTo>
                    <a:pt x="436" y="694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72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9" name="Google Shape;1249;p29"/>
            <p:cNvSpPr/>
            <p:nvPr/>
          </p:nvSpPr>
          <p:spPr>
            <a:xfrm>
              <a:off x="3667681" y="3891131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7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67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0" name="Google Shape;1250;p29"/>
            <p:cNvSpPr/>
            <p:nvPr/>
          </p:nvSpPr>
          <p:spPr>
            <a:xfrm>
              <a:off x="3667681" y="3924778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8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8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1" name="Google Shape;1251;p29"/>
            <p:cNvSpPr/>
            <p:nvPr/>
          </p:nvSpPr>
          <p:spPr>
            <a:xfrm>
              <a:off x="3667681" y="4159879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2" name="Google Shape;1252;p29"/>
            <p:cNvSpPr/>
            <p:nvPr/>
          </p:nvSpPr>
          <p:spPr>
            <a:xfrm>
              <a:off x="3667681" y="4193526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3" name="Google Shape;1253;p29"/>
            <p:cNvSpPr/>
            <p:nvPr/>
          </p:nvSpPr>
          <p:spPr>
            <a:xfrm>
              <a:off x="3667681" y="4294005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4" name="Google Shape;1254;p29"/>
            <p:cNvSpPr/>
            <p:nvPr/>
          </p:nvSpPr>
          <p:spPr>
            <a:xfrm>
              <a:off x="3667681" y="4327652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6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6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5" name="Google Shape;1255;p29"/>
            <p:cNvSpPr/>
            <p:nvPr/>
          </p:nvSpPr>
          <p:spPr>
            <a:xfrm>
              <a:off x="3667681" y="4428132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6" name="Google Shape;1256;p29"/>
            <p:cNvSpPr/>
            <p:nvPr/>
          </p:nvSpPr>
          <p:spPr>
            <a:xfrm>
              <a:off x="3667681" y="4461778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8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3"/>
                  </a:lnTo>
                  <a:lnTo>
                    <a:pt x="164" y="653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3"/>
                  </a:lnTo>
                  <a:lnTo>
                    <a:pt x="613" y="613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8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7" name="Google Shape;1257;p29"/>
            <p:cNvSpPr/>
            <p:nvPr/>
          </p:nvSpPr>
          <p:spPr>
            <a:xfrm>
              <a:off x="3722497" y="3425736"/>
              <a:ext cx="438459" cy="48596"/>
            </a:xfrm>
            <a:custGeom>
              <a:avLst/>
              <a:gdLst/>
              <a:ahLst/>
              <a:cxnLst/>
              <a:rect l="l" t="t" r="r" b="b"/>
              <a:pathLst>
                <a:path w="12406" h="1375" extrusionOk="0">
                  <a:moveTo>
                    <a:pt x="1374" y="1"/>
                  </a:moveTo>
                  <a:lnTo>
                    <a:pt x="1224" y="15"/>
                  </a:lnTo>
                  <a:lnTo>
                    <a:pt x="1088" y="28"/>
                  </a:lnTo>
                  <a:lnTo>
                    <a:pt x="966" y="69"/>
                  </a:lnTo>
                  <a:lnTo>
                    <a:pt x="830" y="110"/>
                  </a:lnTo>
                  <a:lnTo>
                    <a:pt x="708" y="164"/>
                  </a:lnTo>
                  <a:lnTo>
                    <a:pt x="599" y="246"/>
                  </a:lnTo>
                  <a:lnTo>
                    <a:pt x="490" y="314"/>
                  </a:lnTo>
                  <a:lnTo>
                    <a:pt x="395" y="409"/>
                  </a:lnTo>
                  <a:lnTo>
                    <a:pt x="313" y="504"/>
                  </a:lnTo>
                  <a:lnTo>
                    <a:pt x="231" y="613"/>
                  </a:lnTo>
                  <a:lnTo>
                    <a:pt x="163" y="722"/>
                  </a:lnTo>
                  <a:lnTo>
                    <a:pt x="109" y="844"/>
                  </a:lnTo>
                  <a:lnTo>
                    <a:pt x="55" y="967"/>
                  </a:lnTo>
                  <a:lnTo>
                    <a:pt x="27" y="1103"/>
                  </a:lnTo>
                  <a:lnTo>
                    <a:pt x="0" y="1239"/>
                  </a:lnTo>
                  <a:lnTo>
                    <a:pt x="0" y="1375"/>
                  </a:lnTo>
                  <a:lnTo>
                    <a:pt x="12406" y="1375"/>
                  </a:lnTo>
                  <a:lnTo>
                    <a:pt x="12392" y="1239"/>
                  </a:lnTo>
                  <a:lnTo>
                    <a:pt x="12379" y="1103"/>
                  </a:lnTo>
                  <a:lnTo>
                    <a:pt x="12338" y="967"/>
                  </a:lnTo>
                  <a:lnTo>
                    <a:pt x="12297" y="844"/>
                  </a:lnTo>
                  <a:lnTo>
                    <a:pt x="12229" y="722"/>
                  </a:lnTo>
                  <a:lnTo>
                    <a:pt x="12161" y="613"/>
                  </a:lnTo>
                  <a:lnTo>
                    <a:pt x="12093" y="504"/>
                  </a:lnTo>
                  <a:lnTo>
                    <a:pt x="11998" y="409"/>
                  </a:lnTo>
                  <a:lnTo>
                    <a:pt x="11902" y="314"/>
                  </a:lnTo>
                  <a:lnTo>
                    <a:pt x="11794" y="246"/>
                  </a:lnTo>
                  <a:lnTo>
                    <a:pt x="11685" y="164"/>
                  </a:lnTo>
                  <a:lnTo>
                    <a:pt x="11562" y="110"/>
                  </a:lnTo>
                  <a:lnTo>
                    <a:pt x="11440" y="69"/>
                  </a:lnTo>
                  <a:lnTo>
                    <a:pt x="11304" y="28"/>
                  </a:lnTo>
                  <a:lnTo>
                    <a:pt x="11168" y="15"/>
                  </a:lnTo>
                  <a:lnTo>
                    <a:pt x="1103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C01023-A73F-BA99-C598-F1FABEDDB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055267" y="3849648"/>
            <a:ext cx="919280" cy="355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862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2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Specifica P.E.A.S</a:t>
            </a:r>
          </a:p>
        </p:txBody>
      </p:sp>
      <p:grpSp>
        <p:nvGrpSpPr>
          <p:cNvPr id="529" name="Google Shape;529;p20"/>
          <p:cNvGrpSpPr/>
          <p:nvPr/>
        </p:nvGrpSpPr>
        <p:grpSpPr>
          <a:xfrm>
            <a:off x="2788540" y="1012550"/>
            <a:ext cx="3515750" cy="3719409"/>
            <a:chOff x="2788540" y="1012550"/>
            <a:chExt cx="3515750" cy="3719409"/>
          </a:xfrm>
        </p:grpSpPr>
        <p:sp>
          <p:nvSpPr>
            <p:cNvPr id="532" name="Google Shape;532;p20"/>
            <p:cNvSpPr/>
            <p:nvPr/>
          </p:nvSpPr>
          <p:spPr>
            <a:xfrm>
              <a:off x="3512405" y="1621938"/>
              <a:ext cx="2125304" cy="3058016"/>
            </a:xfrm>
            <a:custGeom>
              <a:avLst/>
              <a:gdLst/>
              <a:ahLst/>
              <a:cxnLst/>
              <a:rect l="l" t="t" r="r" b="b"/>
              <a:pathLst>
                <a:path w="49706" h="71520" extrusionOk="0">
                  <a:moveTo>
                    <a:pt x="2960" y="0"/>
                  </a:moveTo>
                  <a:lnTo>
                    <a:pt x="2789" y="14"/>
                  </a:lnTo>
                  <a:lnTo>
                    <a:pt x="2604" y="43"/>
                  </a:lnTo>
                  <a:lnTo>
                    <a:pt x="2434" y="85"/>
                  </a:lnTo>
                  <a:lnTo>
                    <a:pt x="2263" y="128"/>
                  </a:lnTo>
                  <a:lnTo>
                    <a:pt x="2106" y="171"/>
                  </a:lnTo>
                  <a:lnTo>
                    <a:pt x="1936" y="242"/>
                  </a:lnTo>
                  <a:lnTo>
                    <a:pt x="1779" y="313"/>
                  </a:lnTo>
                  <a:lnTo>
                    <a:pt x="1637" y="384"/>
                  </a:lnTo>
                  <a:lnTo>
                    <a:pt x="1480" y="470"/>
                  </a:lnTo>
                  <a:lnTo>
                    <a:pt x="1338" y="569"/>
                  </a:lnTo>
                  <a:lnTo>
                    <a:pt x="1210" y="669"/>
                  </a:lnTo>
                  <a:lnTo>
                    <a:pt x="1082" y="783"/>
                  </a:lnTo>
                  <a:lnTo>
                    <a:pt x="954" y="897"/>
                  </a:lnTo>
                  <a:lnTo>
                    <a:pt x="840" y="1010"/>
                  </a:lnTo>
                  <a:lnTo>
                    <a:pt x="726" y="1138"/>
                  </a:lnTo>
                  <a:lnTo>
                    <a:pt x="555" y="1352"/>
                  </a:lnTo>
                  <a:lnTo>
                    <a:pt x="413" y="1580"/>
                  </a:lnTo>
                  <a:lnTo>
                    <a:pt x="299" y="1807"/>
                  </a:lnTo>
                  <a:lnTo>
                    <a:pt x="185" y="2063"/>
                  </a:lnTo>
                  <a:lnTo>
                    <a:pt x="114" y="2320"/>
                  </a:lnTo>
                  <a:lnTo>
                    <a:pt x="43" y="2590"/>
                  </a:lnTo>
                  <a:lnTo>
                    <a:pt x="15" y="2860"/>
                  </a:lnTo>
                  <a:lnTo>
                    <a:pt x="0" y="3145"/>
                  </a:lnTo>
                  <a:lnTo>
                    <a:pt x="0" y="43529"/>
                  </a:lnTo>
                  <a:lnTo>
                    <a:pt x="15" y="44042"/>
                  </a:lnTo>
                  <a:lnTo>
                    <a:pt x="57" y="44554"/>
                  </a:lnTo>
                  <a:lnTo>
                    <a:pt x="128" y="45080"/>
                  </a:lnTo>
                  <a:lnTo>
                    <a:pt x="228" y="45607"/>
                  </a:lnTo>
                  <a:lnTo>
                    <a:pt x="356" y="46133"/>
                  </a:lnTo>
                  <a:lnTo>
                    <a:pt x="498" y="46660"/>
                  </a:lnTo>
                  <a:lnTo>
                    <a:pt x="669" y="47201"/>
                  </a:lnTo>
                  <a:lnTo>
                    <a:pt x="868" y="47741"/>
                  </a:lnTo>
                  <a:lnTo>
                    <a:pt x="1082" y="48282"/>
                  </a:lnTo>
                  <a:lnTo>
                    <a:pt x="1324" y="48823"/>
                  </a:lnTo>
                  <a:lnTo>
                    <a:pt x="1594" y="49364"/>
                  </a:lnTo>
                  <a:lnTo>
                    <a:pt x="1864" y="49904"/>
                  </a:lnTo>
                  <a:lnTo>
                    <a:pt x="2163" y="50445"/>
                  </a:lnTo>
                  <a:lnTo>
                    <a:pt x="2491" y="50986"/>
                  </a:lnTo>
                  <a:lnTo>
                    <a:pt x="2818" y="51527"/>
                  </a:lnTo>
                  <a:lnTo>
                    <a:pt x="3174" y="52082"/>
                  </a:lnTo>
                  <a:lnTo>
                    <a:pt x="3529" y="52622"/>
                  </a:lnTo>
                  <a:lnTo>
                    <a:pt x="3914" y="53163"/>
                  </a:lnTo>
                  <a:lnTo>
                    <a:pt x="4312" y="53690"/>
                  </a:lnTo>
                  <a:lnTo>
                    <a:pt x="4710" y="54230"/>
                  </a:lnTo>
                  <a:lnTo>
                    <a:pt x="5137" y="54771"/>
                  </a:lnTo>
                  <a:lnTo>
                    <a:pt x="5564" y="55298"/>
                  </a:lnTo>
                  <a:lnTo>
                    <a:pt x="5991" y="55824"/>
                  </a:lnTo>
                  <a:lnTo>
                    <a:pt x="6446" y="56351"/>
                  </a:lnTo>
                  <a:lnTo>
                    <a:pt x="7357" y="57389"/>
                  </a:lnTo>
                  <a:lnTo>
                    <a:pt x="8311" y="58400"/>
                  </a:lnTo>
                  <a:lnTo>
                    <a:pt x="9264" y="59396"/>
                  </a:lnTo>
                  <a:lnTo>
                    <a:pt x="10246" y="60363"/>
                  </a:lnTo>
                  <a:lnTo>
                    <a:pt x="11213" y="61317"/>
                  </a:lnTo>
                  <a:lnTo>
                    <a:pt x="12195" y="62228"/>
                  </a:lnTo>
                  <a:lnTo>
                    <a:pt x="13149" y="63096"/>
                  </a:lnTo>
                  <a:lnTo>
                    <a:pt x="14102" y="63935"/>
                  </a:lnTo>
                  <a:lnTo>
                    <a:pt x="15013" y="64746"/>
                  </a:lnTo>
                  <a:lnTo>
                    <a:pt x="15909" y="65500"/>
                  </a:lnTo>
                  <a:lnTo>
                    <a:pt x="16763" y="66212"/>
                  </a:lnTo>
                  <a:lnTo>
                    <a:pt x="17560" y="66881"/>
                  </a:lnTo>
                  <a:lnTo>
                    <a:pt x="19011" y="68048"/>
                  </a:lnTo>
                  <a:lnTo>
                    <a:pt x="20178" y="68987"/>
                  </a:lnTo>
                  <a:lnTo>
                    <a:pt x="21032" y="69670"/>
                  </a:lnTo>
                  <a:lnTo>
                    <a:pt x="21317" y="69897"/>
                  </a:lnTo>
                  <a:lnTo>
                    <a:pt x="21487" y="70068"/>
                  </a:lnTo>
                  <a:lnTo>
                    <a:pt x="21672" y="70239"/>
                  </a:lnTo>
                  <a:lnTo>
                    <a:pt x="21872" y="70410"/>
                  </a:lnTo>
                  <a:lnTo>
                    <a:pt x="22071" y="70566"/>
                  </a:lnTo>
                  <a:lnTo>
                    <a:pt x="22270" y="70709"/>
                  </a:lnTo>
                  <a:lnTo>
                    <a:pt x="22484" y="70837"/>
                  </a:lnTo>
                  <a:lnTo>
                    <a:pt x="22697" y="70950"/>
                  </a:lnTo>
                  <a:lnTo>
                    <a:pt x="22910" y="71064"/>
                  </a:lnTo>
                  <a:lnTo>
                    <a:pt x="23138" y="71164"/>
                  </a:lnTo>
                  <a:lnTo>
                    <a:pt x="23366" y="71249"/>
                  </a:lnTo>
                  <a:lnTo>
                    <a:pt x="23593" y="71320"/>
                  </a:lnTo>
                  <a:lnTo>
                    <a:pt x="23821" y="71377"/>
                  </a:lnTo>
                  <a:lnTo>
                    <a:pt x="24049" y="71434"/>
                  </a:lnTo>
                  <a:lnTo>
                    <a:pt x="24291" y="71477"/>
                  </a:lnTo>
                  <a:lnTo>
                    <a:pt x="24533" y="71505"/>
                  </a:lnTo>
                  <a:lnTo>
                    <a:pt x="24760" y="71520"/>
                  </a:lnTo>
                  <a:lnTo>
                    <a:pt x="25244" y="71520"/>
                  </a:lnTo>
                  <a:lnTo>
                    <a:pt x="25472" y="71505"/>
                  </a:lnTo>
                  <a:lnTo>
                    <a:pt x="25714" y="71477"/>
                  </a:lnTo>
                  <a:lnTo>
                    <a:pt x="25956" y="71434"/>
                  </a:lnTo>
                  <a:lnTo>
                    <a:pt x="26183" y="71377"/>
                  </a:lnTo>
                  <a:lnTo>
                    <a:pt x="26411" y="71320"/>
                  </a:lnTo>
                  <a:lnTo>
                    <a:pt x="26639" y="71249"/>
                  </a:lnTo>
                  <a:lnTo>
                    <a:pt x="26866" y="71164"/>
                  </a:lnTo>
                  <a:lnTo>
                    <a:pt x="27094" y="71064"/>
                  </a:lnTo>
                  <a:lnTo>
                    <a:pt x="27307" y="70950"/>
                  </a:lnTo>
                  <a:lnTo>
                    <a:pt x="27521" y="70837"/>
                  </a:lnTo>
                  <a:lnTo>
                    <a:pt x="27734" y="70709"/>
                  </a:lnTo>
                  <a:lnTo>
                    <a:pt x="27934" y="70566"/>
                  </a:lnTo>
                  <a:lnTo>
                    <a:pt x="28133" y="70410"/>
                  </a:lnTo>
                  <a:lnTo>
                    <a:pt x="28318" y="70253"/>
                  </a:lnTo>
                  <a:lnTo>
                    <a:pt x="28503" y="70068"/>
                  </a:lnTo>
                  <a:lnTo>
                    <a:pt x="28645" y="69926"/>
                  </a:lnTo>
                  <a:lnTo>
                    <a:pt x="28787" y="69798"/>
                  </a:lnTo>
                  <a:lnTo>
                    <a:pt x="29001" y="69613"/>
                  </a:lnTo>
                  <a:lnTo>
                    <a:pt x="29627" y="69101"/>
                  </a:lnTo>
                  <a:lnTo>
                    <a:pt x="31548" y="67535"/>
                  </a:lnTo>
                  <a:lnTo>
                    <a:pt x="32786" y="66511"/>
                  </a:lnTo>
                  <a:lnTo>
                    <a:pt x="34166" y="65344"/>
                  </a:lnTo>
                  <a:lnTo>
                    <a:pt x="35646" y="64049"/>
                  </a:lnTo>
                  <a:lnTo>
                    <a:pt x="36415" y="63352"/>
                  </a:lnTo>
                  <a:lnTo>
                    <a:pt x="37197" y="62640"/>
                  </a:lnTo>
                  <a:lnTo>
                    <a:pt x="37994" y="61900"/>
                  </a:lnTo>
                  <a:lnTo>
                    <a:pt x="38791" y="61132"/>
                  </a:lnTo>
                  <a:lnTo>
                    <a:pt x="39602" y="60335"/>
                  </a:lnTo>
                  <a:lnTo>
                    <a:pt x="40399" y="59538"/>
                  </a:lnTo>
                  <a:lnTo>
                    <a:pt x="41196" y="58713"/>
                  </a:lnTo>
                  <a:lnTo>
                    <a:pt x="41978" y="57873"/>
                  </a:lnTo>
                  <a:lnTo>
                    <a:pt x="42747" y="57019"/>
                  </a:lnTo>
                  <a:lnTo>
                    <a:pt x="43487" y="56151"/>
                  </a:lnTo>
                  <a:lnTo>
                    <a:pt x="44213" y="55269"/>
                  </a:lnTo>
                  <a:lnTo>
                    <a:pt x="44910" y="54373"/>
                  </a:lnTo>
                  <a:lnTo>
                    <a:pt x="45579" y="53490"/>
                  </a:lnTo>
                  <a:lnTo>
                    <a:pt x="46219" y="52580"/>
                  </a:lnTo>
                  <a:lnTo>
                    <a:pt x="46518" y="52139"/>
                  </a:lnTo>
                  <a:lnTo>
                    <a:pt x="46817" y="51683"/>
                  </a:lnTo>
                  <a:lnTo>
                    <a:pt x="47087" y="51228"/>
                  </a:lnTo>
                  <a:lnTo>
                    <a:pt x="47357" y="50772"/>
                  </a:lnTo>
                  <a:lnTo>
                    <a:pt x="47614" y="50331"/>
                  </a:lnTo>
                  <a:lnTo>
                    <a:pt x="47870" y="49876"/>
                  </a:lnTo>
                  <a:lnTo>
                    <a:pt x="48097" y="49421"/>
                  </a:lnTo>
                  <a:lnTo>
                    <a:pt x="48311" y="48965"/>
                  </a:lnTo>
                  <a:lnTo>
                    <a:pt x="48624" y="48268"/>
                  </a:lnTo>
                  <a:lnTo>
                    <a:pt x="48894" y="47585"/>
                  </a:lnTo>
                  <a:lnTo>
                    <a:pt x="49022" y="47229"/>
                  </a:lnTo>
                  <a:lnTo>
                    <a:pt x="49136" y="46888"/>
                  </a:lnTo>
                  <a:lnTo>
                    <a:pt x="49250" y="46546"/>
                  </a:lnTo>
                  <a:lnTo>
                    <a:pt x="49335" y="46205"/>
                  </a:lnTo>
                  <a:lnTo>
                    <a:pt x="49421" y="45863"/>
                  </a:lnTo>
                  <a:lnTo>
                    <a:pt x="49492" y="45522"/>
                  </a:lnTo>
                  <a:lnTo>
                    <a:pt x="49563" y="45194"/>
                  </a:lnTo>
                  <a:lnTo>
                    <a:pt x="49606" y="44853"/>
                  </a:lnTo>
                  <a:lnTo>
                    <a:pt x="49648" y="44526"/>
                  </a:lnTo>
                  <a:lnTo>
                    <a:pt x="49677" y="44184"/>
                  </a:lnTo>
                  <a:lnTo>
                    <a:pt x="49705" y="43857"/>
                  </a:lnTo>
                  <a:lnTo>
                    <a:pt x="49705" y="43529"/>
                  </a:lnTo>
                  <a:lnTo>
                    <a:pt x="49705" y="3145"/>
                  </a:lnTo>
                  <a:lnTo>
                    <a:pt x="49691" y="2818"/>
                  </a:lnTo>
                  <a:lnTo>
                    <a:pt x="49648" y="2505"/>
                  </a:lnTo>
                  <a:lnTo>
                    <a:pt x="49563" y="2206"/>
                  </a:lnTo>
                  <a:lnTo>
                    <a:pt x="49463" y="1921"/>
                  </a:lnTo>
                  <a:lnTo>
                    <a:pt x="49321" y="1651"/>
                  </a:lnTo>
                  <a:lnTo>
                    <a:pt x="49165" y="1380"/>
                  </a:lnTo>
                  <a:lnTo>
                    <a:pt x="48994" y="1138"/>
                  </a:lnTo>
                  <a:lnTo>
                    <a:pt x="48780" y="925"/>
                  </a:lnTo>
                  <a:lnTo>
                    <a:pt x="48567" y="712"/>
                  </a:lnTo>
                  <a:lnTo>
                    <a:pt x="48325" y="541"/>
                  </a:lnTo>
                  <a:lnTo>
                    <a:pt x="48055" y="384"/>
                  </a:lnTo>
                  <a:lnTo>
                    <a:pt x="47784" y="242"/>
                  </a:lnTo>
                  <a:lnTo>
                    <a:pt x="47500" y="142"/>
                  </a:lnTo>
                  <a:lnTo>
                    <a:pt x="47201" y="57"/>
                  </a:lnTo>
                  <a:lnTo>
                    <a:pt x="46888" y="14"/>
                  </a:lnTo>
                  <a:lnTo>
                    <a:pt x="46561" y="0"/>
                  </a:lnTo>
                  <a:close/>
                </a:path>
              </a:pathLst>
            </a:cu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2788540" y="3035010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5947002" y="1913635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3509017" y="1622848"/>
              <a:ext cx="2125304" cy="3058016"/>
            </a:xfrm>
            <a:custGeom>
              <a:avLst/>
              <a:gdLst/>
              <a:ahLst/>
              <a:cxnLst/>
              <a:rect l="l" t="t" r="r" b="b"/>
              <a:pathLst>
                <a:path w="49706" h="71520" fill="none" extrusionOk="0">
                  <a:moveTo>
                    <a:pt x="46561" y="0"/>
                  </a:moveTo>
                  <a:lnTo>
                    <a:pt x="3145" y="0"/>
                  </a:lnTo>
                  <a:lnTo>
                    <a:pt x="3145" y="0"/>
                  </a:lnTo>
                  <a:lnTo>
                    <a:pt x="2960" y="0"/>
                  </a:lnTo>
                  <a:lnTo>
                    <a:pt x="2789" y="14"/>
                  </a:lnTo>
                  <a:lnTo>
                    <a:pt x="2604" y="43"/>
                  </a:lnTo>
                  <a:lnTo>
                    <a:pt x="2434" y="85"/>
                  </a:lnTo>
                  <a:lnTo>
                    <a:pt x="2263" y="128"/>
                  </a:lnTo>
                  <a:lnTo>
                    <a:pt x="2106" y="171"/>
                  </a:lnTo>
                  <a:lnTo>
                    <a:pt x="1936" y="242"/>
                  </a:lnTo>
                  <a:lnTo>
                    <a:pt x="1779" y="313"/>
                  </a:lnTo>
                  <a:lnTo>
                    <a:pt x="1637" y="384"/>
                  </a:lnTo>
                  <a:lnTo>
                    <a:pt x="1480" y="470"/>
                  </a:lnTo>
                  <a:lnTo>
                    <a:pt x="1338" y="569"/>
                  </a:lnTo>
                  <a:lnTo>
                    <a:pt x="1210" y="669"/>
                  </a:lnTo>
                  <a:lnTo>
                    <a:pt x="1082" y="783"/>
                  </a:lnTo>
                  <a:lnTo>
                    <a:pt x="954" y="897"/>
                  </a:lnTo>
                  <a:lnTo>
                    <a:pt x="840" y="1010"/>
                  </a:lnTo>
                  <a:lnTo>
                    <a:pt x="726" y="1138"/>
                  </a:lnTo>
                  <a:lnTo>
                    <a:pt x="726" y="1138"/>
                  </a:lnTo>
                  <a:lnTo>
                    <a:pt x="555" y="1352"/>
                  </a:lnTo>
                  <a:lnTo>
                    <a:pt x="413" y="1580"/>
                  </a:lnTo>
                  <a:lnTo>
                    <a:pt x="299" y="1807"/>
                  </a:lnTo>
                  <a:lnTo>
                    <a:pt x="185" y="2063"/>
                  </a:lnTo>
                  <a:lnTo>
                    <a:pt x="114" y="2320"/>
                  </a:lnTo>
                  <a:lnTo>
                    <a:pt x="43" y="2590"/>
                  </a:lnTo>
                  <a:lnTo>
                    <a:pt x="15" y="2860"/>
                  </a:lnTo>
                  <a:lnTo>
                    <a:pt x="0" y="3145"/>
                  </a:lnTo>
                  <a:lnTo>
                    <a:pt x="0" y="43529"/>
                  </a:lnTo>
                  <a:lnTo>
                    <a:pt x="0" y="43529"/>
                  </a:lnTo>
                  <a:lnTo>
                    <a:pt x="15" y="44042"/>
                  </a:lnTo>
                  <a:lnTo>
                    <a:pt x="57" y="44554"/>
                  </a:lnTo>
                  <a:lnTo>
                    <a:pt x="128" y="45080"/>
                  </a:lnTo>
                  <a:lnTo>
                    <a:pt x="228" y="45607"/>
                  </a:lnTo>
                  <a:lnTo>
                    <a:pt x="356" y="46133"/>
                  </a:lnTo>
                  <a:lnTo>
                    <a:pt x="498" y="46660"/>
                  </a:lnTo>
                  <a:lnTo>
                    <a:pt x="669" y="47201"/>
                  </a:lnTo>
                  <a:lnTo>
                    <a:pt x="868" y="47741"/>
                  </a:lnTo>
                  <a:lnTo>
                    <a:pt x="1082" y="48282"/>
                  </a:lnTo>
                  <a:lnTo>
                    <a:pt x="1324" y="48823"/>
                  </a:lnTo>
                  <a:lnTo>
                    <a:pt x="1594" y="49364"/>
                  </a:lnTo>
                  <a:lnTo>
                    <a:pt x="1864" y="49904"/>
                  </a:lnTo>
                  <a:lnTo>
                    <a:pt x="2163" y="50445"/>
                  </a:lnTo>
                  <a:lnTo>
                    <a:pt x="2491" y="50986"/>
                  </a:lnTo>
                  <a:lnTo>
                    <a:pt x="2818" y="51527"/>
                  </a:lnTo>
                  <a:lnTo>
                    <a:pt x="3174" y="52082"/>
                  </a:lnTo>
                  <a:lnTo>
                    <a:pt x="3529" y="52622"/>
                  </a:lnTo>
                  <a:lnTo>
                    <a:pt x="3914" y="53163"/>
                  </a:lnTo>
                  <a:lnTo>
                    <a:pt x="4312" y="53690"/>
                  </a:lnTo>
                  <a:lnTo>
                    <a:pt x="4710" y="54230"/>
                  </a:lnTo>
                  <a:lnTo>
                    <a:pt x="5137" y="54771"/>
                  </a:lnTo>
                  <a:lnTo>
                    <a:pt x="5564" y="55298"/>
                  </a:lnTo>
                  <a:lnTo>
                    <a:pt x="5991" y="55824"/>
                  </a:lnTo>
                  <a:lnTo>
                    <a:pt x="6446" y="56351"/>
                  </a:lnTo>
                  <a:lnTo>
                    <a:pt x="7357" y="57389"/>
                  </a:lnTo>
                  <a:lnTo>
                    <a:pt x="8311" y="58400"/>
                  </a:lnTo>
                  <a:lnTo>
                    <a:pt x="9264" y="59396"/>
                  </a:lnTo>
                  <a:lnTo>
                    <a:pt x="10246" y="60363"/>
                  </a:lnTo>
                  <a:lnTo>
                    <a:pt x="11213" y="61317"/>
                  </a:lnTo>
                  <a:lnTo>
                    <a:pt x="12195" y="62228"/>
                  </a:lnTo>
                  <a:lnTo>
                    <a:pt x="13149" y="63096"/>
                  </a:lnTo>
                  <a:lnTo>
                    <a:pt x="14102" y="63935"/>
                  </a:lnTo>
                  <a:lnTo>
                    <a:pt x="15013" y="64746"/>
                  </a:lnTo>
                  <a:lnTo>
                    <a:pt x="15909" y="65500"/>
                  </a:lnTo>
                  <a:lnTo>
                    <a:pt x="16763" y="66212"/>
                  </a:lnTo>
                  <a:lnTo>
                    <a:pt x="17560" y="66881"/>
                  </a:lnTo>
                  <a:lnTo>
                    <a:pt x="19011" y="68048"/>
                  </a:lnTo>
                  <a:lnTo>
                    <a:pt x="20178" y="68987"/>
                  </a:lnTo>
                  <a:lnTo>
                    <a:pt x="21032" y="69670"/>
                  </a:lnTo>
                  <a:lnTo>
                    <a:pt x="21317" y="69897"/>
                  </a:lnTo>
                  <a:lnTo>
                    <a:pt x="21487" y="70068"/>
                  </a:lnTo>
                  <a:lnTo>
                    <a:pt x="21487" y="70068"/>
                  </a:lnTo>
                  <a:lnTo>
                    <a:pt x="21672" y="70239"/>
                  </a:lnTo>
                  <a:lnTo>
                    <a:pt x="21872" y="70410"/>
                  </a:lnTo>
                  <a:lnTo>
                    <a:pt x="22071" y="70566"/>
                  </a:lnTo>
                  <a:lnTo>
                    <a:pt x="22270" y="70709"/>
                  </a:lnTo>
                  <a:lnTo>
                    <a:pt x="22484" y="70837"/>
                  </a:lnTo>
                  <a:lnTo>
                    <a:pt x="22697" y="70950"/>
                  </a:lnTo>
                  <a:lnTo>
                    <a:pt x="22910" y="71064"/>
                  </a:lnTo>
                  <a:lnTo>
                    <a:pt x="23138" y="71164"/>
                  </a:lnTo>
                  <a:lnTo>
                    <a:pt x="23366" y="71249"/>
                  </a:lnTo>
                  <a:lnTo>
                    <a:pt x="23593" y="71320"/>
                  </a:lnTo>
                  <a:lnTo>
                    <a:pt x="23821" y="71377"/>
                  </a:lnTo>
                  <a:lnTo>
                    <a:pt x="24049" y="71434"/>
                  </a:lnTo>
                  <a:lnTo>
                    <a:pt x="24291" y="71477"/>
                  </a:lnTo>
                  <a:lnTo>
                    <a:pt x="24533" y="71505"/>
                  </a:lnTo>
                  <a:lnTo>
                    <a:pt x="24760" y="71520"/>
                  </a:lnTo>
                  <a:lnTo>
                    <a:pt x="25002" y="71520"/>
                  </a:lnTo>
                  <a:lnTo>
                    <a:pt x="25002" y="71520"/>
                  </a:lnTo>
                  <a:lnTo>
                    <a:pt x="25244" y="71520"/>
                  </a:lnTo>
                  <a:lnTo>
                    <a:pt x="25472" y="71505"/>
                  </a:lnTo>
                  <a:lnTo>
                    <a:pt x="25714" y="71477"/>
                  </a:lnTo>
                  <a:lnTo>
                    <a:pt x="25956" y="71434"/>
                  </a:lnTo>
                  <a:lnTo>
                    <a:pt x="26183" y="71377"/>
                  </a:lnTo>
                  <a:lnTo>
                    <a:pt x="26411" y="71320"/>
                  </a:lnTo>
                  <a:lnTo>
                    <a:pt x="26639" y="71249"/>
                  </a:lnTo>
                  <a:lnTo>
                    <a:pt x="26866" y="71164"/>
                  </a:lnTo>
                  <a:lnTo>
                    <a:pt x="27094" y="71064"/>
                  </a:lnTo>
                  <a:lnTo>
                    <a:pt x="27307" y="70950"/>
                  </a:lnTo>
                  <a:lnTo>
                    <a:pt x="27521" y="70837"/>
                  </a:lnTo>
                  <a:lnTo>
                    <a:pt x="27734" y="70709"/>
                  </a:lnTo>
                  <a:lnTo>
                    <a:pt x="27934" y="70566"/>
                  </a:lnTo>
                  <a:lnTo>
                    <a:pt x="28133" y="70410"/>
                  </a:lnTo>
                  <a:lnTo>
                    <a:pt x="28318" y="70253"/>
                  </a:lnTo>
                  <a:lnTo>
                    <a:pt x="28503" y="70068"/>
                  </a:lnTo>
                  <a:lnTo>
                    <a:pt x="28503" y="70068"/>
                  </a:lnTo>
                  <a:lnTo>
                    <a:pt x="28645" y="69926"/>
                  </a:lnTo>
                  <a:lnTo>
                    <a:pt x="28645" y="69926"/>
                  </a:lnTo>
                  <a:lnTo>
                    <a:pt x="28787" y="69798"/>
                  </a:lnTo>
                  <a:lnTo>
                    <a:pt x="29001" y="69613"/>
                  </a:lnTo>
                  <a:lnTo>
                    <a:pt x="29627" y="69101"/>
                  </a:lnTo>
                  <a:lnTo>
                    <a:pt x="31548" y="67535"/>
                  </a:lnTo>
                  <a:lnTo>
                    <a:pt x="32786" y="66511"/>
                  </a:lnTo>
                  <a:lnTo>
                    <a:pt x="34166" y="65344"/>
                  </a:lnTo>
                  <a:lnTo>
                    <a:pt x="35646" y="64049"/>
                  </a:lnTo>
                  <a:lnTo>
                    <a:pt x="36415" y="63352"/>
                  </a:lnTo>
                  <a:lnTo>
                    <a:pt x="37197" y="62640"/>
                  </a:lnTo>
                  <a:lnTo>
                    <a:pt x="37994" y="61900"/>
                  </a:lnTo>
                  <a:lnTo>
                    <a:pt x="38791" y="61132"/>
                  </a:lnTo>
                  <a:lnTo>
                    <a:pt x="39602" y="60335"/>
                  </a:lnTo>
                  <a:lnTo>
                    <a:pt x="40399" y="59538"/>
                  </a:lnTo>
                  <a:lnTo>
                    <a:pt x="41196" y="58713"/>
                  </a:lnTo>
                  <a:lnTo>
                    <a:pt x="41978" y="57873"/>
                  </a:lnTo>
                  <a:lnTo>
                    <a:pt x="42747" y="57019"/>
                  </a:lnTo>
                  <a:lnTo>
                    <a:pt x="43487" y="56151"/>
                  </a:lnTo>
                  <a:lnTo>
                    <a:pt x="44213" y="55269"/>
                  </a:lnTo>
                  <a:lnTo>
                    <a:pt x="44910" y="54373"/>
                  </a:lnTo>
                  <a:lnTo>
                    <a:pt x="45579" y="53490"/>
                  </a:lnTo>
                  <a:lnTo>
                    <a:pt x="46219" y="52580"/>
                  </a:lnTo>
                  <a:lnTo>
                    <a:pt x="46518" y="52139"/>
                  </a:lnTo>
                  <a:lnTo>
                    <a:pt x="46817" y="51683"/>
                  </a:lnTo>
                  <a:lnTo>
                    <a:pt x="47087" y="51228"/>
                  </a:lnTo>
                  <a:lnTo>
                    <a:pt x="47357" y="50772"/>
                  </a:lnTo>
                  <a:lnTo>
                    <a:pt x="47614" y="50331"/>
                  </a:lnTo>
                  <a:lnTo>
                    <a:pt x="47870" y="49876"/>
                  </a:lnTo>
                  <a:lnTo>
                    <a:pt x="48097" y="49421"/>
                  </a:lnTo>
                  <a:lnTo>
                    <a:pt x="48311" y="48965"/>
                  </a:lnTo>
                  <a:lnTo>
                    <a:pt x="48311" y="48965"/>
                  </a:lnTo>
                  <a:lnTo>
                    <a:pt x="48624" y="48268"/>
                  </a:lnTo>
                  <a:lnTo>
                    <a:pt x="48894" y="47585"/>
                  </a:lnTo>
                  <a:lnTo>
                    <a:pt x="49022" y="47229"/>
                  </a:lnTo>
                  <a:lnTo>
                    <a:pt x="49136" y="46888"/>
                  </a:lnTo>
                  <a:lnTo>
                    <a:pt x="49250" y="46546"/>
                  </a:lnTo>
                  <a:lnTo>
                    <a:pt x="49335" y="46205"/>
                  </a:lnTo>
                  <a:lnTo>
                    <a:pt x="49421" y="45863"/>
                  </a:lnTo>
                  <a:lnTo>
                    <a:pt x="49492" y="45522"/>
                  </a:lnTo>
                  <a:lnTo>
                    <a:pt x="49563" y="45194"/>
                  </a:lnTo>
                  <a:lnTo>
                    <a:pt x="49606" y="44853"/>
                  </a:lnTo>
                  <a:lnTo>
                    <a:pt x="49648" y="44526"/>
                  </a:lnTo>
                  <a:lnTo>
                    <a:pt x="49677" y="44184"/>
                  </a:lnTo>
                  <a:lnTo>
                    <a:pt x="49705" y="43857"/>
                  </a:lnTo>
                  <a:lnTo>
                    <a:pt x="49705" y="43529"/>
                  </a:lnTo>
                  <a:lnTo>
                    <a:pt x="49705" y="3145"/>
                  </a:lnTo>
                  <a:lnTo>
                    <a:pt x="49705" y="3145"/>
                  </a:lnTo>
                  <a:lnTo>
                    <a:pt x="49691" y="2818"/>
                  </a:lnTo>
                  <a:lnTo>
                    <a:pt x="49648" y="2505"/>
                  </a:lnTo>
                  <a:lnTo>
                    <a:pt x="49563" y="2206"/>
                  </a:lnTo>
                  <a:lnTo>
                    <a:pt x="49463" y="1921"/>
                  </a:lnTo>
                  <a:lnTo>
                    <a:pt x="49321" y="1651"/>
                  </a:lnTo>
                  <a:lnTo>
                    <a:pt x="49165" y="1380"/>
                  </a:lnTo>
                  <a:lnTo>
                    <a:pt x="48994" y="1138"/>
                  </a:lnTo>
                  <a:lnTo>
                    <a:pt x="48780" y="925"/>
                  </a:lnTo>
                  <a:lnTo>
                    <a:pt x="48567" y="712"/>
                  </a:lnTo>
                  <a:lnTo>
                    <a:pt x="48325" y="541"/>
                  </a:lnTo>
                  <a:lnTo>
                    <a:pt x="48055" y="384"/>
                  </a:lnTo>
                  <a:lnTo>
                    <a:pt x="47784" y="242"/>
                  </a:lnTo>
                  <a:lnTo>
                    <a:pt x="47500" y="142"/>
                  </a:lnTo>
                  <a:lnTo>
                    <a:pt x="47201" y="57"/>
                  </a:lnTo>
                  <a:lnTo>
                    <a:pt x="46888" y="14"/>
                  </a:lnTo>
                  <a:lnTo>
                    <a:pt x="465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3457878" y="1571709"/>
              <a:ext cx="2227537" cy="3160250"/>
            </a:xfrm>
            <a:custGeom>
              <a:avLst/>
              <a:gdLst/>
              <a:ahLst/>
              <a:cxnLst/>
              <a:rect l="l" t="t" r="r" b="b"/>
              <a:pathLst>
                <a:path w="52097" h="73911" extrusionOk="0">
                  <a:moveTo>
                    <a:pt x="47757" y="1196"/>
                  </a:moveTo>
                  <a:lnTo>
                    <a:pt x="48084" y="1210"/>
                  </a:lnTo>
                  <a:lnTo>
                    <a:pt x="48397" y="1253"/>
                  </a:lnTo>
                  <a:lnTo>
                    <a:pt x="48696" y="1338"/>
                  </a:lnTo>
                  <a:lnTo>
                    <a:pt x="48980" y="1438"/>
                  </a:lnTo>
                  <a:lnTo>
                    <a:pt x="49251" y="1580"/>
                  </a:lnTo>
                  <a:lnTo>
                    <a:pt x="49521" y="1737"/>
                  </a:lnTo>
                  <a:lnTo>
                    <a:pt x="49763" y="1908"/>
                  </a:lnTo>
                  <a:lnTo>
                    <a:pt x="49976" y="2121"/>
                  </a:lnTo>
                  <a:lnTo>
                    <a:pt x="50190" y="2334"/>
                  </a:lnTo>
                  <a:lnTo>
                    <a:pt x="50361" y="2576"/>
                  </a:lnTo>
                  <a:lnTo>
                    <a:pt x="50517" y="2847"/>
                  </a:lnTo>
                  <a:lnTo>
                    <a:pt x="50659" y="3117"/>
                  </a:lnTo>
                  <a:lnTo>
                    <a:pt x="50759" y="3402"/>
                  </a:lnTo>
                  <a:lnTo>
                    <a:pt x="50844" y="3701"/>
                  </a:lnTo>
                  <a:lnTo>
                    <a:pt x="50887" y="4014"/>
                  </a:lnTo>
                  <a:lnTo>
                    <a:pt x="50901" y="4341"/>
                  </a:lnTo>
                  <a:lnTo>
                    <a:pt x="50901" y="44725"/>
                  </a:lnTo>
                  <a:lnTo>
                    <a:pt x="50901" y="45053"/>
                  </a:lnTo>
                  <a:lnTo>
                    <a:pt x="50873" y="45380"/>
                  </a:lnTo>
                  <a:lnTo>
                    <a:pt x="50844" y="45722"/>
                  </a:lnTo>
                  <a:lnTo>
                    <a:pt x="50802" y="46049"/>
                  </a:lnTo>
                  <a:lnTo>
                    <a:pt x="50759" y="46390"/>
                  </a:lnTo>
                  <a:lnTo>
                    <a:pt x="50688" y="46718"/>
                  </a:lnTo>
                  <a:lnTo>
                    <a:pt x="50617" y="47059"/>
                  </a:lnTo>
                  <a:lnTo>
                    <a:pt x="50531" y="47401"/>
                  </a:lnTo>
                  <a:lnTo>
                    <a:pt x="50446" y="47742"/>
                  </a:lnTo>
                  <a:lnTo>
                    <a:pt x="50332" y="48084"/>
                  </a:lnTo>
                  <a:lnTo>
                    <a:pt x="50218" y="48425"/>
                  </a:lnTo>
                  <a:lnTo>
                    <a:pt x="50090" y="48781"/>
                  </a:lnTo>
                  <a:lnTo>
                    <a:pt x="49820" y="49464"/>
                  </a:lnTo>
                  <a:lnTo>
                    <a:pt x="49507" y="50161"/>
                  </a:lnTo>
                  <a:lnTo>
                    <a:pt x="49293" y="50617"/>
                  </a:lnTo>
                  <a:lnTo>
                    <a:pt x="49066" y="51072"/>
                  </a:lnTo>
                  <a:lnTo>
                    <a:pt x="48810" y="51527"/>
                  </a:lnTo>
                  <a:lnTo>
                    <a:pt x="48553" y="51968"/>
                  </a:lnTo>
                  <a:lnTo>
                    <a:pt x="48283" y="52424"/>
                  </a:lnTo>
                  <a:lnTo>
                    <a:pt x="48013" y="52879"/>
                  </a:lnTo>
                  <a:lnTo>
                    <a:pt x="47714" y="53335"/>
                  </a:lnTo>
                  <a:lnTo>
                    <a:pt x="47415" y="53776"/>
                  </a:lnTo>
                  <a:lnTo>
                    <a:pt x="46775" y="54686"/>
                  </a:lnTo>
                  <a:lnTo>
                    <a:pt x="46106" y="55569"/>
                  </a:lnTo>
                  <a:lnTo>
                    <a:pt x="45409" y="56465"/>
                  </a:lnTo>
                  <a:lnTo>
                    <a:pt x="44683" y="57347"/>
                  </a:lnTo>
                  <a:lnTo>
                    <a:pt x="43943" y="58215"/>
                  </a:lnTo>
                  <a:lnTo>
                    <a:pt x="43174" y="59069"/>
                  </a:lnTo>
                  <a:lnTo>
                    <a:pt x="42392" y="59909"/>
                  </a:lnTo>
                  <a:lnTo>
                    <a:pt x="41595" y="60734"/>
                  </a:lnTo>
                  <a:lnTo>
                    <a:pt x="40798" y="61531"/>
                  </a:lnTo>
                  <a:lnTo>
                    <a:pt x="39987" y="62328"/>
                  </a:lnTo>
                  <a:lnTo>
                    <a:pt x="39190" y="63096"/>
                  </a:lnTo>
                  <a:lnTo>
                    <a:pt x="38393" y="63836"/>
                  </a:lnTo>
                  <a:lnTo>
                    <a:pt x="37611" y="64548"/>
                  </a:lnTo>
                  <a:lnTo>
                    <a:pt x="36842" y="65245"/>
                  </a:lnTo>
                  <a:lnTo>
                    <a:pt x="35362" y="66540"/>
                  </a:lnTo>
                  <a:lnTo>
                    <a:pt x="33982" y="67707"/>
                  </a:lnTo>
                  <a:lnTo>
                    <a:pt x="32744" y="68731"/>
                  </a:lnTo>
                  <a:lnTo>
                    <a:pt x="30823" y="70297"/>
                  </a:lnTo>
                  <a:lnTo>
                    <a:pt x="30197" y="70809"/>
                  </a:lnTo>
                  <a:lnTo>
                    <a:pt x="29983" y="70994"/>
                  </a:lnTo>
                  <a:lnTo>
                    <a:pt x="29841" y="71122"/>
                  </a:lnTo>
                  <a:lnTo>
                    <a:pt x="29699" y="71264"/>
                  </a:lnTo>
                  <a:lnTo>
                    <a:pt x="29514" y="71449"/>
                  </a:lnTo>
                  <a:lnTo>
                    <a:pt x="29329" y="71606"/>
                  </a:lnTo>
                  <a:lnTo>
                    <a:pt x="29130" y="71762"/>
                  </a:lnTo>
                  <a:lnTo>
                    <a:pt x="28930" y="71905"/>
                  </a:lnTo>
                  <a:lnTo>
                    <a:pt x="28717" y="72033"/>
                  </a:lnTo>
                  <a:lnTo>
                    <a:pt x="28503" y="72146"/>
                  </a:lnTo>
                  <a:lnTo>
                    <a:pt x="28290" y="72260"/>
                  </a:lnTo>
                  <a:lnTo>
                    <a:pt x="28062" y="72360"/>
                  </a:lnTo>
                  <a:lnTo>
                    <a:pt x="27835" y="72445"/>
                  </a:lnTo>
                  <a:lnTo>
                    <a:pt x="27607" y="72516"/>
                  </a:lnTo>
                  <a:lnTo>
                    <a:pt x="27379" y="72573"/>
                  </a:lnTo>
                  <a:lnTo>
                    <a:pt x="27152" y="72630"/>
                  </a:lnTo>
                  <a:lnTo>
                    <a:pt x="26910" y="72673"/>
                  </a:lnTo>
                  <a:lnTo>
                    <a:pt x="26668" y="72701"/>
                  </a:lnTo>
                  <a:lnTo>
                    <a:pt x="26440" y="72716"/>
                  </a:lnTo>
                  <a:lnTo>
                    <a:pt x="25956" y="72716"/>
                  </a:lnTo>
                  <a:lnTo>
                    <a:pt x="25729" y="72701"/>
                  </a:lnTo>
                  <a:lnTo>
                    <a:pt x="25487" y="72673"/>
                  </a:lnTo>
                  <a:lnTo>
                    <a:pt x="25245" y="72630"/>
                  </a:lnTo>
                  <a:lnTo>
                    <a:pt x="25017" y="72573"/>
                  </a:lnTo>
                  <a:lnTo>
                    <a:pt x="24789" y="72516"/>
                  </a:lnTo>
                  <a:lnTo>
                    <a:pt x="24562" y="72445"/>
                  </a:lnTo>
                  <a:lnTo>
                    <a:pt x="24334" y="72360"/>
                  </a:lnTo>
                  <a:lnTo>
                    <a:pt x="24106" y="72260"/>
                  </a:lnTo>
                  <a:lnTo>
                    <a:pt x="23893" y="72146"/>
                  </a:lnTo>
                  <a:lnTo>
                    <a:pt x="23680" y="72033"/>
                  </a:lnTo>
                  <a:lnTo>
                    <a:pt x="23466" y="71905"/>
                  </a:lnTo>
                  <a:lnTo>
                    <a:pt x="23267" y="71762"/>
                  </a:lnTo>
                  <a:lnTo>
                    <a:pt x="23068" y="71606"/>
                  </a:lnTo>
                  <a:lnTo>
                    <a:pt x="22868" y="71435"/>
                  </a:lnTo>
                  <a:lnTo>
                    <a:pt x="22683" y="71264"/>
                  </a:lnTo>
                  <a:lnTo>
                    <a:pt x="22513" y="71093"/>
                  </a:lnTo>
                  <a:lnTo>
                    <a:pt x="22228" y="70866"/>
                  </a:lnTo>
                  <a:lnTo>
                    <a:pt x="21374" y="70183"/>
                  </a:lnTo>
                  <a:lnTo>
                    <a:pt x="20207" y="69244"/>
                  </a:lnTo>
                  <a:lnTo>
                    <a:pt x="18756" y="68077"/>
                  </a:lnTo>
                  <a:lnTo>
                    <a:pt x="17959" y="67408"/>
                  </a:lnTo>
                  <a:lnTo>
                    <a:pt x="17105" y="66696"/>
                  </a:lnTo>
                  <a:lnTo>
                    <a:pt x="16209" y="65942"/>
                  </a:lnTo>
                  <a:lnTo>
                    <a:pt x="15298" y="65131"/>
                  </a:lnTo>
                  <a:lnTo>
                    <a:pt x="14345" y="64292"/>
                  </a:lnTo>
                  <a:lnTo>
                    <a:pt x="13391" y="63424"/>
                  </a:lnTo>
                  <a:lnTo>
                    <a:pt x="12409" y="62513"/>
                  </a:lnTo>
                  <a:lnTo>
                    <a:pt x="11442" y="61559"/>
                  </a:lnTo>
                  <a:lnTo>
                    <a:pt x="10460" y="60592"/>
                  </a:lnTo>
                  <a:lnTo>
                    <a:pt x="9507" y="59596"/>
                  </a:lnTo>
                  <a:lnTo>
                    <a:pt x="8553" y="58585"/>
                  </a:lnTo>
                  <a:lnTo>
                    <a:pt x="7642" y="57547"/>
                  </a:lnTo>
                  <a:lnTo>
                    <a:pt x="7187" y="57020"/>
                  </a:lnTo>
                  <a:lnTo>
                    <a:pt x="6760" y="56494"/>
                  </a:lnTo>
                  <a:lnTo>
                    <a:pt x="6333" y="55967"/>
                  </a:lnTo>
                  <a:lnTo>
                    <a:pt x="5906" y="55426"/>
                  </a:lnTo>
                  <a:lnTo>
                    <a:pt x="5508" y="54886"/>
                  </a:lnTo>
                  <a:lnTo>
                    <a:pt x="5110" y="54359"/>
                  </a:lnTo>
                  <a:lnTo>
                    <a:pt x="4725" y="53818"/>
                  </a:lnTo>
                  <a:lnTo>
                    <a:pt x="4370" y="53278"/>
                  </a:lnTo>
                  <a:lnTo>
                    <a:pt x="4014" y="52723"/>
                  </a:lnTo>
                  <a:lnTo>
                    <a:pt x="3687" y="52182"/>
                  </a:lnTo>
                  <a:lnTo>
                    <a:pt x="3359" y="51641"/>
                  </a:lnTo>
                  <a:lnTo>
                    <a:pt x="3060" y="51100"/>
                  </a:lnTo>
                  <a:lnTo>
                    <a:pt x="2790" y="50560"/>
                  </a:lnTo>
                  <a:lnTo>
                    <a:pt x="2520" y="50019"/>
                  </a:lnTo>
                  <a:lnTo>
                    <a:pt x="2278" y="49478"/>
                  </a:lnTo>
                  <a:lnTo>
                    <a:pt x="2064" y="48937"/>
                  </a:lnTo>
                  <a:lnTo>
                    <a:pt x="1865" y="48397"/>
                  </a:lnTo>
                  <a:lnTo>
                    <a:pt x="1694" y="47856"/>
                  </a:lnTo>
                  <a:lnTo>
                    <a:pt x="1552" y="47329"/>
                  </a:lnTo>
                  <a:lnTo>
                    <a:pt x="1424" y="46803"/>
                  </a:lnTo>
                  <a:lnTo>
                    <a:pt x="1324" y="46276"/>
                  </a:lnTo>
                  <a:lnTo>
                    <a:pt x="1253" y="45750"/>
                  </a:lnTo>
                  <a:lnTo>
                    <a:pt x="1211" y="45238"/>
                  </a:lnTo>
                  <a:lnTo>
                    <a:pt x="1196" y="44725"/>
                  </a:lnTo>
                  <a:lnTo>
                    <a:pt x="1196" y="4341"/>
                  </a:lnTo>
                  <a:lnTo>
                    <a:pt x="1211" y="4056"/>
                  </a:lnTo>
                  <a:lnTo>
                    <a:pt x="1239" y="3786"/>
                  </a:lnTo>
                  <a:lnTo>
                    <a:pt x="1310" y="3516"/>
                  </a:lnTo>
                  <a:lnTo>
                    <a:pt x="1381" y="3259"/>
                  </a:lnTo>
                  <a:lnTo>
                    <a:pt x="1495" y="3003"/>
                  </a:lnTo>
                  <a:lnTo>
                    <a:pt x="1609" y="2776"/>
                  </a:lnTo>
                  <a:lnTo>
                    <a:pt x="1751" y="2548"/>
                  </a:lnTo>
                  <a:lnTo>
                    <a:pt x="1922" y="2334"/>
                  </a:lnTo>
                  <a:lnTo>
                    <a:pt x="2036" y="2206"/>
                  </a:lnTo>
                  <a:lnTo>
                    <a:pt x="2150" y="2093"/>
                  </a:lnTo>
                  <a:lnTo>
                    <a:pt x="2278" y="1979"/>
                  </a:lnTo>
                  <a:lnTo>
                    <a:pt x="2406" y="1865"/>
                  </a:lnTo>
                  <a:lnTo>
                    <a:pt x="2534" y="1765"/>
                  </a:lnTo>
                  <a:lnTo>
                    <a:pt x="2676" y="1666"/>
                  </a:lnTo>
                  <a:lnTo>
                    <a:pt x="2833" y="1580"/>
                  </a:lnTo>
                  <a:lnTo>
                    <a:pt x="2975" y="1509"/>
                  </a:lnTo>
                  <a:lnTo>
                    <a:pt x="3132" y="1438"/>
                  </a:lnTo>
                  <a:lnTo>
                    <a:pt x="3302" y="1367"/>
                  </a:lnTo>
                  <a:lnTo>
                    <a:pt x="3459" y="1324"/>
                  </a:lnTo>
                  <a:lnTo>
                    <a:pt x="3630" y="1281"/>
                  </a:lnTo>
                  <a:lnTo>
                    <a:pt x="3800" y="1239"/>
                  </a:lnTo>
                  <a:lnTo>
                    <a:pt x="3985" y="1210"/>
                  </a:lnTo>
                  <a:lnTo>
                    <a:pt x="4156" y="1196"/>
                  </a:lnTo>
                  <a:close/>
                  <a:moveTo>
                    <a:pt x="4341" y="1"/>
                  </a:moveTo>
                  <a:lnTo>
                    <a:pt x="4113" y="15"/>
                  </a:lnTo>
                  <a:lnTo>
                    <a:pt x="3900" y="29"/>
                  </a:lnTo>
                  <a:lnTo>
                    <a:pt x="3687" y="58"/>
                  </a:lnTo>
                  <a:lnTo>
                    <a:pt x="3473" y="86"/>
                  </a:lnTo>
                  <a:lnTo>
                    <a:pt x="3260" y="143"/>
                  </a:lnTo>
                  <a:lnTo>
                    <a:pt x="3046" y="200"/>
                  </a:lnTo>
                  <a:lnTo>
                    <a:pt x="2847" y="271"/>
                  </a:lnTo>
                  <a:lnTo>
                    <a:pt x="2662" y="342"/>
                  </a:lnTo>
                  <a:lnTo>
                    <a:pt x="2463" y="428"/>
                  </a:lnTo>
                  <a:lnTo>
                    <a:pt x="2278" y="527"/>
                  </a:lnTo>
                  <a:lnTo>
                    <a:pt x="2093" y="627"/>
                  </a:lnTo>
                  <a:lnTo>
                    <a:pt x="1922" y="741"/>
                  </a:lnTo>
                  <a:lnTo>
                    <a:pt x="1751" y="869"/>
                  </a:lnTo>
                  <a:lnTo>
                    <a:pt x="1581" y="997"/>
                  </a:lnTo>
                  <a:lnTo>
                    <a:pt x="1424" y="1125"/>
                  </a:lnTo>
                  <a:lnTo>
                    <a:pt x="1282" y="1281"/>
                  </a:lnTo>
                  <a:lnTo>
                    <a:pt x="1125" y="1424"/>
                  </a:lnTo>
                  <a:lnTo>
                    <a:pt x="997" y="1580"/>
                  </a:lnTo>
                  <a:lnTo>
                    <a:pt x="869" y="1751"/>
                  </a:lnTo>
                  <a:lnTo>
                    <a:pt x="741" y="1922"/>
                  </a:lnTo>
                  <a:lnTo>
                    <a:pt x="627" y="2093"/>
                  </a:lnTo>
                  <a:lnTo>
                    <a:pt x="527" y="2278"/>
                  </a:lnTo>
                  <a:lnTo>
                    <a:pt x="428" y="2463"/>
                  </a:lnTo>
                  <a:lnTo>
                    <a:pt x="343" y="2648"/>
                  </a:lnTo>
                  <a:lnTo>
                    <a:pt x="271" y="2847"/>
                  </a:lnTo>
                  <a:lnTo>
                    <a:pt x="200" y="3046"/>
                  </a:lnTo>
                  <a:lnTo>
                    <a:pt x="143" y="3259"/>
                  </a:lnTo>
                  <a:lnTo>
                    <a:pt x="86" y="3473"/>
                  </a:lnTo>
                  <a:lnTo>
                    <a:pt x="58" y="3686"/>
                  </a:lnTo>
                  <a:lnTo>
                    <a:pt x="29" y="3900"/>
                  </a:lnTo>
                  <a:lnTo>
                    <a:pt x="15" y="4113"/>
                  </a:lnTo>
                  <a:lnTo>
                    <a:pt x="1" y="4341"/>
                  </a:lnTo>
                  <a:lnTo>
                    <a:pt x="1" y="44725"/>
                  </a:lnTo>
                  <a:lnTo>
                    <a:pt x="15" y="45152"/>
                  </a:lnTo>
                  <a:lnTo>
                    <a:pt x="44" y="45565"/>
                  </a:lnTo>
                  <a:lnTo>
                    <a:pt x="72" y="45992"/>
                  </a:lnTo>
                  <a:lnTo>
                    <a:pt x="143" y="46419"/>
                  </a:lnTo>
                  <a:lnTo>
                    <a:pt x="214" y="46846"/>
                  </a:lnTo>
                  <a:lnTo>
                    <a:pt x="300" y="47273"/>
                  </a:lnTo>
                  <a:lnTo>
                    <a:pt x="399" y="47699"/>
                  </a:lnTo>
                  <a:lnTo>
                    <a:pt x="527" y="48126"/>
                  </a:lnTo>
                  <a:lnTo>
                    <a:pt x="656" y="48553"/>
                  </a:lnTo>
                  <a:lnTo>
                    <a:pt x="798" y="48994"/>
                  </a:lnTo>
                  <a:lnTo>
                    <a:pt x="969" y="49421"/>
                  </a:lnTo>
                  <a:lnTo>
                    <a:pt x="1139" y="49862"/>
                  </a:lnTo>
                  <a:lnTo>
                    <a:pt x="1324" y="50289"/>
                  </a:lnTo>
                  <a:lnTo>
                    <a:pt x="1524" y="50730"/>
                  </a:lnTo>
                  <a:lnTo>
                    <a:pt x="1737" y="51172"/>
                  </a:lnTo>
                  <a:lnTo>
                    <a:pt x="1965" y="51598"/>
                  </a:lnTo>
                  <a:lnTo>
                    <a:pt x="2192" y="52040"/>
                  </a:lnTo>
                  <a:lnTo>
                    <a:pt x="2449" y="52481"/>
                  </a:lnTo>
                  <a:lnTo>
                    <a:pt x="2705" y="52908"/>
                  </a:lnTo>
                  <a:lnTo>
                    <a:pt x="2975" y="53349"/>
                  </a:lnTo>
                  <a:lnTo>
                    <a:pt x="3245" y="53790"/>
                  </a:lnTo>
                  <a:lnTo>
                    <a:pt x="3544" y="54217"/>
                  </a:lnTo>
                  <a:lnTo>
                    <a:pt x="4156" y="55099"/>
                  </a:lnTo>
                  <a:lnTo>
                    <a:pt x="4796" y="55967"/>
                  </a:lnTo>
                  <a:lnTo>
                    <a:pt x="5480" y="56835"/>
                  </a:lnTo>
                  <a:lnTo>
                    <a:pt x="6177" y="57703"/>
                  </a:lnTo>
                  <a:lnTo>
                    <a:pt x="6917" y="58557"/>
                  </a:lnTo>
                  <a:lnTo>
                    <a:pt x="7685" y="59411"/>
                  </a:lnTo>
                  <a:lnTo>
                    <a:pt x="8468" y="60250"/>
                  </a:lnTo>
                  <a:lnTo>
                    <a:pt x="9279" y="61090"/>
                  </a:lnTo>
                  <a:lnTo>
                    <a:pt x="10104" y="61929"/>
                  </a:lnTo>
                  <a:lnTo>
                    <a:pt x="10944" y="62741"/>
                  </a:lnTo>
                  <a:lnTo>
                    <a:pt x="11798" y="63552"/>
                  </a:lnTo>
                  <a:lnTo>
                    <a:pt x="12651" y="64363"/>
                  </a:lnTo>
                  <a:lnTo>
                    <a:pt x="13519" y="65145"/>
                  </a:lnTo>
                  <a:lnTo>
                    <a:pt x="14402" y="65928"/>
                  </a:lnTo>
                  <a:lnTo>
                    <a:pt x="15270" y="66682"/>
                  </a:lnTo>
                  <a:lnTo>
                    <a:pt x="16152" y="67436"/>
                  </a:lnTo>
                  <a:lnTo>
                    <a:pt x="17020" y="68162"/>
                  </a:lnTo>
                  <a:lnTo>
                    <a:pt x="18742" y="69585"/>
                  </a:lnTo>
                  <a:lnTo>
                    <a:pt x="20407" y="70937"/>
                  </a:lnTo>
                  <a:lnTo>
                    <a:pt x="21317" y="71663"/>
                  </a:lnTo>
                  <a:lnTo>
                    <a:pt x="21659" y="71933"/>
                  </a:lnTo>
                  <a:lnTo>
                    <a:pt x="21844" y="72104"/>
                  </a:lnTo>
                  <a:lnTo>
                    <a:pt x="22072" y="72317"/>
                  </a:lnTo>
                  <a:lnTo>
                    <a:pt x="22299" y="72516"/>
                  </a:lnTo>
                  <a:lnTo>
                    <a:pt x="22541" y="72701"/>
                  </a:lnTo>
                  <a:lnTo>
                    <a:pt x="22783" y="72872"/>
                  </a:lnTo>
                  <a:lnTo>
                    <a:pt x="23039" y="73043"/>
                  </a:lnTo>
                  <a:lnTo>
                    <a:pt x="23295" y="73185"/>
                  </a:lnTo>
                  <a:lnTo>
                    <a:pt x="23566" y="73328"/>
                  </a:lnTo>
                  <a:lnTo>
                    <a:pt x="23836" y="73441"/>
                  </a:lnTo>
                  <a:lnTo>
                    <a:pt x="24121" y="73555"/>
                  </a:lnTo>
                  <a:lnTo>
                    <a:pt x="24405" y="73655"/>
                  </a:lnTo>
                  <a:lnTo>
                    <a:pt x="24690" y="73726"/>
                  </a:lnTo>
                  <a:lnTo>
                    <a:pt x="24989" y="73797"/>
                  </a:lnTo>
                  <a:lnTo>
                    <a:pt x="25288" y="73840"/>
                  </a:lnTo>
                  <a:lnTo>
                    <a:pt x="25586" y="73883"/>
                  </a:lnTo>
                  <a:lnTo>
                    <a:pt x="25885" y="73911"/>
                  </a:lnTo>
                  <a:lnTo>
                    <a:pt x="26511" y="73911"/>
                  </a:lnTo>
                  <a:lnTo>
                    <a:pt x="26810" y="73883"/>
                  </a:lnTo>
                  <a:lnTo>
                    <a:pt x="27109" y="73840"/>
                  </a:lnTo>
                  <a:lnTo>
                    <a:pt x="27408" y="73797"/>
                  </a:lnTo>
                  <a:lnTo>
                    <a:pt x="27707" y="73726"/>
                  </a:lnTo>
                  <a:lnTo>
                    <a:pt x="27991" y="73655"/>
                  </a:lnTo>
                  <a:lnTo>
                    <a:pt x="28276" y="73555"/>
                  </a:lnTo>
                  <a:lnTo>
                    <a:pt x="28560" y="73441"/>
                  </a:lnTo>
                  <a:lnTo>
                    <a:pt x="28831" y="73328"/>
                  </a:lnTo>
                  <a:lnTo>
                    <a:pt x="29101" y="73185"/>
                  </a:lnTo>
                  <a:lnTo>
                    <a:pt x="29357" y="73043"/>
                  </a:lnTo>
                  <a:lnTo>
                    <a:pt x="29613" y="72886"/>
                  </a:lnTo>
                  <a:lnTo>
                    <a:pt x="29855" y="72716"/>
                  </a:lnTo>
                  <a:lnTo>
                    <a:pt x="30097" y="72516"/>
                  </a:lnTo>
                  <a:lnTo>
                    <a:pt x="30325" y="72317"/>
                  </a:lnTo>
                  <a:lnTo>
                    <a:pt x="30553" y="72118"/>
                  </a:lnTo>
                  <a:lnTo>
                    <a:pt x="30681" y="71976"/>
                  </a:lnTo>
                  <a:lnTo>
                    <a:pt x="30866" y="71819"/>
                  </a:lnTo>
                  <a:lnTo>
                    <a:pt x="31164" y="71563"/>
                  </a:lnTo>
                  <a:lnTo>
                    <a:pt x="32018" y="70880"/>
                  </a:lnTo>
                  <a:lnTo>
                    <a:pt x="33029" y="70055"/>
                  </a:lnTo>
                  <a:lnTo>
                    <a:pt x="34252" y="69044"/>
                  </a:lnTo>
                  <a:lnTo>
                    <a:pt x="35633" y="67878"/>
                  </a:lnTo>
                  <a:lnTo>
                    <a:pt x="37155" y="66568"/>
                  </a:lnTo>
                  <a:lnTo>
                    <a:pt x="37938" y="65857"/>
                  </a:lnTo>
                  <a:lnTo>
                    <a:pt x="38763" y="65131"/>
                  </a:lnTo>
                  <a:lnTo>
                    <a:pt x="39589" y="64363"/>
                  </a:lnTo>
                  <a:lnTo>
                    <a:pt x="40428" y="63566"/>
                  </a:lnTo>
                  <a:lnTo>
                    <a:pt x="41268" y="62755"/>
                  </a:lnTo>
                  <a:lnTo>
                    <a:pt x="42107" y="61915"/>
                  </a:lnTo>
                  <a:lnTo>
                    <a:pt x="42933" y="61061"/>
                  </a:lnTo>
                  <a:lnTo>
                    <a:pt x="43758" y="60179"/>
                  </a:lnTo>
                  <a:lnTo>
                    <a:pt x="44270" y="59624"/>
                  </a:lnTo>
                  <a:lnTo>
                    <a:pt x="44768" y="59069"/>
                  </a:lnTo>
                  <a:lnTo>
                    <a:pt x="45252" y="58528"/>
                  </a:lnTo>
                  <a:lnTo>
                    <a:pt x="45707" y="57973"/>
                  </a:lnTo>
                  <a:lnTo>
                    <a:pt x="46149" y="57447"/>
                  </a:lnTo>
                  <a:lnTo>
                    <a:pt x="46590" y="56906"/>
                  </a:lnTo>
                  <a:lnTo>
                    <a:pt x="47002" y="56380"/>
                  </a:lnTo>
                  <a:lnTo>
                    <a:pt x="47401" y="55853"/>
                  </a:lnTo>
                  <a:lnTo>
                    <a:pt x="47785" y="55327"/>
                  </a:lnTo>
                  <a:lnTo>
                    <a:pt x="48141" y="54814"/>
                  </a:lnTo>
                  <a:lnTo>
                    <a:pt x="48496" y="54302"/>
                  </a:lnTo>
                  <a:lnTo>
                    <a:pt x="48824" y="53804"/>
                  </a:lnTo>
                  <a:lnTo>
                    <a:pt x="49151" y="53292"/>
                  </a:lnTo>
                  <a:lnTo>
                    <a:pt x="49450" y="52794"/>
                  </a:lnTo>
                  <a:lnTo>
                    <a:pt x="49734" y="52310"/>
                  </a:lnTo>
                  <a:lnTo>
                    <a:pt x="50005" y="51826"/>
                  </a:lnTo>
                  <a:lnTo>
                    <a:pt x="50261" y="51342"/>
                  </a:lnTo>
                  <a:lnTo>
                    <a:pt x="50489" y="50859"/>
                  </a:lnTo>
                  <a:lnTo>
                    <a:pt x="50716" y="50389"/>
                  </a:lnTo>
                  <a:lnTo>
                    <a:pt x="50916" y="49919"/>
                  </a:lnTo>
                  <a:lnTo>
                    <a:pt x="51101" y="49464"/>
                  </a:lnTo>
                  <a:lnTo>
                    <a:pt x="51271" y="49009"/>
                  </a:lnTo>
                  <a:lnTo>
                    <a:pt x="51428" y="48553"/>
                  </a:lnTo>
                  <a:lnTo>
                    <a:pt x="51570" y="48112"/>
                  </a:lnTo>
                  <a:lnTo>
                    <a:pt x="51698" y="47671"/>
                  </a:lnTo>
                  <a:lnTo>
                    <a:pt x="51798" y="47230"/>
                  </a:lnTo>
                  <a:lnTo>
                    <a:pt x="51897" y="46803"/>
                  </a:lnTo>
                  <a:lnTo>
                    <a:pt x="51969" y="46376"/>
                  </a:lnTo>
                  <a:lnTo>
                    <a:pt x="52025" y="45949"/>
                  </a:lnTo>
                  <a:lnTo>
                    <a:pt x="52068" y="45537"/>
                  </a:lnTo>
                  <a:lnTo>
                    <a:pt x="52082" y="45138"/>
                  </a:lnTo>
                  <a:lnTo>
                    <a:pt x="52097" y="44725"/>
                  </a:lnTo>
                  <a:lnTo>
                    <a:pt x="52097" y="4341"/>
                  </a:lnTo>
                  <a:lnTo>
                    <a:pt x="52097" y="4113"/>
                  </a:lnTo>
                  <a:lnTo>
                    <a:pt x="52068" y="3900"/>
                  </a:lnTo>
                  <a:lnTo>
                    <a:pt x="52040" y="3686"/>
                  </a:lnTo>
                  <a:lnTo>
                    <a:pt x="52011" y="3473"/>
                  </a:lnTo>
                  <a:lnTo>
                    <a:pt x="51954" y="3259"/>
                  </a:lnTo>
                  <a:lnTo>
                    <a:pt x="51897" y="3046"/>
                  </a:lnTo>
                  <a:lnTo>
                    <a:pt x="51826" y="2847"/>
                  </a:lnTo>
                  <a:lnTo>
                    <a:pt x="51755" y="2648"/>
                  </a:lnTo>
                  <a:lnTo>
                    <a:pt x="51670" y="2463"/>
                  </a:lnTo>
                  <a:lnTo>
                    <a:pt x="51570" y="2278"/>
                  </a:lnTo>
                  <a:lnTo>
                    <a:pt x="51471" y="2093"/>
                  </a:lnTo>
                  <a:lnTo>
                    <a:pt x="51357" y="1922"/>
                  </a:lnTo>
                  <a:lnTo>
                    <a:pt x="51229" y="1751"/>
                  </a:lnTo>
                  <a:lnTo>
                    <a:pt x="51101" y="1580"/>
                  </a:lnTo>
                  <a:lnTo>
                    <a:pt x="50972" y="1424"/>
                  </a:lnTo>
                  <a:lnTo>
                    <a:pt x="50830" y="1281"/>
                  </a:lnTo>
                  <a:lnTo>
                    <a:pt x="50674" y="1125"/>
                  </a:lnTo>
                  <a:lnTo>
                    <a:pt x="50517" y="997"/>
                  </a:lnTo>
                  <a:lnTo>
                    <a:pt x="50346" y="869"/>
                  </a:lnTo>
                  <a:lnTo>
                    <a:pt x="50176" y="741"/>
                  </a:lnTo>
                  <a:lnTo>
                    <a:pt x="50005" y="627"/>
                  </a:lnTo>
                  <a:lnTo>
                    <a:pt x="49820" y="527"/>
                  </a:lnTo>
                  <a:lnTo>
                    <a:pt x="49635" y="428"/>
                  </a:lnTo>
                  <a:lnTo>
                    <a:pt x="49450" y="342"/>
                  </a:lnTo>
                  <a:lnTo>
                    <a:pt x="49251" y="271"/>
                  </a:lnTo>
                  <a:lnTo>
                    <a:pt x="49051" y="200"/>
                  </a:lnTo>
                  <a:lnTo>
                    <a:pt x="48838" y="143"/>
                  </a:lnTo>
                  <a:lnTo>
                    <a:pt x="48625" y="86"/>
                  </a:lnTo>
                  <a:lnTo>
                    <a:pt x="48411" y="58"/>
                  </a:lnTo>
                  <a:lnTo>
                    <a:pt x="48198" y="29"/>
                  </a:lnTo>
                  <a:lnTo>
                    <a:pt x="47984" y="15"/>
                  </a:lnTo>
                  <a:lnTo>
                    <a:pt x="47757" y="1"/>
                  </a:lnTo>
                  <a:close/>
                </a:path>
              </a:pathLst>
            </a:cu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3605738" y="1773103"/>
              <a:ext cx="1931827" cy="2757474"/>
            </a:xfrm>
            <a:custGeom>
              <a:avLst/>
              <a:gdLst/>
              <a:ahLst/>
              <a:cxnLst/>
              <a:rect l="l" t="t" r="r" b="b"/>
              <a:pathLst>
                <a:path w="45181" h="64491" extrusionOk="0">
                  <a:moveTo>
                    <a:pt x="41808" y="1196"/>
                  </a:moveTo>
                  <a:lnTo>
                    <a:pt x="42022" y="1210"/>
                  </a:lnTo>
                  <a:lnTo>
                    <a:pt x="42249" y="1239"/>
                  </a:lnTo>
                  <a:lnTo>
                    <a:pt x="42449" y="1296"/>
                  </a:lnTo>
                  <a:lnTo>
                    <a:pt x="42648" y="1367"/>
                  </a:lnTo>
                  <a:lnTo>
                    <a:pt x="42847" y="1467"/>
                  </a:lnTo>
                  <a:lnTo>
                    <a:pt x="43018" y="1566"/>
                  </a:lnTo>
                  <a:lnTo>
                    <a:pt x="43189" y="1694"/>
                  </a:lnTo>
                  <a:lnTo>
                    <a:pt x="43345" y="1837"/>
                  </a:lnTo>
                  <a:lnTo>
                    <a:pt x="43487" y="1993"/>
                  </a:lnTo>
                  <a:lnTo>
                    <a:pt x="43615" y="2164"/>
                  </a:lnTo>
                  <a:lnTo>
                    <a:pt x="43729" y="2349"/>
                  </a:lnTo>
                  <a:lnTo>
                    <a:pt x="43815" y="2534"/>
                  </a:lnTo>
                  <a:lnTo>
                    <a:pt x="43886" y="2733"/>
                  </a:lnTo>
                  <a:lnTo>
                    <a:pt x="43943" y="2946"/>
                  </a:lnTo>
                  <a:lnTo>
                    <a:pt x="43985" y="3160"/>
                  </a:lnTo>
                  <a:lnTo>
                    <a:pt x="43985" y="3388"/>
                  </a:lnTo>
                  <a:lnTo>
                    <a:pt x="43985" y="39119"/>
                  </a:lnTo>
                  <a:lnTo>
                    <a:pt x="43985" y="39503"/>
                  </a:lnTo>
                  <a:lnTo>
                    <a:pt x="43957" y="39873"/>
                  </a:lnTo>
                  <a:lnTo>
                    <a:pt x="43900" y="40257"/>
                  </a:lnTo>
                  <a:lnTo>
                    <a:pt x="43843" y="40642"/>
                  </a:lnTo>
                  <a:lnTo>
                    <a:pt x="43758" y="41026"/>
                  </a:lnTo>
                  <a:lnTo>
                    <a:pt x="43672" y="41424"/>
                  </a:lnTo>
                  <a:lnTo>
                    <a:pt x="43559" y="41808"/>
                  </a:lnTo>
                  <a:lnTo>
                    <a:pt x="43430" y="42207"/>
                  </a:lnTo>
                  <a:lnTo>
                    <a:pt x="43288" y="42605"/>
                  </a:lnTo>
                  <a:lnTo>
                    <a:pt x="43132" y="43004"/>
                  </a:lnTo>
                  <a:lnTo>
                    <a:pt x="42961" y="43402"/>
                  </a:lnTo>
                  <a:lnTo>
                    <a:pt x="42776" y="43801"/>
                  </a:lnTo>
                  <a:lnTo>
                    <a:pt x="42577" y="44199"/>
                  </a:lnTo>
                  <a:lnTo>
                    <a:pt x="42363" y="44612"/>
                  </a:lnTo>
                  <a:lnTo>
                    <a:pt x="42136" y="45010"/>
                  </a:lnTo>
                  <a:lnTo>
                    <a:pt x="41908" y="45409"/>
                  </a:lnTo>
                  <a:lnTo>
                    <a:pt x="41666" y="45821"/>
                  </a:lnTo>
                  <a:lnTo>
                    <a:pt x="41410" y="46220"/>
                  </a:lnTo>
                  <a:lnTo>
                    <a:pt x="40869" y="47031"/>
                  </a:lnTo>
                  <a:lnTo>
                    <a:pt x="40286" y="47828"/>
                  </a:lnTo>
                  <a:lnTo>
                    <a:pt x="39674" y="48639"/>
                  </a:lnTo>
                  <a:lnTo>
                    <a:pt x="39048" y="49421"/>
                  </a:lnTo>
                  <a:lnTo>
                    <a:pt x="38379" y="50204"/>
                  </a:lnTo>
                  <a:lnTo>
                    <a:pt x="37696" y="50987"/>
                  </a:lnTo>
                  <a:lnTo>
                    <a:pt x="36999" y="51755"/>
                  </a:lnTo>
                  <a:lnTo>
                    <a:pt x="36287" y="52495"/>
                  </a:lnTo>
                  <a:lnTo>
                    <a:pt x="35576" y="53235"/>
                  </a:lnTo>
                  <a:lnTo>
                    <a:pt x="34850" y="53947"/>
                  </a:lnTo>
                  <a:lnTo>
                    <a:pt x="34124" y="54658"/>
                  </a:lnTo>
                  <a:lnTo>
                    <a:pt x="33398" y="55327"/>
                  </a:lnTo>
                  <a:lnTo>
                    <a:pt x="32687" y="55996"/>
                  </a:lnTo>
                  <a:lnTo>
                    <a:pt x="31990" y="56622"/>
                  </a:lnTo>
                  <a:lnTo>
                    <a:pt x="31307" y="57234"/>
                  </a:lnTo>
                  <a:lnTo>
                    <a:pt x="29983" y="58372"/>
                  </a:lnTo>
                  <a:lnTo>
                    <a:pt x="28788" y="59382"/>
                  </a:lnTo>
                  <a:lnTo>
                    <a:pt x="27721" y="60250"/>
                  </a:lnTo>
                  <a:lnTo>
                    <a:pt x="26824" y="60976"/>
                  </a:lnTo>
                  <a:lnTo>
                    <a:pt x="25985" y="61673"/>
                  </a:lnTo>
                  <a:lnTo>
                    <a:pt x="25714" y="61901"/>
                  </a:lnTo>
                  <a:lnTo>
                    <a:pt x="25529" y="62072"/>
                  </a:lnTo>
                  <a:lnTo>
                    <a:pt x="25401" y="62186"/>
                  </a:lnTo>
                  <a:lnTo>
                    <a:pt x="25273" y="62314"/>
                  </a:lnTo>
                  <a:lnTo>
                    <a:pt x="25131" y="62442"/>
                  </a:lnTo>
                  <a:lnTo>
                    <a:pt x="24974" y="62556"/>
                  </a:lnTo>
                  <a:lnTo>
                    <a:pt x="24832" y="62669"/>
                  </a:lnTo>
                  <a:lnTo>
                    <a:pt x="24675" y="62769"/>
                  </a:lnTo>
                  <a:lnTo>
                    <a:pt x="24505" y="62854"/>
                  </a:lnTo>
                  <a:lnTo>
                    <a:pt x="24348" y="62940"/>
                  </a:lnTo>
                  <a:lnTo>
                    <a:pt x="24177" y="63011"/>
                  </a:lnTo>
                  <a:lnTo>
                    <a:pt x="24007" y="63082"/>
                  </a:lnTo>
                  <a:lnTo>
                    <a:pt x="23822" y="63139"/>
                  </a:lnTo>
                  <a:lnTo>
                    <a:pt x="23651" y="63182"/>
                  </a:lnTo>
                  <a:lnTo>
                    <a:pt x="23466" y="63224"/>
                  </a:lnTo>
                  <a:lnTo>
                    <a:pt x="23281" y="63253"/>
                  </a:lnTo>
                  <a:lnTo>
                    <a:pt x="23096" y="63281"/>
                  </a:lnTo>
                  <a:lnTo>
                    <a:pt x="22911" y="63296"/>
                  </a:lnTo>
                  <a:lnTo>
                    <a:pt x="22527" y="63296"/>
                  </a:lnTo>
                  <a:lnTo>
                    <a:pt x="22342" y="63281"/>
                  </a:lnTo>
                  <a:lnTo>
                    <a:pt x="22157" y="63253"/>
                  </a:lnTo>
                  <a:lnTo>
                    <a:pt x="21972" y="63224"/>
                  </a:lnTo>
                  <a:lnTo>
                    <a:pt x="21787" y="63182"/>
                  </a:lnTo>
                  <a:lnTo>
                    <a:pt x="21616" y="63139"/>
                  </a:lnTo>
                  <a:lnTo>
                    <a:pt x="21445" y="63082"/>
                  </a:lnTo>
                  <a:lnTo>
                    <a:pt x="21275" y="63011"/>
                  </a:lnTo>
                  <a:lnTo>
                    <a:pt x="21104" y="62940"/>
                  </a:lnTo>
                  <a:lnTo>
                    <a:pt x="20933" y="62854"/>
                  </a:lnTo>
                  <a:lnTo>
                    <a:pt x="20777" y="62755"/>
                  </a:lnTo>
                  <a:lnTo>
                    <a:pt x="20620" y="62655"/>
                  </a:lnTo>
                  <a:lnTo>
                    <a:pt x="20463" y="62556"/>
                  </a:lnTo>
                  <a:lnTo>
                    <a:pt x="20321" y="62442"/>
                  </a:lnTo>
                  <a:lnTo>
                    <a:pt x="20179" y="62314"/>
                  </a:lnTo>
                  <a:lnTo>
                    <a:pt x="20037" y="62186"/>
                  </a:lnTo>
                  <a:lnTo>
                    <a:pt x="19852" y="62015"/>
                  </a:lnTo>
                  <a:lnTo>
                    <a:pt x="19581" y="61787"/>
                  </a:lnTo>
                  <a:lnTo>
                    <a:pt x="18628" y="61019"/>
                  </a:lnTo>
                  <a:lnTo>
                    <a:pt x="17717" y="60293"/>
                  </a:lnTo>
                  <a:lnTo>
                    <a:pt x="16636" y="59425"/>
                  </a:lnTo>
                  <a:lnTo>
                    <a:pt x="15426" y="58415"/>
                  </a:lnTo>
                  <a:lnTo>
                    <a:pt x="14088" y="57276"/>
                  </a:lnTo>
                  <a:lnTo>
                    <a:pt x="13391" y="56664"/>
                  </a:lnTo>
                  <a:lnTo>
                    <a:pt x="12680" y="56038"/>
                  </a:lnTo>
                  <a:lnTo>
                    <a:pt x="11954" y="55370"/>
                  </a:lnTo>
                  <a:lnTo>
                    <a:pt x="11214" y="54701"/>
                  </a:lnTo>
                  <a:lnTo>
                    <a:pt x="10488" y="53989"/>
                  </a:lnTo>
                  <a:lnTo>
                    <a:pt x="9748" y="53278"/>
                  </a:lnTo>
                  <a:lnTo>
                    <a:pt x="9023" y="52538"/>
                  </a:lnTo>
                  <a:lnTo>
                    <a:pt x="8297" y="51784"/>
                  </a:lnTo>
                  <a:lnTo>
                    <a:pt x="7585" y="51015"/>
                  </a:lnTo>
                  <a:lnTo>
                    <a:pt x="6888" y="50247"/>
                  </a:lnTo>
                  <a:lnTo>
                    <a:pt x="6219" y="49464"/>
                  </a:lnTo>
                  <a:lnTo>
                    <a:pt x="5579" y="48667"/>
                  </a:lnTo>
                  <a:lnTo>
                    <a:pt x="4953" y="47870"/>
                  </a:lnTo>
                  <a:lnTo>
                    <a:pt x="4369" y="47059"/>
                  </a:lnTo>
                  <a:lnTo>
                    <a:pt x="3814" y="46248"/>
                  </a:lnTo>
                  <a:lnTo>
                    <a:pt x="3558" y="45850"/>
                  </a:lnTo>
                  <a:lnTo>
                    <a:pt x="3316" y="45437"/>
                  </a:lnTo>
                  <a:lnTo>
                    <a:pt x="3075" y="45039"/>
                  </a:lnTo>
                  <a:lnTo>
                    <a:pt x="2847" y="44626"/>
                  </a:lnTo>
                  <a:lnTo>
                    <a:pt x="2633" y="44227"/>
                  </a:lnTo>
                  <a:lnTo>
                    <a:pt x="2434" y="43829"/>
                  </a:lnTo>
                  <a:lnTo>
                    <a:pt x="2249" y="43416"/>
                  </a:lnTo>
                  <a:lnTo>
                    <a:pt x="2078" y="43018"/>
                  </a:lnTo>
                  <a:lnTo>
                    <a:pt x="1908" y="42619"/>
                  </a:lnTo>
                  <a:lnTo>
                    <a:pt x="1765" y="42221"/>
                  </a:lnTo>
                  <a:lnTo>
                    <a:pt x="1637" y="41823"/>
                  </a:lnTo>
                  <a:lnTo>
                    <a:pt x="1523" y="41438"/>
                  </a:lnTo>
                  <a:lnTo>
                    <a:pt x="1424" y="41040"/>
                  </a:lnTo>
                  <a:lnTo>
                    <a:pt x="1338" y="40656"/>
                  </a:lnTo>
                  <a:lnTo>
                    <a:pt x="1282" y="40272"/>
                  </a:lnTo>
                  <a:lnTo>
                    <a:pt x="1225" y="39887"/>
                  </a:lnTo>
                  <a:lnTo>
                    <a:pt x="1210" y="39503"/>
                  </a:lnTo>
                  <a:lnTo>
                    <a:pt x="1196" y="39119"/>
                  </a:lnTo>
                  <a:lnTo>
                    <a:pt x="1196" y="3388"/>
                  </a:lnTo>
                  <a:lnTo>
                    <a:pt x="1210" y="3160"/>
                  </a:lnTo>
                  <a:lnTo>
                    <a:pt x="1239" y="2946"/>
                  </a:lnTo>
                  <a:lnTo>
                    <a:pt x="1296" y="2733"/>
                  </a:lnTo>
                  <a:lnTo>
                    <a:pt x="1367" y="2534"/>
                  </a:lnTo>
                  <a:lnTo>
                    <a:pt x="1452" y="2349"/>
                  </a:lnTo>
                  <a:lnTo>
                    <a:pt x="1566" y="2164"/>
                  </a:lnTo>
                  <a:lnTo>
                    <a:pt x="1694" y="1993"/>
                  </a:lnTo>
                  <a:lnTo>
                    <a:pt x="1837" y="1837"/>
                  </a:lnTo>
                  <a:lnTo>
                    <a:pt x="1993" y="1694"/>
                  </a:lnTo>
                  <a:lnTo>
                    <a:pt x="2164" y="1566"/>
                  </a:lnTo>
                  <a:lnTo>
                    <a:pt x="2335" y="1467"/>
                  </a:lnTo>
                  <a:lnTo>
                    <a:pt x="2534" y="1367"/>
                  </a:lnTo>
                  <a:lnTo>
                    <a:pt x="2733" y="1296"/>
                  </a:lnTo>
                  <a:lnTo>
                    <a:pt x="2946" y="1239"/>
                  </a:lnTo>
                  <a:lnTo>
                    <a:pt x="3160" y="1210"/>
                  </a:lnTo>
                  <a:lnTo>
                    <a:pt x="3388" y="1196"/>
                  </a:lnTo>
                  <a:close/>
                  <a:moveTo>
                    <a:pt x="3203" y="1"/>
                  </a:moveTo>
                  <a:lnTo>
                    <a:pt x="3032" y="15"/>
                  </a:lnTo>
                  <a:lnTo>
                    <a:pt x="2861" y="44"/>
                  </a:lnTo>
                  <a:lnTo>
                    <a:pt x="2705" y="72"/>
                  </a:lnTo>
                  <a:lnTo>
                    <a:pt x="2377" y="157"/>
                  </a:lnTo>
                  <a:lnTo>
                    <a:pt x="2064" y="271"/>
                  </a:lnTo>
                  <a:lnTo>
                    <a:pt x="1765" y="414"/>
                  </a:lnTo>
                  <a:lnTo>
                    <a:pt x="1495" y="584"/>
                  </a:lnTo>
                  <a:lnTo>
                    <a:pt x="1239" y="769"/>
                  </a:lnTo>
                  <a:lnTo>
                    <a:pt x="997" y="997"/>
                  </a:lnTo>
                  <a:lnTo>
                    <a:pt x="769" y="1239"/>
                  </a:lnTo>
                  <a:lnTo>
                    <a:pt x="584" y="1495"/>
                  </a:lnTo>
                  <a:lnTo>
                    <a:pt x="414" y="1780"/>
                  </a:lnTo>
                  <a:lnTo>
                    <a:pt x="271" y="2064"/>
                  </a:lnTo>
                  <a:lnTo>
                    <a:pt x="157" y="2377"/>
                  </a:lnTo>
                  <a:lnTo>
                    <a:pt x="72" y="2705"/>
                  </a:lnTo>
                  <a:lnTo>
                    <a:pt x="44" y="2875"/>
                  </a:lnTo>
                  <a:lnTo>
                    <a:pt x="15" y="3032"/>
                  </a:lnTo>
                  <a:lnTo>
                    <a:pt x="1" y="3217"/>
                  </a:lnTo>
                  <a:lnTo>
                    <a:pt x="1" y="3388"/>
                  </a:lnTo>
                  <a:lnTo>
                    <a:pt x="1" y="39119"/>
                  </a:lnTo>
                  <a:lnTo>
                    <a:pt x="15" y="39532"/>
                  </a:lnTo>
                  <a:lnTo>
                    <a:pt x="44" y="39930"/>
                  </a:lnTo>
                  <a:lnTo>
                    <a:pt x="86" y="40343"/>
                  </a:lnTo>
                  <a:lnTo>
                    <a:pt x="157" y="40755"/>
                  </a:lnTo>
                  <a:lnTo>
                    <a:pt x="243" y="41168"/>
                  </a:lnTo>
                  <a:lnTo>
                    <a:pt x="342" y="41581"/>
                  </a:lnTo>
                  <a:lnTo>
                    <a:pt x="456" y="42008"/>
                  </a:lnTo>
                  <a:lnTo>
                    <a:pt x="584" y="42420"/>
                  </a:lnTo>
                  <a:lnTo>
                    <a:pt x="741" y="42847"/>
                  </a:lnTo>
                  <a:lnTo>
                    <a:pt x="897" y="43274"/>
                  </a:lnTo>
                  <a:lnTo>
                    <a:pt x="1082" y="43687"/>
                  </a:lnTo>
                  <a:lnTo>
                    <a:pt x="1267" y="44114"/>
                  </a:lnTo>
                  <a:lnTo>
                    <a:pt x="1481" y="44541"/>
                  </a:lnTo>
                  <a:lnTo>
                    <a:pt x="1694" y="44967"/>
                  </a:lnTo>
                  <a:lnTo>
                    <a:pt x="1936" y="45394"/>
                  </a:lnTo>
                  <a:lnTo>
                    <a:pt x="2178" y="45821"/>
                  </a:lnTo>
                  <a:lnTo>
                    <a:pt x="2434" y="46234"/>
                  </a:lnTo>
                  <a:lnTo>
                    <a:pt x="2690" y="46661"/>
                  </a:lnTo>
                  <a:lnTo>
                    <a:pt x="2975" y="47088"/>
                  </a:lnTo>
                  <a:lnTo>
                    <a:pt x="3260" y="47515"/>
                  </a:lnTo>
                  <a:lnTo>
                    <a:pt x="3857" y="48354"/>
                  </a:lnTo>
                  <a:lnTo>
                    <a:pt x="4498" y="49194"/>
                  </a:lnTo>
                  <a:lnTo>
                    <a:pt x="5152" y="50019"/>
                  </a:lnTo>
                  <a:lnTo>
                    <a:pt x="5849" y="50830"/>
                  </a:lnTo>
                  <a:lnTo>
                    <a:pt x="6561" y="51641"/>
                  </a:lnTo>
                  <a:lnTo>
                    <a:pt x="7287" y="52438"/>
                  </a:lnTo>
                  <a:lnTo>
                    <a:pt x="8027" y="53221"/>
                  </a:lnTo>
                  <a:lnTo>
                    <a:pt x="8781" y="53975"/>
                  </a:lnTo>
                  <a:lnTo>
                    <a:pt x="9535" y="54715"/>
                  </a:lnTo>
                  <a:lnTo>
                    <a:pt x="10289" y="55441"/>
                  </a:lnTo>
                  <a:lnTo>
                    <a:pt x="11029" y="56152"/>
                  </a:lnTo>
                  <a:lnTo>
                    <a:pt x="11783" y="56821"/>
                  </a:lnTo>
                  <a:lnTo>
                    <a:pt x="12509" y="57476"/>
                  </a:lnTo>
                  <a:lnTo>
                    <a:pt x="13220" y="58102"/>
                  </a:lnTo>
                  <a:lnTo>
                    <a:pt x="14586" y="59269"/>
                  </a:lnTo>
                  <a:lnTo>
                    <a:pt x="15853" y="60307"/>
                  </a:lnTo>
                  <a:lnTo>
                    <a:pt x="16963" y="61218"/>
                  </a:lnTo>
                  <a:lnTo>
                    <a:pt x="17888" y="61958"/>
                  </a:lnTo>
                  <a:lnTo>
                    <a:pt x="18727" y="62627"/>
                  </a:lnTo>
                  <a:lnTo>
                    <a:pt x="19026" y="62869"/>
                  </a:lnTo>
                  <a:lnTo>
                    <a:pt x="19197" y="63025"/>
                  </a:lnTo>
                  <a:lnTo>
                    <a:pt x="19368" y="63196"/>
                  </a:lnTo>
                  <a:lnTo>
                    <a:pt x="19567" y="63367"/>
                  </a:lnTo>
                  <a:lnTo>
                    <a:pt x="19752" y="63509"/>
                  </a:lnTo>
                  <a:lnTo>
                    <a:pt x="19951" y="63651"/>
                  </a:lnTo>
                  <a:lnTo>
                    <a:pt x="20165" y="63779"/>
                  </a:lnTo>
                  <a:lnTo>
                    <a:pt x="20378" y="63907"/>
                  </a:lnTo>
                  <a:lnTo>
                    <a:pt x="20592" y="64007"/>
                  </a:lnTo>
                  <a:lnTo>
                    <a:pt x="20805" y="64107"/>
                  </a:lnTo>
                  <a:lnTo>
                    <a:pt x="21033" y="64206"/>
                  </a:lnTo>
                  <a:lnTo>
                    <a:pt x="21260" y="64277"/>
                  </a:lnTo>
                  <a:lnTo>
                    <a:pt x="21502" y="64349"/>
                  </a:lnTo>
                  <a:lnTo>
                    <a:pt x="21744" y="64391"/>
                  </a:lnTo>
                  <a:lnTo>
                    <a:pt x="21986" y="64434"/>
                  </a:lnTo>
                  <a:lnTo>
                    <a:pt x="22228" y="64462"/>
                  </a:lnTo>
                  <a:lnTo>
                    <a:pt x="22470" y="64491"/>
                  </a:lnTo>
                  <a:lnTo>
                    <a:pt x="22968" y="64491"/>
                  </a:lnTo>
                  <a:lnTo>
                    <a:pt x="23224" y="64462"/>
                  </a:lnTo>
                  <a:lnTo>
                    <a:pt x="23466" y="64434"/>
                  </a:lnTo>
                  <a:lnTo>
                    <a:pt x="23708" y="64391"/>
                  </a:lnTo>
                  <a:lnTo>
                    <a:pt x="23936" y="64349"/>
                  </a:lnTo>
                  <a:lnTo>
                    <a:pt x="24177" y="64277"/>
                  </a:lnTo>
                  <a:lnTo>
                    <a:pt x="24405" y="64206"/>
                  </a:lnTo>
                  <a:lnTo>
                    <a:pt x="24633" y="64121"/>
                  </a:lnTo>
                  <a:lnTo>
                    <a:pt x="24860" y="64021"/>
                  </a:lnTo>
                  <a:lnTo>
                    <a:pt x="25074" y="63907"/>
                  </a:lnTo>
                  <a:lnTo>
                    <a:pt x="25287" y="63794"/>
                  </a:lnTo>
                  <a:lnTo>
                    <a:pt x="25487" y="63651"/>
                  </a:lnTo>
                  <a:lnTo>
                    <a:pt x="25686" y="63523"/>
                  </a:lnTo>
                  <a:lnTo>
                    <a:pt x="25885" y="63367"/>
                  </a:lnTo>
                  <a:lnTo>
                    <a:pt x="26070" y="63210"/>
                  </a:lnTo>
                  <a:lnTo>
                    <a:pt x="26241" y="63039"/>
                  </a:lnTo>
                  <a:lnTo>
                    <a:pt x="26369" y="62911"/>
                  </a:lnTo>
                  <a:lnTo>
                    <a:pt x="26525" y="62769"/>
                  </a:lnTo>
                  <a:lnTo>
                    <a:pt x="26796" y="62541"/>
                  </a:lnTo>
                  <a:lnTo>
                    <a:pt x="27578" y="61901"/>
                  </a:lnTo>
                  <a:lnTo>
                    <a:pt x="28489" y="61161"/>
                  </a:lnTo>
                  <a:lnTo>
                    <a:pt x="29585" y="60265"/>
                  </a:lnTo>
                  <a:lnTo>
                    <a:pt x="30823" y="59226"/>
                  </a:lnTo>
                  <a:lnTo>
                    <a:pt x="32160" y="58059"/>
                  </a:lnTo>
                  <a:lnTo>
                    <a:pt x="32872" y="57433"/>
                  </a:lnTo>
                  <a:lnTo>
                    <a:pt x="33598" y="56778"/>
                  </a:lnTo>
                  <a:lnTo>
                    <a:pt x="34323" y="56095"/>
                  </a:lnTo>
                  <a:lnTo>
                    <a:pt x="35063" y="55398"/>
                  </a:lnTo>
                  <a:lnTo>
                    <a:pt x="35803" y="54672"/>
                  </a:lnTo>
                  <a:lnTo>
                    <a:pt x="36543" y="53932"/>
                  </a:lnTo>
                  <a:lnTo>
                    <a:pt x="37283" y="53164"/>
                  </a:lnTo>
                  <a:lnTo>
                    <a:pt x="38009" y="52395"/>
                  </a:lnTo>
                  <a:lnTo>
                    <a:pt x="38735" y="51599"/>
                  </a:lnTo>
                  <a:lnTo>
                    <a:pt x="39432" y="50802"/>
                  </a:lnTo>
                  <a:lnTo>
                    <a:pt x="40101" y="49976"/>
                  </a:lnTo>
                  <a:lnTo>
                    <a:pt x="40755" y="49151"/>
                  </a:lnTo>
                  <a:lnTo>
                    <a:pt x="41381" y="48311"/>
                  </a:lnTo>
                  <a:lnTo>
                    <a:pt x="41979" y="47472"/>
                  </a:lnTo>
                  <a:lnTo>
                    <a:pt x="42264" y="47059"/>
                  </a:lnTo>
                  <a:lnTo>
                    <a:pt x="42534" y="46632"/>
                  </a:lnTo>
                  <a:lnTo>
                    <a:pt x="42790" y="46205"/>
                  </a:lnTo>
                  <a:lnTo>
                    <a:pt x="43046" y="45793"/>
                  </a:lnTo>
                  <a:lnTo>
                    <a:pt x="43288" y="45366"/>
                  </a:lnTo>
                  <a:lnTo>
                    <a:pt x="43516" y="44939"/>
                  </a:lnTo>
                  <a:lnTo>
                    <a:pt x="43729" y="44512"/>
                  </a:lnTo>
                  <a:lnTo>
                    <a:pt x="43929" y="44099"/>
                  </a:lnTo>
                  <a:lnTo>
                    <a:pt x="44114" y="43673"/>
                  </a:lnTo>
                  <a:lnTo>
                    <a:pt x="44299" y="43246"/>
                  </a:lnTo>
                  <a:lnTo>
                    <a:pt x="44455" y="42833"/>
                  </a:lnTo>
                  <a:lnTo>
                    <a:pt x="44612" y="42406"/>
                  </a:lnTo>
                  <a:lnTo>
                    <a:pt x="44740" y="41993"/>
                  </a:lnTo>
                  <a:lnTo>
                    <a:pt x="44853" y="41566"/>
                  </a:lnTo>
                  <a:lnTo>
                    <a:pt x="44953" y="41154"/>
                  </a:lnTo>
                  <a:lnTo>
                    <a:pt x="45038" y="40741"/>
                  </a:lnTo>
                  <a:lnTo>
                    <a:pt x="45095" y="40343"/>
                  </a:lnTo>
                  <a:lnTo>
                    <a:pt x="45138" y="39930"/>
                  </a:lnTo>
                  <a:lnTo>
                    <a:pt x="45167" y="39532"/>
                  </a:lnTo>
                  <a:lnTo>
                    <a:pt x="45181" y="39119"/>
                  </a:lnTo>
                  <a:lnTo>
                    <a:pt x="45181" y="3388"/>
                  </a:lnTo>
                  <a:lnTo>
                    <a:pt x="45181" y="3217"/>
                  </a:lnTo>
                  <a:lnTo>
                    <a:pt x="45167" y="3032"/>
                  </a:lnTo>
                  <a:lnTo>
                    <a:pt x="45138" y="2875"/>
                  </a:lnTo>
                  <a:lnTo>
                    <a:pt x="45110" y="2705"/>
                  </a:lnTo>
                  <a:lnTo>
                    <a:pt x="45024" y="2377"/>
                  </a:lnTo>
                  <a:lnTo>
                    <a:pt x="44910" y="2064"/>
                  </a:lnTo>
                  <a:lnTo>
                    <a:pt x="44768" y="1780"/>
                  </a:lnTo>
                  <a:lnTo>
                    <a:pt x="44597" y="1495"/>
                  </a:lnTo>
                  <a:lnTo>
                    <a:pt x="44412" y="1239"/>
                  </a:lnTo>
                  <a:lnTo>
                    <a:pt x="44185" y="997"/>
                  </a:lnTo>
                  <a:lnTo>
                    <a:pt x="43957" y="769"/>
                  </a:lnTo>
                  <a:lnTo>
                    <a:pt x="43687" y="584"/>
                  </a:lnTo>
                  <a:lnTo>
                    <a:pt x="43416" y="414"/>
                  </a:lnTo>
                  <a:lnTo>
                    <a:pt x="43117" y="271"/>
                  </a:lnTo>
                  <a:lnTo>
                    <a:pt x="42804" y="157"/>
                  </a:lnTo>
                  <a:lnTo>
                    <a:pt x="42477" y="72"/>
                  </a:lnTo>
                  <a:lnTo>
                    <a:pt x="42321" y="44"/>
                  </a:lnTo>
                  <a:lnTo>
                    <a:pt x="42150" y="15"/>
                  </a:lnTo>
                  <a:lnTo>
                    <a:pt x="41979" y="1"/>
                  </a:lnTo>
                  <a:close/>
                </a:path>
              </a:pathLst>
            </a:custGeom>
            <a:solidFill>
              <a:srgbClr val="2776EA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4100416" y="1183543"/>
              <a:ext cx="278095" cy="620625"/>
            </a:xfrm>
            <a:custGeom>
              <a:avLst/>
              <a:gdLst/>
              <a:ahLst/>
              <a:cxnLst/>
              <a:rect l="l" t="t" r="r" b="b"/>
              <a:pathLst>
                <a:path w="6504" h="14515" extrusionOk="0">
                  <a:moveTo>
                    <a:pt x="840" y="0"/>
                  </a:moveTo>
                  <a:lnTo>
                    <a:pt x="1" y="854"/>
                  </a:lnTo>
                  <a:lnTo>
                    <a:pt x="5309" y="6162"/>
                  </a:lnTo>
                  <a:lnTo>
                    <a:pt x="5309" y="14515"/>
                  </a:lnTo>
                  <a:lnTo>
                    <a:pt x="6504" y="14515"/>
                  </a:lnTo>
                  <a:lnTo>
                    <a:pt x="6504" y="5664"/>
                  </a:lnTo>
                  <a:lnTo>
                    <a:pt x="8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4136333" y="1502952"/>
              <a:ext cx="51138" cy="301227"/>
            </a:xfrm>
            <a:custGeom>
              <a:avLst/>
              <a:gdLst/>
              <a:ahLst/>
              <a:cxnLst/>
              <a:rect l="l" t="t" r="r" b="b"/>
              <a:pathLst>
                <a:path w="1196" h="7045" extrusionOk="0">
                  <a:moveTo>
                    <a:pt x="0" y="1"/>
                  </a:moveTo>
                  <a:lnTo>
                    <a:pt x="0" y="7045"/>
                  </a:lnTo>
                  <a:lnTo>
                    <a:pt x="1196" y="7045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4620663" y="1052700"/>
              <a:ext cx="254364" cy="751463"/>
            </a:xfrm>
            <a:custGeom>
              <a:avLst/>
              <a:gdLst/>
              <a:ahLst/>
              <a:cxnLst/>
              <a:rect l="l" t="t" r="r" b="b"/>
              <a:pathLst>
                <a:path w="5949" h="17575" extrusionOk="0">
                  <a:moveTo>
                    <a:pt x="5109" y="1"/>
                  </a:moveTo>
                  <a:lnTo>
                    <a:pt x="0" y="5123"/>
                  </a:lnTo>
                  <a:lnTo>
                    <a:pt x="0" y="17575"/>
                  </a:lnTo>
                  <a:lnTo>
                    <a:pt x="1181" y="17575"/>
                  </a:lnTo>
                  <a:lnTo>
                    <a:pt x="1181" y="5607"/>
                  </a:lnTo>
                  <a:lnTo>
                    <a:pt x="5948" y="854"/>
                  </a:lnTo>
                  <a:lnTo>
                    <a:pt x="51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4786781" y="1215142"/>
              <a:ext cx="247651" cy="589027"/>
            </a:xfrm>
            <a:custGeom>
              <a:avLst/>
              <a:gdLst/>
              <a:ahLst/>
              <a:cxnLst/>
              <a:rect l="l" t="t" r="r" b="b"/>
              <a:pathLst>
                <a:path w="5792" h="13776" extrusionOk="0">
                  <a:moveTo>
                    <a:pt x="4952" y="1"/>
                  </a:moveTo>
                  <a:lnTo>
                    <a:pt x="0" y="4953"/>
                  </a:lnTo>
                  <a:lnTo>
                    <a:pt x="0" y="13776"/>
                  </a:lnTo>
                  <a:lnTo>
                    <a:pt x="1195" y="13776"/>
                  </a:lnTo>
                  <a:lnTo>
                    <a:pt x="1195" y="5451"/>
                  </a:lnTo>
                  <a:lnTo>
                    <a:pt x="5792" y="855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4954097" y="1502952"/>
              <a:ext cx="51138" cy="301227"/>
            </a:xfrm>
            <a:custGeom>
              <a:avLst/>
              <a:gdLst/>
              <a:ahLst/>
              <a:cxnLst/>
              <a:rect l="l" t="t" r="r" b="b"/>
              <a:pathLst>
                <a:path w="1196" h="7045" extrusionOk="0">
                  <a:moveTo>
                    <a:pt x="0" y="1"/>
                  </a:moveTo>
                  <a:lnTo>
                    <a:pt x="0" y="7045"/>
                  </a:lnTo>
                  <a:lnTo>
                    <a:pt x="1196" y="7045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4935240" y="1173195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23" y="0"/>
                  </a:moveTo>
                  <a:lnTo>
                    <a:pt x="1352" y="29"/>
                  </a:lnTo>
                  <a:lnTo>
                    <a:pt x="1195" y="71"/>
                  </a:lnTo>
                  <a:lnTo>
                    <a:pt x="1039" y="128"/>
                  </a:lnTo>
                  <a:lnTo>
                    <a:pt x="882" y="199"/>
                  </a:lnTo>
                  <a:lnTo>
                    <a:pt x="740" y="285"/>
                  </a:lnTo>
                  <a:lnTo>
                    <a:pt x="612" y="384"/>
                  </a:lnTo>
                  <a:lnTo>
                    <a:pt x="498" y="498"/>
                  </a:lnTo>
                  <a:lnTo>
                    <a:pt x="384" y="612"/>
                  </a:lnTo>
                  <a:lnTo>
                    <a:pt x="285" y="740"/>
                  </a:lnTo>
                  <a:lnTo>
                    <a:pt x="199" y="882"/>
                  </a:lnTo>
                  <a:lnTo>
                    <a:pt x="128" y="1039"/>
                  </a:lnTo>
                  <a:lnTo>
                    <a:pt x="71" y="1195"/>
                  </a:lnTo>
                  <a:lnTo>
                    <a:pt x="29" y="1352"/>
                  </a:lnTo>
                  <a:lnTo>
                    <a:pt x="0" y="1523"/>
                  </a:lnTo>
                  <a:lnTo>
                    <a:pt x="0" y="1693"/>
                  </a:lnTo>
                  <a:lnTo>
                    <a:pt x="0" y="1878"/>
                  </a:lnTo>
                  <a:lnTo>
                    <a:pt x="29" y="2035"/>
                  </a:lnTo>
                  <a:lnTo>
                    <a:pt x="71" y="2206"/>
                  </a:lnTo>
                  <a:lnTo>
                    <a:pt x="128" y="2362"/>
                  </a:lnTo>
                  <a:lnTo>
                    <a:pt x="199" y="2505"/>
                  </a:lnTo>
                  <a:lnTo>
                    <a:pt x="285" y="2647"/>
                  </a:lnTo>
                  <a:lnTo>
                    <a:pt x="384" y="2775"/>
                  </a:lnTo>
                  <a:lnTo>
                    <a:pt x="498" y="2903"/>
                  </a:lnTo>
                  <a:lnTo>
                    <a:pt x="612" y="3017"/>
                  </a:lnTo>
                  <a:lnTo>
                    <a:pt x="740" y="3102"/>
                  </a:lnTo>
                  <a:lnTo>
                    <a:pt x="882" y="3188"/>
                  </a:lnTo>
                  <a:lnTo>
                    <a:pt x="1039" y="3259"/>
                  </a:lnTo>
                  <a:lnTo>
                    <a:pt x="1195" y="3330"/>
                  </a:lnTo>
                  <a:lnTo>
                    <a:pt x="1352" y="3358"/>
                  </a:lnTo>
                  <a:lnTo>
                    <a:pt x="1523" y="3387"/>
                  </a:lnTo>
                  <a:lnTo>
                    <a:pt x="1694" y="3401"/>
                  </a:lnTo>
                  <a:lnTo>
                    <a:pt x="1879" y="3387"/>
                  </a:lnTo>
                  <a:lnTo>
                    <a:pt x="2035" y="3358"/>
                  </a:lnTo>
                  <a:lnTo>
                    <a:pt x="2206" y="3330"/>
                  </a:lnTo>
                  <a:lnTo>
                    <a:pt x="2362" y="3259"/>
                  </a:lnTo>
                  <a:lnTo>
                    <a:pt x="2505" y="3188"/>
                  </a:lnTo>
                  <a:lnTo>
                    <a:pt x="2647" y="3102"/>
                  </a:lnTo>
                  <a:lnTo>
                    <a:pt x="2775" y="3017"/>
                  </a:lnTo>
                  <a:lnTo>
                    <a:pt x="2903" y="2903"/>
                  </a:lnTo>
                  <a:lnTo>
                    <a:pt x="3017" y="2775"/>
                  </a:lnTo>
                  <a:lnTo>
                    <a:pt x="3102" y="2647"/>
                  </a:lnTo>
                  <a:lnTo>
                    <a:pt x="3188" y="2505"/>
                  </a:lnTo>
                  <a:lnTo>
                    <a:pt x="3259" y="2362"/>
                  </a:lnTo>
                  <a:lnTo>
                    <a:pt x="3330" y="2206"/>
                  </a:lnTo>
                  <a:lnTo>
                    <a:pt x="3358" y="2035"/>
                  </a:lnTo>
                  <a:lnTo>
                    <a:pt x="3387" y="1878"/>
                  </a:lnTo>
                  <a:lnTo>
                    <a:pt x="3401" y="1693"/>
                  </a:lnTo>
                  <a:lnTo>
                    <a:pt x="3387" y="1523"/>
                  </a:lnTo>
                  <a:lnTo>
                    <a:pt x="3358" y="1352"/>
                  </a:lnTo>
                  <a:lnTo>
                    <a:pt x="3330" y="1195"/>
                  </a:lnTo>
                  <a:lnTo>
                    <a:pt x="3259" y="1039"/>
                  </a:lnTo>
                  <a:lnTo>
                    <a:pt x="3188" y="882"/>
                  </a:lnTo>
                  <a:lnTo>
                    <a:pt x="3102" y="740"/>
                  </a:lnTo>
                  <a:lnTo>
                    <a:pt x="3017" y="612"/>
                  </a:lnTo>
                  <a:lnTo>
                    <a:pt x="2903" y="498"/>
                  </a:lnTo>
                  <a:lnTo>
                    <a:pt x="2775" y="384"/>
                  </a:lnTo>
                  <a:lnTo>
                    <a:pt x="2647" y="285"/>
                  </a:lnTo>
                  <a:lnTo>
                    <a:pt x="2505" y="199"/>
                  </a:lnTo>
                  <a:lnTo>
                    <a:pt x="2362" y="128"/>
                  </a:lnTo>
                  <a:lnTo>
                    <a:pt x="2206" y="71"/>
                  </a:lnTo>
                  <a:lnTo>
                    <a:pt x="2035" y="29"/>
                  </a:lnTo>
                  <a:lnTo>
                    <a:pt x="18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4774595" y="1012550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708" y="0"/>
                  </a:moveTo>
                  <a:lnTo>
                    <a:pt x="1523" y="15"/>
                  </a:lnTo>
                  <a:lnTo>
                    <a:pt x="1352" y="29"/>
                  </a:lnTo>
                  <a:lnTo>
                    <a:pt x="1196" y="72"/>
                  </a:lnTo>
                  <a:lnTo>
                    <a:pt x="1039" y="128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12" y="385"/>
                  </a:lnTo>
                  <a:lnTo>
                    <a:pt x="499" y="498"/>
                  </a:lnTo>
                  <a:lnTo>
                    <a:pt x="385" y="612"/>
                  </a:lnTo>
                  <a:lnTo>
                    <a:pt x="285" y="755"/>
                  </a:lnTo>
                  <a:lnTo>
                    <a:pt x="200" y="897"/>
                  </a:lnTo>
                  <a:lnTo>
                    <a:pt x="129" y="1039"/>
                  </a:lnTo>
                  <a:lnTo>
                    <a:pt x="72" y="1196"/>
                  </a:lnTo>
                  <a:lnTo>
                    <a:pt x="29" y="1352"/>
                  </a:lnTo>
                  <a:lnTo>
                    <a:pt x="15" y="1523"/>
                  </a:lnTo>
                  <a:lnTo>
                    <a:pt x="0" y="1708"/>
                  </a:lnTo>
                  <a:lnTo>
                    <a:pt x="15" y="1879"/>
                  </a:lnTo>
                  <a:lnTo>
                    <a:pt x="29" y="2050"/>
                  </a:lnTo>
                  <a:lnTo>
                    <a:pt x="72" y="2206"/>
                  </a:lnTo>
                  <a:lnTo>
                    <a:pt x="129" y="2363"/>
                  </a:lnTo>
                  <a:lnTo>
                    <a:pt x="200" y="2519"/>
                  </a:lnTo>
                  <a:lnTo>
                    <a:pt x="285" y="2647"/>
                  </a:lnTo>
                  <a:lnTo>
                    <a:pt x="385" y="2789"/>
                  </a:lnTo>
                  <a:lnTo>
                    <a:pt x="499" y="2903"/>
                  </a:lnTo>
                  <a:lnTo>
                    <a:pt x="612" y="3017"/>
                  </a:lnTo>
                  <a:lnTo>
                    <a:pt x="755" y="3117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387"/>
                  </a:lnTo>
                  <a:lnTo>
                    <a:pt x="1708" y="3401"/>
                  </a:lnTo>
                  <a:lnTo>
                    <a:pt x="1879" y="3387"/>
                  </a:lnTo>
                  <a:lnTo>
                    <a:pt x="2050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19" y="3202"/>
                  </a:lnTo>
                  <a:lnTo>
                    <a:pt x="2647" y="3117"/>
                  </a:lnTo>
                  <a:lnTo>
                    <a:pt x="2790" y="3017"/>
                  </a:lnTo>
                  <a:lnTo>
                    <a:pt x="2903" y="2903"/>
                  </a:lnTo>
                  <a:lnTo>
                    <a:pt x="3017" y="2789"/>
                  </a:lnTo>
                  <a:lnTo>
                    <a:pt x="3117" y="2647"/>
                  </a:lnTo>
                  <a:lnTo>
                    <a:pt x="3202" y="2519"/>
                  </a:lnTo>
                  <a:lnTo>
                    <a:pt x="3273" y="2363"/>
                  </a:lnTo>
                  <a:lnTo>
                    <a:pt x="3330" y="2206"/>
                  </a:lnTo>
                  <a:lnTo>
                    <a:pt x="3373" y="2050"/>
                  </a:lnTo>
                  <a:lnTo>
                    <a:pt x="3387" y="1879"/>
                  </a:lnTo>
                  <a:lnTo>
                    <a:pt x="3401" y="1708"/>
                  </a:lnTo>
                  <a:lnTo>
                    <a:pt x="3387" y="1523"/>
                  </a:lnTo>
                  <a:lnTo>
                    <a:pt x="3373" y="1352"/>
                  </a:lnTo>
                  <a:lnTo>
                    <a:pt x="3330" y="1196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5"/>
                  </a:lnTo>
                  <a:lnTo>
                    <a:pt x="3017" y="612"/>
                  </a:lnTo>
                  <a:lnTo>
                    <a:pt x="2903" y="498"/>
                  </a:lnTo>
                  <a:lnTo>
                    <a:pt x="2790" y="385"/>
                  </a:lnTo>
                  <a:lnTo>
                    <a:pt x="2647" y="285"/>
                  </a:lnTo>
                  <a:lnTo>
                    <a:pt x="2519" y="200"/>
                  </a:lnTo>
                  <a:lnTo>
                    <a:pt x="2363" y="128"/>
                  </a:lnTo>
                  <a:lnTo>
                    <a:pt x="2206" y="72"/>
                  </a:lnTo>
                  <a:lnTo>
                    <a:pt x="2050" y="29"/>
                  </a:lnTo>
                  <a:lnTo>
                    <a:pt x="1879" y="15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4062702" y="1161009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37" y="1"/>
                  </a:moveTo>
                  <a:lnTo>
                    <a:pt x="1367" y="29"/>
                  </a:lnTo>
                  <a:lnTo>
                    <a:pt x="1196" y="72"/>
                  </a:lnTo>
                  <a:lnTo>
                    <a:pt x="1039" y="129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27" y="385"/>
                  </a:lnTo>
                  <a:lnTo>
                    <a:pt x="499" y="499"/>
                  </a:lnTo>
                  <a:lnTo>
                    <a:pt x="399" y="612"/>
                  </a:lnTo>
                  <a:lnTo>
                    <a:pt x="299" y="740"/>
                  </a:lnTo>
                  <a:lnTo>
                    <a:pt x="214" y="883"/>
                  </a:lnTo>
                  <a:lnTo>
                    <a:pt x="143" y="1039"/>
                  </a:lnTo>
                  <a:lnTo>
                    <a:pt x="86" y="1196"/>
                  </a:lnTo>
                  <a:lnTo>
                    <a:pt x="43" y="1352"/>
                  </a:lnTo>
                  <a:lnTo>
                    <a:pt x="15" y="1523"/>
                  </a:lnTo>
                  <a:lnTo>
                    <a:pt x="1" y="1694"/>
                  </a:lnTo>
                  <a:lnTo>
                    <a:pt x="15" y="1865"/>
                  </a:lnTo>
                  <a:lnTo>
                    <a:pt x="43" y="2035"/>
                  </a:lnTo>
                  <a:lnTo>
                    <a:pt x="86" y="2206"/>
                  </a:lnTo>
                  <a:lnTo>
                    <a:pt x="143" y="2363"/>
                  </a:lnTo>
                  <a:lnTo>
                    <a:pt x="214" y="2505"/>
                  </a:lnTo>
                  <a:lnTo>
                    <a:pt x="299" y="2647"/>
                  </a:lnTo>
                  <a:lnTo>
                    <a:pt x="399" y="2775"/>
                  </a:lnTo>
                  <a:lnTo>
                    <a:pt x="499" y="2903"/>
                  </a:lnTo>
                  <a:lnTo>
                    <a:pt x="627" y="3003"/>
                  </a:lnTo>
                  <a:lnTo>
                    <a:pt x="755" y="3103"/>
                  </a:lnTo>
                  <a:lnTo>
                    <a:pt x="897" y="3188"/>
                  </a:lnTo>
                  <a:lnTo>
                    <a:pt x="1039" y="3259"/>
                  </a:lnTo>
                  <a:lnTo>
                    <a:pt x="1196" y="3316"/>
                  </a:lnTo>
                  <a:lnTo>
                    <a:pt x="1367" y="3359"/>
                  </a:lnTo>
                  <a:lnTo>
                    <a:pt x="1537" y="3387"/>
                  </a:lnTo>
                  <a:lnTo>
                    <a:pt x="1708" y="3401"/>
                  </a:lnTo>
                  <a:lnTo>
                    <a:pt x="1879" y="3387"/>
                  </a:lnTo>
                  <a:lnTo>
                    <a:pt x="2050" y="3359"/>
                  </a:lnTo>
                  <a:lnTo>
                    <a:pt x="2206" y="3316"/>
                  </a:lnTo>
                  <a:lnTo>
                    <a:pt x="2363" y="3259"/>
                  </a:lnTo>
                  <a:lnTo>
                    <a:pt x="2519" y="3188"/>
                  </a:lnTo>
                  <a:lnTo>
                    <a:pt x="2661" y="3103"/>
                  </a:lnTo>
                  <a:lnTo>
                    <a:pt x="2790" y="3003"/>
                  </a:lnTo>
                  <a:lnTo>
                    <a:pt x="2903" y="2903"/>
                  </a:lnTo>
                  <a:lnTo>
                    <a:pt x="3017" y="2775"/>
                  </a:lnTo>
                  <a:lnTo>
                    <a:pt x="3117" y="2647"/>
                  </a:lnTo>
                  <a:lnTo>
                    <a:pt x="3202" y="2505"/>
                  </a:lnTo>
                  <a:lnTo>
                    <a:pt x="3273" y="2363"/>
                  </a:lnTo>
                  <a:lnTo>
                    <a:pt x="3330" y="2206"/>
                  </a:lnTo>
                  <a:lnTo>
                    <a:pt x="3373" y="2035"/>
                  </a:lnTo>
                  <a:lnTo>
                    <a:pt x="3401" y="1865"/>
                  </a:lnTo>
                  <a:lnTo>
                    <a:pt x="3401" y="1694"/>
                  </a:lnTo>
                  <a:lnTo>
                    <a:pt x="3401" y="1523"/>
                  </a:lnTo>
                  <a:lnTo>
                    <a:pt x="3373" y="1352"/>
                  </a:lnTo>
                  <a:lnTo>
                    <a:pt x="3330" y="1196"/>
                  </a:lnTo>
                  <a:lnTo>
                    <a:pt x="3273" y="1039"/>
                  </a:lnTo>
                  <a:lnTo>
                    <a:pt x="3202" y="883"/>
                  </a:lnTo>
                  <a:lnTo>
                    <a:pt x="3117" y="740"/>
                  </a:lnTo>
                  <a:lnTo>
                    <a:pt x="3017" y="612"/>
                  </a:lnTo>
                  <a:lnTo>
                    <a:pt x="2903" y="499"/>
                  </a:lnTo>
                  <a:lnTo>
                    <a:pt x="2790" y="385"/>
                  </a:lnTo>
                  <a:lnTo>
                    <a:pt x="2661" y="285"/>
                  </a:lnTo>
                  <a:lnTo>
                    <a:pt x="2519" y="200"/>
                  </a:lnTo>
                  <a:lnTo>
                    <a:pt x="2363" y="129"/>
                  </a:lnTo>
                  <a:lnTo>
                    <a:pt x="2206" y="72"/>
                  </a:lnTo>
                  <a:lnTo>
                    <a:pt x="2050" y="29"/>
                  </a:lnTo>
                  <a:lnTo>
                    <a:pt x="18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5512058" y="2002208"/>
              <a:ext cx="620625" cy="278095"/>
            </a:xfrm>
            <a:custGeom>
              <a:avLst/>
              <a:gdLst/>
              <a:ahLst/>
              <a:cxnLst/>
              <a:rect l="l" t="t" r="r" b="b"/>
              <a:pathLst>
                <a:path w="14515" h="6504" extrusionOk="0">
                  <a:moveTo>
                    <a:pt x="13675" y="0"/>
                  </a:moveTo>
                  <a:lnTo>
                    <a:pt x="8367" y="5308"/>
                  </a:lnTo>
                  <a:lnTo>
                    <a:pt x="0" y="5308"/>
                  </a:lnTo>
                  <a:lnTo>
                    <a:pt x="0" y="6503"/>
                  </a:lnTo>
                  <a:lnTo>
                    <a:pt x="8865" y="6503"/>
                  </a:lnTo>
                  <a:lnTo>
                    <a:pt x="14515" y="840"/>
                  </a:lnTo>
                  <a:lnTo>
                    <a:pt x="136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5512058" y="2038083"/>
              <a:ext cx="301184" cy="51181"/>
            </a:xfrm>
            <a:custGeom>
              <a:avLst/>
              <a:gdLst/>
              <a:ahLst/>
              <a:cxnLst/>
              <a:rect l="l" t="t" r="r" b="b"/>
              <a:pathLst>
                <a:path w="7044" h="1197" extrusionOk="0">
                  <a:moveTo>
                    <a:pt x="0" y="1"/>
                  </a:moveTo>
                  <a:lnTo>
                    <a:pt x="0" y="1196"/>
                  </a:lnTo>
                  <a:lnTo>
                    <a:pt x="7044" y="1196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5512058" y="2522413"/>
              <a:ext cx="751463" cy="254364"/>
            </a:xfrm>
            <a:custGeom>
              <a:avLst/>
              <a:gdLst/>
              <a:ahLst/>
              <a:cxnLst/>
              <a:rect l="l" t="t" r="r" b="b"/>
              <a:pathLst>
                <a:path w="17575" h="5949" extrusionOk="0">
                  <a:moveTo>
                    <a:pt x="0" y="1"/>
                  </a:moveTo>
                  <a:lnTo>
                    <a:pt x="0" y="1182"/>
                  </a:lnTo>
                  <a:lnTo>
                    <a:pt x="11967" y="1182"/>
                  </a:lnTo>
                  <a:lnTo>
                    <a:pt x="16734" y="5949"/>
                  </a:lnTo>
                  <a:lnTo>
                    <a:pt x="17574" y="5109"/>
                  </a:lnTo>
                  <a:lnTo>
                    <a:pt x="124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5512058" y="2688532"/>
              <a:ext cx="588985" cy="248293"/>
            </a:xfrm>
            <a:custGeom>
              <a:avLst/>
              <a:gdLst/>
              <a:ahLst/>
              <a:cxnLst/>
              <a:rect l="l" t="t" r="r" b="b"/>
              <a:pathLst>
                <a:path w="13775" h="5807" extrusionOk="0">
                  <a:moveTo>
                    <a:pt x="0" y="1"/>
                  </a:moveTo>
                  <a:lnTo>
                    <a:pt x="0" y="1196"/>
                  </a:lnTo>
                  <a:lnTo>
                    <a:pt x="8325" y="1196"/>
                  </a:lnTo>
                  <a:lnTo>
                    <a:pt x="12935" y="5806"/>
                  </a:lnTo>
                  <a:lnTo>
                    <a:pt x="13775" y="495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5512058" y="2855848"/>
              <a:ext cx="301184" cy="51181"/>
            </a:xfrm>
            <a:custGeom>
              <a:avLst/>
              <a:gdLst/>
              <a:ahLst/>
              <a:cxnLst/>
              <a:rect l="l" t="t" r="r" b="b"/>
              <a:pathLst>
                <a:path w="7044" h="1197" extrusionOk="0">
                  <a:moveTo>
                    <a:pt x="0" y="1"/>
                  </a:moveTo>
                  <a:lnTo>
                    <a:pt x="0" y="1196"/>
                  </a:lnTo>
                  <a:lnTo>
                    <a:pt x="7044" y="1196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5998184" y="2836991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23" y="1"/>
                  </a:moveTo>
                  <a:lnTo>
                    <a:pt x="1353" y="29"/>
                  </a:lnTo>
                  <a:lnTo>
                    <a:pt x="1196" y="72"/>
                  </a:lnTo>
                  <a:lnTo>
                    <a:pt x="1040" y="129"/>
                  </a:lnTo>
                  <a:lnTo>
                    <a:pt x="883" y="200"/>
                  </a:lnTo>
                  <a:lnTo>
                    <a:pt x="741" y="285"/>
                  </a:lnTo>
                  <a:lnTo>
                    <a:pt x="613" y="385"/>
                  </a:lnTo>
                  <a:lnTo>
                    <a:pt x="499" y="499"/>
                  </a:lnTo>
                  <a:lnTo>
                    <a:pt x="385" y="613"/>
                  </a:lnTo>
                  <a:lnTo>
                    <a:pt x="285" y="755"/>
                  </a:lnTo>
                  <a:lnTo>
                    <a:pt x="200" y="883"/>
                  </a:lnTo>
                  <a:lnTo>
                    <a:pt x="129" y="1040"/>
                  </a:lnTo>
                  <a:lnTo>
                    <a:pt x="72" y="1196"/>
                  </a:lnTo>
                  <a:lnTo>
                    <a:pt x="29" y="1353"/>
                  </a:lnTo>
                  <a:lnTo>
                    <a:pt x="1" y="1523"/>
                  </a:lnTo>
                  <a:lnTo>
                    <a:pt x="1" y="1694"/>
                  </a:lnTo>
                  <a:lnTo>
                    <a:pt x="1" y="1879"/>
                  </a:lnTo>
                  <a:lnTo>
                    <a:pt x="29" y="2050"/>
                  </a:lnTo>
                  <a:lnTo>
                    <a:pt x="72" y="2206"/>
                  </a:lnTo>
                  <a:lnTo>
                    <a:pt x="129" y="2363"/>
                  </a:lnTo>
                  <a:lnTo>
                    <a:pt x="200" y="2505"/>
                  </a:lnTo>
                  <a:lnTo>
                    <a:pt x="285" y="2648"/>
                  </a:lnTo>
                  <a:lnTo>
                    <a:pt x="385" y="2776"/>
                  </a:lnTo>
                  <a:lnTo>
                    <a:pt x="499" y="2904"/>
                  </a:lnTo>
                  <a:lnTo>
                    <a:pt x="613" y="3017"/>
                  </a:lnTo>
                  <a:lnTo>
                    <a:pt x="741" y="3117"/>
                  </a:lnTo>
                  <a:lnTo>
                    <a:pt x="883" y="3202"/>
                  </a:lnTo>
                  <a:lnTo>
                    <a:pt x="1040" y="3274"/>
                  </a:lnTo>
                  <a:lnTo>
                    <a:pt x="1196" y="3331"/>
                  </a:lnTo>
                  <a:lnTo>
                    <a:pt x="1353" y="3373"/>
                  </a:lnTo>
                  <a:lnTo>
                    <a:pt x="1523" y="3387"/>
                  </a:lnTo>
                  <a:lnTo>
                    <a:pt x="1694" y="3402"/>
                  </a:lnTo>
                  <a:lnTo>
                    <a:pt x="1865" y="3387"/>
                  </a:lnTo>
                  <a:lnTo>
                    <a:pt x="2036" y="3373"/>
                  </a:lnTo>
                  <a:lnTo>
                    <a:pt x="2206" y="3331"/>
                  </a:lnTo>
                  <a:lnTo>
                    <a:pt x="2363" y="3274"/>
                  </a:lnTo>
                  <a:lnTo>
                    <a:pt x="2505" y="3202"/>
                  </a:lnTo>
                  <a:lnTo>
                    <a:pt x="2648" y="3117"/>
                  </a:lnTo>
                  <a:lnTo>
                    <a:pt x="2776" y="3017"/>
                  </a:lnTo>
                  <a:lnTo>
                    <a:pt x="2904" y="2904"/>
                  </a:lnTo>
                  <a:lnTo>
                    <a:pt x="3003" y="2776"/>
                  </a:lnTo>
                  <a:lnTo>
                    <a:pt x="3103" y="2648"/>
                  </a:lnTo>
                  <a:lnTo>
                    <a:pt x="3188" y="2505"/>
                  </a:lnTo>
                  <a:lnTo>
                    <a:pt x="3259" y="2363"/>
                  </a:lnTo>
                  <a:lnTo>
                    <a:pt x="3316" y="2206"/>
                  </a:lnTo>
                  <a:lnTo>
                    <a:pt x="3359" y="2050"/>
                  </a:lnTo>
                  <a:lnTo>
                    <a:pt x="3388" y="1879"/>
                  </a:lnTo>
                  <a:lnTo>
                    <a:pt x="3402" y="1694"/>
                  </a:lnTo>
                  <a:lnTo>
                    <a:pt x="3388" y="1523"/>
                  </a:lnTo>
                  <a:lnTo>
                    <a:pt x="3359" y="1353"/>
                  </a:lnTo>
                  <a:lnTo>
                    <a:pt x="3316" y="1196"/>
                  </a:lnTo>
                  <a:lnTo>
                    <a:pt x="3259" y="1040"/>
                  </a:lnTo>
                  <a:lnTo>
                    <a:pt x="3188" y="883"/>
                  </a:lnTo>
                  <a:lnTo>
                    <a:pt x="3103" y="755"/>
                  </a:lnTo>
                  <a:lnTo>
                    <a:pt x="3003" y="613"/>
                  </a:lnTo>
                  <a:lnTo>
                    <a:pt x="2904" y="499"/>
                  </a:lnTo>
                  <a:lnTo>
                    <a:pt x="2776" y="385"/>
                  </a:lnTo>
                  <a:lnTo>
                    <a:pt x="2648" y="285"/>
                  </a:lnTo>
                  <a:lnTo>
                    <a:pt x="2505" y="200"/>
                  </a:lnTo>
                  <a:lnTo>
                    <a:pt x="2363" y="129"/>
                  </a:lnTo>
                  <a:lnTo>
                    <a:pt x="2206" y="72"/>
                  </a:lnTo>
                  <a:lnTo>
                    <a:pt x="2036" y="29"/>
                  </a:lnTo>
                  <a:lnTo>
                    <a:pt x="18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6158230" y="2676388"/>
              <a:ext cx="146060" cy="145418"/>
            </a:xfrm>
            <a:custGeom>
              <a:avLst/>
              <a:gdLst/>
              <a:ahLst/>
              <a:cxnLst/>
              <a:rect l="l" t="t" r="r" b="b"/>
              <a:pathLst>
                <a:path w="3416" h="3401" extrusionOk="0">
                  <a:moveTo>
                    <a:pt x="1708" y="0"/>
                  </a:moveTo>
                  <a:lnTo>
                    <a:pt x="1537" y="14"/>
                  </a:lnTo>
                  <a:lnTo>
                    <a:pt x="1366" y="43"/>
                  </a:lnTo>
                  <a:lnTo>
                    <a:pt x="1196" y="71"/>
                  </a:lnTo>
                  <a:lnTo>
                    <a:pt x="1039" y="128"/>
                  </a:lnTo>
                  <a:lnTo>
                    <a:pt x="897" y="213"/>
                  </a:lnTo>
                  <a:lnTo>
                    <a:pt x="754" y="285"/>
                  </a:lnTo>
                  <a:lnTo>
                    <a:pt x="626" y="384"/>
                  </a:lnTo>
                  <a:lnTo>
                    <a:pt x="498" y="498"/>
                  </a:lnTo>
                  <a:lnTo>
                    <a:pt x="399" y="626"/>
                  </a:lnTo>
                  <a:lnTo>
                    <a:pt x="299" y="754"/>
                  </a:lnTo>
                  <a:lnTo>
                    <a:pt x="214" y="897"/>
                  </a:lnTo>
                  <a:lnTo>
                    <a:pt x="143" y="1039"/>
                  </a:lnTo>
                  <a:lnTo>
                    <a:pt x="86" y="1195"/>
                  </a:lnTo>
                  <a:lnTo>
                    <a:pt x="43" y="1366"/>
                  </a:lnTo>
                  <a:lnTo>
                    <a:pt x="14" y="1523"/>
                  </a:lnTo>
                  <a:lnTo>
                    <a:pt x="0" y="1708"/>
                  </a:lnTo>
                  <a:lnTo>
                    <a:pt x="14" y="1878"/>
                  </a:lnTo>
                  <a:lnTo>
                    <a:pt x="43" y="2049"/>
                  </a:lnTo>
                  <a:lnTo>
                    <a:pt x="86" y="2206"/>
                  </a:lnTo>
                  <a:lnTo>
                    <a:pt x="143" y="2362"/>
                  </a:lnTo>
                  <a:lnTo>
                    <a:pt x="214" y="2519"/>
                  </a:lnTo>
                  <a:lnTo>
                    <a:pt x="299" y="2661"/>
                  </a:lnTo>
                  <a:lnTo>
                    <a:pt x="399" y="2789"/>
                  </a:lnTo>
                  <a:lnTo>
                    <a:pt x="498" y="2903"/>
                  </a:lnTo>
                  <a:lnTo>
                    <a:pt x="626" y="3017"/>
                  </a:lnTo>
                  <a:lnTo>
                    <a:pt x="754" y="3116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66" y="3373"/>
                  </a:lnTo>
                  <a:lnTo>
                    <a:pt x="1537" y="3401"/>
                  </a:lnTo>
                  <a:lnTo>
                    <a:pt x="1879" y="3401"/>
                  </a:lnTo>
                  <a:lnTo>
                    <a:pt x="2049" y="3373"/>
                  </a:lnTo>
                  <a:lnTo>
                    <a:pt x="2220" y="3330"/>
                  </a:lnTo>
                  <a:lnTo>
                    <a:pt x="2377" y="3273"/>
                  </a:lnTo>
                  <a:lnTo>
                    <a:pt x="2519" y="3202"/>
                  </a:lnTo>
                  <a:lnTo>
                    <a:pt x="2661" y="3116"/>
                  </a:lnTo>
                  <a:lnTo>
                    <a:pt x="2789" y="3017"/>
                  </a:lnTo>
                  <a:lnTo>
                    <a:pt x="2917" y="2903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62"/>
                  </a:lnTo>
                  <a:lnTo>
                    <a:pt x="3330" y="2206"/>
                  </a:lnTo>
                  <a:lnTo>
                    <a:pt x="3373" y="2049"/>
                  </a:lnTo>
                  <a:lnTo>
                    <a:pt x="3401" y="1878"/>
                  </a:lnTo>
                  <a:lnTo>
                    <a:pt x="3415" y="1708"/>
                  </a:lnTo>
                  <a:lnTo>
                    <a:pt x="3401" y="1523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17" y="498"/>
                  </a:lnTo>
                  <a:lnTo>
                    <a:pt x="2789" y="384"/>
                  </a:lnTo>
                  <a:lnTo>
                    <a:pt x="2661" y="285"/>
                  </a:lnTo>
                  <a:lnTo>
                    <a:pt x="2519" y="213"/>
                  </a:lnTo>
                  <a:lnTo>
                    <a:pt x="2377" y="128"/>
                  </a:lnTo>
                  <a:lnTo>
                    <a:pt x="2220" y="71"/>
                  </a:lnTo>
                  <a:lnTo>
                    <a:pt x="2049" y="43"/>
                  </a:lnTo>
                  <a:lnTo>
                    <a:pt x="1879" y="14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6010370" y="1964494"/>
              <a:ext cx="145461" cy="146060"/>
            </a:xfrm>
            <a:custGeom>
              <a:avLst/>
              <a:gdLst/>
              <a:ahLst/>
              <a:cxnLst/>
              <a:rect l="l" t="t" r="r" b="b"/>
              <a:pathLst>
                <a:path w="3402" h="3416" extrusionOk="0">
                  <a:moveTo>
                    <a:pt x="1694" y="0"/>
                  </a:moveTo>
                  <a:lnTo>
                    <a:pt x="1523" y="14"/>
                  </a:lnTo>
                  <a:lnTo>
                    <a:pt x="1352" y="43"/>
                  </a:lnTo>
                  <a:lnTo>
                    <a:pt x="1196" y="85"/>
                  </a:lnTo>
                  <a:lnTo>
                    <a:pt x="1039" y="142"/>
                  </a:lnTo>
                  <a:lnTo>
                    <a:pt x="883" y="213"/>
                  </a:lnTo>
                  <a:lnTo>
                    <a:pt x="755" y="299"/>
                  </a:lnTo>
                  <a:lnTo>
                    <a:pt x="612" y="398"/>
                  </a:lnTo>
                  <a:lnTo>
                    <a:pt x="498" y="498"/>
                  </a:lnTo>
                  <a:lnTo>
                    <a:pt x="385" y="626"/>
                  </a:lnTo>
                  <a:lnTo>
                    <a:pt x="285" y="754"/>
                  </a:lnTo>
                  <a:lnTo>
                    <a:pt x="200" y="897"/>
                  </a:lnTo>
                  <a:lnTo>
                    <a:pt x="128" y="1039"/>
                  </a:lnTo>
                  <a:lnTo>
                    <a:pt x="72" y="1195"/>
                  </a:lnTo>
                  <a:lnTo>
                    <a:pt x="29" y="1366"/>
                  </a:lnTo>
                  <a:lnTo>
                    <a:pt x="0" y="1537"/>
                  </a:lnTo>
                  <a:lnTo>
                    <a:pt x="0" y="1708"/>
                  </a:lnTo>
                  <a:lnTo>
                    <a:pt x="0" y="1878"/>
                  </a:lnTo>
                  <a:lnTo>
                    <a:pt x="29" y="2049"/>
                  </a:lnTo>
                  <a:lnTo>
                    <a:pt x="72" y="2220"/>
                  </a:lnTo>
                  <a:lnTo>
                    <a:pt x="128" y="2376"/>
                  </a:lnTo>
                  <a:lnTo>
                    <a:pt x="200" y="2519"/>
                  </a:lnTo>
                  <a:lnTo>
                    <a:pt x="285" y="2661"/>
                  </a:lnTo>
                  <a:lnTo>
                    <a:pt x="385" y="2789"/>
                  </a:lnTo>
                  <a:lnTo>
                    <a:pt x="498" y="2917"/>
                  </a:lnTo>
                  <a:lnTo>
                    <a:pt x="612" y="3017"/>
                  </a:lnTo>
                  <a:lnTo>
                    <a:pt x="755" y="3116"/>
                  </a:lnTo>
                  <a:lnTo>
                    <a:pt x="883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401"/>
                  </a:lnTo>
                  <a:lnTo>
                    <a:pt x="1694" y="3415"/>
                  </a:lnTo>
                  <a:lnTo>
                    <a:pt x="1879" y="3401"/>
                  </a:lnTo>
                  <a:lnTo>
                    <a:pt x="2035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05" y="3202"/>
                  </a:lnTo>
                  <a:lnTo>
                    <a:pt x="2647" y="3116"/>
                  </a:lnTo>
                  <a:lnTo>
                    <a:pt x="2775" y="3017"/>
                  </a:lnTo>
                  <a:lnTo>
                    <a:pt x="2903" y="2917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76"/>
                  </a:lnTo>
                  <a:lnTo>
                    <a:pt x="3330" y="2220"/>
                  </a:lnTo>
                  <a:lnTo>
                    <a:pt x="3373" y="2049"/>
                  </a:lnTo>
                  <a:lnTo>
                    <a:pt x="3387" y="1878"/>
                  </a:lnTo>
                  <a:lnTo>
                    <a:pt x="3401" y="1708"/>
                  </a:lnTo>
                  <a:lnTo>
                    <a:pt x="3387" y="1537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03" y="498"/>
                  </a:lnTo>
                  <a:lnTo>
                    <a:pt x="2775" y="398"/>
                  </a:lnTo>
                  <a:lnTo>
                    <a:pt x="2647" y="299"/>
                  </a:lnTo>
                  <a:lnTo>
                    <a:pt x="2505" y="213"/>
                  </a:lnTo>
                  <a:lnTo>
                    <a:pt x="2363" y="142"/>
                  </a:lnTo>
                  <a:lnTo>
                    <a:pt x="2206" y="85"/>
                  </a:lnTo>
                  <a:lnTo>
                    <a:pt x="2035" y="43"/>
                  </a:lnTo>
                  <a:lnTo>
                    <a:pt x="1879" y="14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3010705" y="2412008"/>
              <a:ext cx="620625" cy="278095"/>
            </a:xfrm>
            <a:custGeom>
              <a:avLst/>
              <a:gdLst/>
              <a:ahLst/>
              <a:cxnLst/>
              <a:rect l="l" t="t" r="r" b="b"/>
              <a:pathLst>
                <a:path w="14515" h="6504" extrusionOk="0">
                  <a:moveTo>
                    <a:pt x="840" y="0"/>
                  </a:moveTo>
                  <a:lnTo>
                    <a:pt x="0" y="840"/>
                  </a:lnTo>
                  <a:lnTo>
                    <a:pt x="5664" y="6503"/>
                  </a:lnTo>
                  <a:lnTo>
                    <a:pt x="14515" y="6503"/>
                  </a:lnTo>
                  <a:lnTo>
                    <a:pt x="14515" y="5308"/>
                  </a:lnTo>
                  <a:lnTo>
                    <a:pt x="6147" y="5308"/>
                  </a:lnTo>
                  <a:lnTo>
                    <a:pt x="8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3330114" y="2447883"/>
              <a:ext cx="301227" cy="51181"/>
            </a:xfrm>
            <a:custGeom>
              <a:avLst/>
              <a:gdLst/>
              <a:ahLst/>
              <a:cxnLst/>
              <a:rect l="l" t="t" r="r" b="b"/>
              <a:pathLst>
                <a:path w="7045" h="1197" extrusionOk="0">
                  <a:moveTo>
                    <a:pt x="1" y="1"/>
                  </a:moveTo>
                  <a:lnTo>
                    <a:pt x="1" y="1196"/>
                  </a:lnTo>
                  <a:lnTo>
                    <a:pt x="7045" y="1196"/>
                  </a:lnTo>
                  <a:lnTo>
                    <a:pt x="70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2879863" y="2932213"/>
              <a:ext cx="751463" cy="254364"/>
            </a:xfrm>
            <a:custGeom>
              <a:avLst/>
              <a:gdLst/>
              <a:ahLst/>
              <a:cxnLst/>
              <a:rect l="l" t="t" r="r" b="b"/>
              <a:pathLst>
                <a:path w="17575" h="5949" extrusionOk="0">
                  <a:moveTo>
                    <a:pt x="5109" y="1"/>
                  </a:moveTo>
                  <a:lnTo>
                    <a:pt x="1" y="5109"/>
                  </a:lnTo>
                  <a:lnTo>
                    <a:pt x="840" y="5949"/>
                  </a:lnTo>
                  <a:lnTo>
                    <a:pt x="5607" y="1182"/>
                  </a:lnTo>
                  <a:lnTo>
                    <a:pt x="17575" y="1182"/>
                  </a:lnTo>
                  <a:lnTo>
                    <a:pt x="175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3042304" y="3098332"/>
              <a:ext cx="589027" cy="248293"/>
            </a:xfrm>
            <a:custGeom>
              <a:avLst/>
              <a:gdLst/>
              <a:ahLst/>
              <a:cxnLst/>
              <a:rect l="l" t="t" r="r" b="b"/>
              <a:pathLst>
                <a:path w="13776" h="5807" extrusionOk="0">
                  <a:moveTo>
                    <a:pt x="4953" y="1"/>
                  </a:moveTo>
                  <a:lnTo>
                    <a:pt x="1" y="4953"/>
                  </a:lnTo>
                  <a:lnTo>
                    <a:pt x="841" y="5806"/>
                  </a:lnTo>
                  <a:lnTo>
                    <a:pt x="5451" y="1196"/>
                  </a:lnTo>
                  <a:lnTo>
                    <a:pt x="13776" y="1196"/>
                  </a:lnTo>
                  <a:lnTo>
                    <a:pt x="137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3330114" y="3265648"/>
              <a:ext cx="301227" cy="51181"/>
            </a:xfrm>
            <a:custGeom>
              <a:avLst/>
              <a:gdLst/>
              <a:ahLst/>
              <a:cxnLst/>
              <a:rect l="l" t="t" r="r" b="b"/>
              <a:pathLst>
                <a:path w="7045" h="1197" extrusionOk="0">
                  <a:moveTo>
                    <a:pt x="1" y="1"/>
                  </a:moveTo>
                  <a:lnTo>
                    <a:pt x="1" y="1196"/>
                  </a:lnTo>
                  <a:lnTo>
                    <a:pt x="7045" y="1196"/>
                  </a:lnTo>
                  <a:lnTo>
                    <a:pt x="70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7" name="Google Shape;557;p20"/>
            <p:cNvSpPr/>
            <p:nvPr/>
          </p:nvSpPr>
          <p:spPr>
            <a:xfrm>
              <a:off x="2999716" y="3246791"/>
              <a:ext cx="146102" cy="145461"/>
            </a:xfrm>
            <a:custGeom>
              <a:avLst/>
              <a:gdLst/>
              <a:ahLst/>
              <a:cxnLst/>
              <a:rect l="l" t="t" r="r" b="b"/>
              <a:pathLst>
                <a:path w="3417" h="3402" extrusionOk="0">
                  <a:moveTo>
                    <a:pt x="1538" y="1"/>
                  </a:moveTo>
                  <a:lnTo>
                    <a:pt x="1367" y="29"/>
                  </a:lnTo>
                  <a:lnTo>
                    <a:pt x="1196" y="72"/>
                  </a:lnTo>
                  <a:lnTo>
                    <a:pt x="1040" y="129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27" y="385"/>
                  </a:lnTo>
                  <a:lnTo>
                    <a:pt x="499" y="499"/>
                  </a:lnTo>
                  <a:lnTo>
                    <a:pt x="399" y="613"/>
                  </a:lnTo>
                  <a:lnTo>
                    <a:pt x="300" y="755"/>
                  </a:lnTo>
                  <a:lnTo>
                    <a:pt x="214" y="883"/>
                  </a:lnTo>
                  <a:lnTo>
                    <a:pt x="143" y="1040"/>
                  </a:lnTo>
                  <a:lnTo>
                    <a:pt x="86" y="1196"/>
                  </a:lnTo>
                  <a:lnTo>
                    <a:pt x="44" y="1353"/>
                  </a:lnTo>
                  <a:lnTo>
                    <a:pt x="15" y="1523"/>
                  </a:lnTo>
                  <a:lnTo>
                    <a:pt x="1" y="1694"/>
                  </a:lnTo>
                  <a:lnTo>
                    <a:pt x="15" y="1879"/>
                  </a:lnTo>
                  <a:lnTo>
                    <a:pt x="44" y="2050"/>
                  </a:lnTo>
                  <a:lnTo>
                    <a:pt x="86" y="2206"/>
                  </a:lnTo>
                  <a:lnTo>
                    <a:pt x="143" y="2363"/>
                  </a:lnTo>
                  <a:lnTo>
                    <a:pt x="214" y="2505"/>
                  </a:lnTo>
                  <a:lnTo>
                    <a:pt x="300" y="2648"/>
                  </a:lnTo>
                  <a:lnTo>
                    <a:pt x="399" y="2776"/>
                  </a:lnTo>
                  <a:lnTo>
                    <a:pt x="499" y="2904"/>
                  </a:lnTo>
                  <a:lnTo>
                    <a:pt x="627" y="3017"/>
                  </a:lnTo>
                  <a:lnTo>
                    <a:pt x="755" y="3117"/>
                  </a:lnTo>
                  <a:lnTo>
                    <a:pt x="897" y="3202"/>
                  </a:lnTo>
                  <a:lnTo>
                    <a:pt x="1040" y="3274"/>
                  </a:lnTo>
                  <a:lnTo>
                    <a:pt x="1196" y="3331"/>
                  </a:lnTo>
                  <a:lnTo>
                    <a:pt x="1367" y="3373"/>
                  </a:lnTo>
                  <a:lnTo>
                    <a:pt x="1538" y="3387"/>
                  </a:lnTo>
                  <a:lnTo>
                    <a:pt x="1708" y="3402"/>
                  </a:lnTo>
                  <a:lnTo>
                    <a:pt x="1879" y="3387"/>
                  </a:lnTo>
                  <a:lnTo>
                    <a:pt x="2050" y="3373"/>
                  </a:lnTo>
                  <a:lnTo>
                    <a:pt x="2221" y="3331"/>
                  </a:lnTo>
                  <a:lnTo>
                    <a:pt x="2377" y="3274"/>
                  </a:lnTo>
                  <a:lnTo>
                    <a:pt x="2520" y="3202"/>
                  </a:lnTo>
                  <a:lnTo>
                    <a:pt x="2662" y="3117"/>
                  </a:lnTo>
                  <a:lnTo>
                    <a:pt x="2790" y="3017"/>
                  </a:lnTo>
                  <a:lnTo>
                    <a:pt x="2918" y="2904"/>
                  </a:lnTo>
                  <a:lnTo>
                    <a:pt x="3018" y="2776"/>
                  </a:lnTo>
                  <a:lnTo>
                    <a:pt x="3117" y="2648"/>
                  </a:lnTo>
                  <a:lnTo>
                    <a:pt x="3203" y="2505"/>
                  </a:lnTo>
                  <a:lnTo>
                    <a:pt x="3274" y="2363"/>
                  </a:lnTo>
                  <a:lnTo>
                    <a:pt x="3331" y="2206"/>
                  </a:lnTo>
                  <a:lnTo>
                    <a:pt x="3373" y="2050"/>
                  </a:lnTo>
                  <a:lnTo>
                    <a:pt x="3402" y="1879"/>
                  </a:lnTo>
                  <a:lnTo>
                    <a:pt x="3416" y="1694"/>
                  </a:lnTo>
                  <a:lnTo>
                    <a:pt x="3402" y="1523"/>
                  </a:lnTo>
                  <a:lnTo>
                    <a:pt x="3373" y="1353"/>
                  </a:lnTo>
                  <a:lnTo>
                    <a:pt x="3331" y="1196"/>
                  </a:lnTo>
                  <a:lnTo>
                    <a:pt x="3274" y="1040"/>
                  </a:lnTo>
                  <a:lnTo>
                    <a:pt x="3203" y="883"/>
                  </a:lnTo>
                  <a:lnTo>
                    <a:pt x="3117" y="755"/>
                  </a:lnTo>
                  <a:lnTo>
                    <a:pt x="3018" y="613"/>
                  </a:lnTo>
                  <a:lnTo>
                    <a:pt x="2918" y="499"/>
                  </a:lnTo>
                  <a:lnTo>
                    <a:pt x="2790" y="385"/>
                  </a:lnTo>
                  <a:lnTo>
                    <a:pt x="2662" y="285"/>
                  </a:lnTo>
                  <a:lnTo>
                    <a:pt x="2520" y="200"/>
                  </a:lnTo>
                  <a:lnTo>
                    <a:pt x="2377" y="129"/>
                  </a:lnTo>
                  <a:lnTo>
                    <a:pt x="2221" y="72"/>
                  </a:lnTo>
                  <a:lnTo>
                    <a:pt x="2050" y="29"/>
                  </a:lnTo>
                  <a:lnTo>
                    <a:pt x="187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8" name="Google Shape;558;p20"/>
            <p:cNvSpPr/>
            <p:nvPr/>
          </p:nvSpPr>
          <p:spPr>
            <a:xfrm>
              <a:off x="2839712" y="3086188"/>
              <a:ext cx="145461" cy="145418"/>
            </a:xfrm>
            <a:custGeom>
              <a:avLst/>
              <a:gdLst/>
              <a:ahLst/>
              <a:cxnLst/>
              <a:rect l="l" t="t" r="r" b="b"/>
              <a:pathLst>
                <a:path w="3402" h="3401" extrusionOk="0">
                  <a:moveTo>
                    <a:pt x="1694" y="0"/>
                  </a:moveTo>
                  <a:lnTo>
                    <a:pt x="1523" y="14"/>
                  </a:lnTo>
                  <a:lnTo>
                    <a:pt x="1352" y="43"/>
                  </a:lnTo>
                  <a:lnTo>
                    <a:pt x="1196" y="71"/>
                  </a:lnTo>
                  <a:lnTo>
                    <a:pt x="1039" y="128"/>
                  </a:lnTo>
                  <a:lnTo>
                    <a:pt x="883" y="213"/>
                  </a:lnTo>
                  <a:lnTo>
                    <a:pt x="740" y="285"/>
                  </a:lnTo>
                  <a:lnTo>
                    <a:pt x="612" y="384"/>
                  </a:lnTo>
                  <a:lnTo>
                    <a:pt x="498" y="498"/>
                  </a:lnTo>
                  <a:lnTo>
                    <a:pt x="385" y="626"/>
                  </a:lnTo>
                  <a:lnTo>
                    <a:pt x="285" y="754"/>
                  </a:lnTo>
                  <a:lnTo>
                    <a:pt x="200" y="897"/>
                  </a:lnTo>
                  <a:lnTo>
                    <a:pt x="128" y="1039"/>
                  </a:lnTo>
                  <a:lnTo>
                    <a:pt x="72" y="1195"/>
                  </a:lnTo>
                  <a:lnTo>
                    <a:pt x="29" y="1366"/>
                  </a:lnTo>
                  <a:lnTo>
                    <a:pt x="0" y="1523"/>
                  </a:lnTo>
                  <a:lnTo>
                    <a:pt x="0" y="1708"/>
                  </a:lnTo>
                  <a:lnTo>
                    <a:pt x="0" y="1878"/>
                  </a:lnTo>
                  <a:lnTo>
                    <a:pt x="29" y="2049"/>
                  </a:lnTo>
                  <a:lnTo>
                    <a:pt x="72" y="2206"/>
                  </a:lnTo>
                  <a:lnTo>
                    <a:pt x="128" y="2362"/>
                  </a:lnTo>
                  <a:lnTo>
                    <a:pt x="200" y="2519"/>
                  </a:lnTo>
                  <a:lnTo>
                    <a:pt x="285" y="2661"/>
                  </a:lnTo>
                  <a:lnTo>
                    <a:pt x="385" y="2789"/>
                  </a:lnTo>
                  <a:lnTo>
                    <a:pt x="498" y="2903"/>
                  </a:lnTo>
                  <a:lnTo>
                    <a:pt x="612" y="3017"/>
                  </a:lnTo>
                  <a:lnTo>
                    <a:pt x="740" y="3116"/>
                  </a:lnTo>
                  <a:lnTo>
                    <a:pt x="883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401"/>
                  </a:lnTo>
                  <a:lnTo>
                    <a:pt x="1865" y="3401"/>
                  </a:lnTo>
                  <a:lnTo>
                    <a:pt x="2035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05" y="3202"/>
                  </a:lnTo>
                  <a:lnTo>
                    <a:pt x="2647" y="3116"/>
                  </a:lnTo>
                  <a:lnTo>
                    <a:pt x="2775" y="3017"/>
                  </a:lnTo>
                  <a:lnTo>
                    <a:pt x="2903" y="2903"/>
                  </a:lnTo>
                  <a:lnTo>
                    <a:pt x="3003" y="2789"/>
                  </a:lnTo>
                  <a:lnTo>
                    <a:pt x="3103" y="2661"/>
                  </a:lnTo>
                  <a:lnTo>
                    <a:pt x="3188" y="2519"/>
                  </a:lnTo>
                  <a:lnTo>
                    <a:pt x="3259" y="2362"/>
                  </a:lnTo>
                  <a:lnTo>
                    <a:pt x="3316" y="2206"/>
                  </a:lnTo>
                  <a:lnTo>
                    <a:pt x="3359" y="2049"/>
                  </a:lnTo>
                  <a:lnTo>
                    <a:pt x="3387" y="1878"/>
                  </a:lnTo>
                  <a:lnTo>
                    <a:pt x="3401" y="1708"/>
                  </a:lnTo>
                  <a:lnTo>
                    <a:pt x="3387" y="1523"/>
                  </a:lnTo>
                  <a:lnTo>
                    <a:pt x="3359" y="1366"/>
                  </a:lnTo>
                  <a:lnTo>
                    <a:pt x="3316" y="1195"/>
                  </a:lnTo>
                  <a:lnTo>
                    <a:pt x="3259" y="1039"/>
                  </a:lnTo>
                  <a:lnTo>
                    <a:pt x="3188" y="897"/>
                  </a:lnTo>
                  <a:lnTo>
                    <a:pt x="3103" y="754"/>
                  </a:lnTo>
                  <a:lnTo>
                    <a:pt x="3003" y="626"/>
                  </a:lnTo>
                  <a:lnTo>
                    <a:pt x="2903" y="498"/>
                  </a:lnTo>
                  <a:lnTo>
                    <a:pt x="2775" y="384"/>
                  </a:lnTo>
                  <a:lnTo>
                    <a:pt x="2647" y="285"/>
                  </a:lnTo>
                  <a:lnTo>
                    <a:pt x="2505" y="213"/>
                  </a:lnTo>
                  <a:lnTo>
                    <a:pt x="2363" y="128"/>
                  </a:lnTo>
                  <a:lnTo>
                    <a:pt x="2206" y="71"/>
                  </a:lnTo>
                  <a:lnTo>
                    <a:pt x="2035" y="43"/>
                  </a:lnTo>
                  <a:lnTo>
                    <a:pt x="1865" y="14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9" name="Google Shape;559;p20"/>
            <p:cNvSpPr/>
            <p:nvPr/>
          </p:nvSpPr>
          <p:spPr>
            <a:xfrm>
              <a:off x="2987573" y="2374294"/>
              <a:ext cx="145461" cy="146060"/>
            </a:xfrm>
            <a:custGeom>
              <a:avLst/>
              <a:gdLst/>
              <a:ahLst/>
              <a:cxnLst/>
              <a:rect l="l" t="t" r="r" b="b"/>
              <a:pathLst>
                <a:path w="3402" h="3416" extrusionOk="0">
                  <a:moveTo>
                    <a:pt x="1708" y="0"/>
                  </a:moveTo>
                  <a:lnTo>
                    <a:pt x="1537" y="14"/>
                  </a:lnTo>
                  <a:lnTo>
                    <a:pt x="1366" y="43"/>
                  </a:lnTo>
                  <a:lnTo>
                    <a:pt x="1196" y="85"/>
                  </a:lnTo>
                  <a:lnTo>
                    <a:pt x="1039" y="142"/>
                  </a:lnTo>
                  <a:lnTo>
                    <a:pt x="897" y="213"/>
                  </a:lnTo>
                  <a:lnTo>
                    <a:pt x="754" y="299"/>
                  </a:lnTo>
                  <a:lnTo>
                    <a:pt x="626" y="398"/>
                  </a:lnTo>
                  <a:lnTo>
                    <a:pt x="498" y="498"/>
                  </a:lnTo>
                  <a:lnTo>
                    <a:pt x="384" y="626"/>
                  </a:lnTo>
                  <a:lnTo>
                    <a:pt x="299" y="754"/>
                  </a:lnTo>
                  <a:lnTo>
                    <a:pt x="214" y="897"/>
                  </a:lnTo>
                  <a:lnTo>
                    <a:pt x="143" y="1039"/>
                  </a:lnTo>
                  <a:lnTo>
                    <a:pt x="86" y="1195"/>
                  </a:lnTo>
                  <a:lnTo>
                    <a:pt x="43" y="1366"/>
                  </a:lnTo>
                  <a:lnTo>
                    <a:pt x="15" y="1537"/>
                  </a:lnTo>
                  <a:lnTo>
                    <a:pt x="0" y="1708"/>
                  </a:lnTo>
                  <a:lnTo>
                    <a:pt x="15" y="1878"/>
                  </a:lnTo>
                  <a:lnTo>
                    <a:pt x="43" y="2049"/>
                  </a:lnTo>
                  <a:lnTo>
                    <a:pt x="86" y="2220"/>
                  </a:lnTo>
                  <a:lnTo>
                    <a:pt x="143" y="2376"/>
                  </a:lnTo>
                  <a:lnTo>
                    <a:pt x="214" y="2519"/>
                  </a:lnTo>
                  <a:lnTo>
                    <a:pt x="299" y="2661"/>
                  </a:lnTo>
                  <a:lnTo>
                    <a:pt x="384" y="2789"/>
                  </a:lnTo>
                  <a:lnTo>
                    <a:pt x="498" y="2917"/>
                  </a:lnTo>
                  <a:lnTo>
                    <a:pt x="626" y="3017"/>
                  </a:lnTo>
                  <a:lnTo>
                    <a:pt x="754" y="3116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66" y="3373"/>
                  </a:lnTo>
                  <a:lnTo>
                    <a:pt x="1537" y="3401"/>
                  </a:lnTo>
                  <a:lnTo>
                    <a:pt x="1708" y="3415"/>
                  </a:lnTo>
                  <a:lnTo>
                    <a:pt x="1879" y="3401"/>
                  </a:lnTo>
                  <a:lnTo>
                    <a:pt x="2049" y="3373"/>
                  </a:lnTo>
                  <a:lnTo>
                    <a:pt x="2206" y="3330"/>
                  </a:lnTo>
                  <a:lnTo>
                    <a:pt x="2362" y="3273"/>
                  </a:lnTo>
                  <a:lnTo>
                    <a:pt x="2519" y="3202"/>
                  </a:lnTo>
                  <a:lnTo>
                    <a:pt x="2661" y="3116"/>
                  </a:lnTo>
                  <a:lnTo>
                    <a:pt x="2789" y="3017"/>
                  </a:lnTo>
                  <a:lnTo>
                    <a:pt x="2903" y="2917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76"/>
                  </a:lnTo>
                  <a:lnTo>
                    <a:pt x="3330" y="2220"/>
                  </a:lnTo>
                  <a:lnTo>
                    <a:pt x="3373" y="2049"/>
                  </a:lnTo>
                  <a:lnTo>
                    <a:pt x="3401" y="1878"/>
                  </a:lnTo>
                  <a:lnTo>
                    <a:pt x="3401" y="1708"/>
                  </a:lnTo>
                  <a:lnTo>
                    <a:pt x="3401" y="1537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03" y="498"/>
                  </a:lnTo>
                  <a:lnTo>
                    <a:pt x="2789" y="398"/>
                  </a:lnTo>
                  <a:lnTo>
                    <a:pt x="2661" y="299"/>
                  </a:lnTo>
                  <a:lnTo>
                    <a:pt x="2519" y="213"/>
                  </a:lnTo>
                  <a:lnTo>
                    <a:pt x="2362" y="142"/>
                  </a:lnTo>
                  <a:lnTo>
                    <a:pt x="2206" y="85"/>
                  </a:lnTo>
                  <a:lnTo>
                    <a:pt x="2049" y="43"/>
                  </a:lnTo>
                  <a:lnTo>
                    <a:pt x="1879" y="14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4011527" y="1180122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4179310" y="3452475"/>
              <a:ext cx="784800" cy="7848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grpSp>
          <p:nvGrpSpPr>
            <p:cNvPr id="562" name="Google Shape;562;p20"/>
            <p:cNvGrpSpPr/>
            <p:nvPr/>
          </p:nvGrpSpPr>
          <p:grpSpPr>
            <a:xfrm>
              <a:off x="4333697" y="3608632"/>
              <a:ext cx="472142" cy="472112"/>
              <a:chOff x="-44512325" y="3176075"/>
              <a:chExt cx="300900" cy="300900"/>
            </a:xfrm>
          </p:grpSpPr>
          <p:sp>
            <p:nvSpPr>
              <p:cNvPr id="563" name="Google Shape;563;p20"/>
              <p:cNvSpPr/>
              <p:nvPr/>
            </p:nvSpPr>
            <p:spPr>
              <a:xfrm>
                <a:off x="-44512325" y="3176075"/>
                <a:ext cx="300900" cy="300900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36" extrusionOk="0">
                    <a:moveTo>
                      <a:pt x="3246" y="2868"/>
                    </a:moveTo>
                    <a:cubicBezTo>
                      <a:pt x="3435" y="2868"/>
                      <a:pt x="3592" y="3025"/>
                      <a:pt x="3592" y="3246"/>
                    </a:cubicBezTo>
                    <a:cubicBezTo>
                      <a:pt x="3592" y="3435"/>
                      <a:pt x="3435" y="3592"/>
                      <a:pt x="3246" y="3592"/>
                    </a:cubicBezTo>
                    <a:cubicBezTo>
                      <a:pt x="3057" y="3592"/>
                      <a:pt x="2899" y="3435"/>
                      <a:pt x="2899" y="3246"/>
                    </a:cubicBezTo>
                    <a:cubicBezTo>
                      <a:pt x="2899" y="3025"/>
                      <a:pt x="3057" y="2868"/>
                      <a:pt x="3246" y="2868"/>
                    </a:cubicBezTo>
                    <a:close/>
                    <a:moveTo>
                      <a:pt x="8854" y="2868"/>
                    </a:moveTo>
                    <a:cubicBezTo>
                      <a:pt x="9043" y="2868"/>
                      <a:pt x="9200" y="3025"/>
                      <a:pt x="9200" y="3246"/>
                    </a:cubicBezTo>
                    <a:cubicBezTo>
                      <a:pt x="9200" y="3435"/>
                      <a:pt x="9043" y="3592"/>
                      <a:pt x="8854" y="3592"/>
                    </a:cubicBezTo>
                    <a:cubicBezTo>
                      <a:pt x="8665" y="3592"/>
                      <a:pt x="8507" y="3435"/>
                      <a:pt x="8507" y="3246"/>
                    </a:cubicBezTo>
                    <a:cubicBezTo>
                      <a:pt x="8507" y="3025"/>
                      <a:pt x="8665" y="2868"/>
                      <a:pt x="8854" y="2868"/>
                    </a:cubicBezTo>
                    <a:close/>
                    <a:moveTo>
                      <a:pt x="6774" y="3277"/>
                    </a:moveTo>
                    <a:cubicBezTo>
                      <a:pt x="6963" y="3277"/>
                      <a:pt x="7121" y="3435"/>
                      <a:pt x="7121" y="3624"/>
                    </a:cubicBezTo>
                    <a:lnTo>
                      <a:pt x="7121" y="3876"/>
                    </a:lnTo>
                    <a:cubicBezTo>
                      <a:pt x="7247" y="3907"/>
                      <a:pt x="7341" y="3970"/>
                      <a:pt x="7467" y="4065"/>
                    </a:cubicBezTo>
                    <a:lnTo>
                      <a:pt x="7656" y="3939"/>
                    </a:lnTo>
                    <a:cubicBezTo>
                      <a:pt x="7706" y="3919"/>
                      <a:pt x="7766" y="3908"/>
                      <a:pt x="7825" y="3908"/>
                    </a:cubicBezTo>
                    <a:cubicBezTo>
                      <a:pt x="7955" y="3908"/>
                      <a:pt x="8086" y="3957"/>
                      <a:pt x="8129" y="4065"/>
                    </a:cubicBezTo>
                    <a:lnTo>
                      <a:pt x="8854" y="5294"/>
                    </a:lnTo>
                    <a:cubicBezTo>
                      <a:pt x="8917" y="5451"/>
                      <a:pt x="8885" y="5672"/>
                      <a:pt x="8728" y="5735"/>
                    </a:cubicBezTo>
                    <a:lnTo>
                      <a:pt x="8539" y="5861"/>
                    </a:lnTo>
                    <a:lnTo>
                      <a:pt x="8539" y="6270"/>
                    </a:lnTo>
                    <a:lnTo>
                      <a:pt x="8728" y="6396"/>
                    </a:lnTo>
                    <a:cubicBezTo>
                      <a:pt x="8885" y="6459"/>
                      <a:pt x="8980" y="6711"/>
                      <a:pt x="8854" y="6869"/>
                    </a:cubicBezTo>
                    <a:lnTo>
                      <a:pt x="8129" y="8066"/>
                    </a:lnTo>
                    <a:cubicBezTo>
                      <a:pt x="8043" y="8174"/>
                      <a:pt x="7927" y="8222"/>
                      <a:pt x="7812" y="8222"/>
                    </a:cubicBezTo>
                    <a:cubicBezTo>
                      <a:pt x="7759" y="8222"/>
                      <a:pt x="7706" y="8212"/>
                      <a:pt x="7656" y="8192"/>
                    </a:cubicBezTo>
                    <a:lnTo>
                      <a:pt x="7467" y="8066"/>
                    </a:lnTo>
                    <a:cubicBezTo>
                      <a:pt x="7341" y="8160"/>
                      <a:pt x="7215" y="8223"/>
                      <a:pt x="7121" y="8255"/>
                    </a:cubicBezTo>
                    <a:lnTo>
                      <a:pt x="7121" y="8507"/>
                    </a:lnTo>
                    <a:cubicBezTo>
                      <a:pt x="7121" y="8696"/>
                      <a:pt x="6963" y="8854"/>
                      <a:pt x="6774" y="8854"/>
                    </a:cubicBezTo>
                    <a:lnTo>
                      <a:pt x="5357" y="8854"/>
                    </a:lnTo>
                    <a:cubicBezTo>
                      <a:pt x="5136" y="8854"/>
                      <a:pt x="4978" y="8696"/>
                      <a:pt x="4978" y="8507"/>
                    </a:cubicBezTo>
                    <a:lnTo>
                      <a:pt x="4978" y="8255"/>
                    </a:lnTo>
                    <a:cubicBezTo>
                      <a:pt x="4884" y="8223"/>
                      <a:pt x="4758" y="8160"/>
                      <a:pt x="4632" y="8066"/>
                    </a:cubicBezTo>
                    <a:lnTo>
                      <a:pt x="4443" y="8192"/>
                    </a:lnTo>
                    <a:cubicBezTo>
                      <a:pt x="4393" y="8212"/>
                      <a:pt x="4334" y="8222"/>
                      <a:pt x="4274" y="8222"/>
                    </a:cubicBezTo>
                    <a:cubicBezTo>
                      <a:pt x="4145" y="8222"/>
                      <a:pt x="4013" y="8174"/>
                      <a:pt x="3970" y="8066"/>
                    </a:cubicBezTo>
                    <a:lnTo>
                      <a:pt x="3246" y="6869"/>
                    </a:lnTo>
                    <a:cubicBezTo>
                      <a:pt x="3183" y="6680"/>
                      <a:pt x="3214" y="6459"/>
                      <a:pt x="3372" y="6396"/>
                    </a:cubicBezTo>
                    <a:lnTo>
                      <a:pt x="3561" y="6270"/>
                    </a:lnTo>
                    <a:lnTo>
                      <a:pt x="3561" y="5861"/>
                    </a:lnTo>
                    <a:lnTo>
                      <a:pt x="3372" y="5735"/>
                    </a:lnTo>
                    <a:cubicBezTo>
                      <a:pt x="3214" y="5672"/>
                      <a:pt x="3151" y="5420"/>
                      <a:pt x="3246" y="5294"/>
                    </a:cubicBezTo>
                    <a:lnTo>
                      <a:pt x="3970" y="4065"/>
                    </a:lnTo>
                    <a:cubicBezTo>
                      <a:pt x="4013" y="3958"/>
                      <a:pt x="4142" y="3880"/>
                      <a:pt x="4270" y="3880"/>
                    </a:cubicBezTo>
                    <a:cubicBezTo>
                      <a:pt x="4331" y="3880"/>
                      <a:pt x="4392" y="3898"/>
                      <a:pt x="4443" y="3939"/>
                    </a:cubicBezTo>
                    <a:lnTo>
                      <a:pt x="4632" y="4065"/>
                    </a:lnTo>
                    <a:cubicBezTo>
                      <a:pt x="4758" y="3970"/>
                      <a:pt x="4884" y="3907"/>
                      <a:pt x="4978" y="3876"/>
                    </a:cubicBezTo>
                    <a:lnTo>
                      <a:pt x="4978" y="3624"/>
                    </a:lnTo>
                    <a:cubicBezTo>
                      <a:pt x="4978" y="3435"/>
                      <a:pt x="5136" y="3277"/>
                      <a:pt x="5357" y="3277"/>
                    </a:cubicBezTo>
                    <a:close/>
                    <a:moveTo>
                      <a:pt x="3246" y="8475"/>
                    </a:moveTo>
                    <a:cubicBezTo>
                      <a:pt x="3435" y="8475"/>
                      <a:pt x="3592" y="8633"/>
                      <a:pt x="3592" y="8822"/>
                    </a:cubicBezTo>
                    <a:cubicBezTo>
                      <a:pt x="3592" y="9043"/>
                      <a:pt x="3435" y="9169"/>
                      <a:pt x="3246" y="9169"/>
                    </a:cubicBezTo>
                    <a:cubicBezTo>
                      <a:pt x="3057" y="9169"/>
                      <a:pt x="2899" y="9011"/>
                      <a:pt x="2899" y="8822"/>
                    </a:cubicBezTo>
                    <a:cubicBezTo>
                      <a:pt x="2899" y="8633"/>
                      <a:pt x="3057" y="8475"/>
                      <a:pt x="3246" y="8475"/>
                    </a:cubicBezTo>
                    <a:close/>
                    <a:moveTo>
                      <a:pt x="8854" y="8475"/>
                    </a:moveTo>
                    <a:cubicBezTo>
                      <a:pt x="9043" y="8475"/>
                      <a:pt x="9200" y="8633"/>
                      <a:pt x="9200" y="8822"/>
                    </a:cubicBezTo>
                    <a:cubicBezTo>
                      <a:pt x="9200" y="9043"/>
                      <a:pt x="9043" y="9169"/>
                      <a:pt x="8854" y="9169"/>
                    </a:cubicBezTo>
                    <a:cubicBezTo>
                      <a:pt x="8665" y="9169"/>
                      <a:pt x="8507" y="9011"/>
                      <a:pt x="8507" y="8822"/>
                    </a:cubicBezTo>
                    <a:cubicBezTo>
                      <a:pt x="8507" y="8633"/>
                      <a:pt x="8665" y="8475"/>
                      <a:pt x="8854" y="8475"/>
                    </a:cubicBezTo>
                    <a:close/>
                    <a:moveTo>
                      <a:pt x="3183" y="1"/>
                    </a:moveTo>
                    <a:cubicBezTo>
                      <a:pt x="2994" y="1"/>
                      <a:pt x="2836" y="158"/>
                      <a:pt x="2836" y="347"/>
                    </a:cubicBezTo>
                    <a:lnTo>
                      <a:pt x="2836" y="1418"/>
                    </a:lnTo>
                    <a:lnTo>
                      <a:pt x="2458" y="1418"/>
                    </a:lnTo>
                    <a:cubicBezTo>
                      <a:pt x="1891" y="1418"/>
                      <a:pt x="1418" y="1891"/>
                      <a:pt x="1418" y="2490"/>
                    </a:cubicBezTo>
                    <a:lnTo>
                      <a:pt x="1418" y="2836"/>
                    </a:lnTo>
                    <a:lnTo>
                      <a:pt x="347" y="2836"/>
                    </a:lnTo>
                    <a:cubicBezTo>
                      <a:pt x="158" y="2836"/>
                      <a:pt x="1" y="2994"/>
                      <a:pt x="1" y="3183"/>
                    </a:cubicBezTo>
                    <a:cubicBezTo>
                      <a:pt x="1" y="3372"/>
                      <a:pt x="158" y="3529"/>
                      <a:pt x="347" y="3529"/>
                    </a:cubicBezTo>
                    <a:lnTo>
                      <a:pt x="1418" y="3529"/>
                    </a:lnTo>
                    <a:lnTo>
                      <a:pt x="1418" y="4254"/>
                    </a:lnTo>
                    <a:lnTo>
                      <a:pt x="347" y="4254"/>
                    </a:lnTo>
                    <a:cubicBezTo>
                      <a:pt x="158" y="4254"/>
                      <a:pt x="1" y="4411"/>
                      <a:pt x="1" y="4600"/>
                    </a:cubicBezTo>
                    <a:cubicBezTo>
                      <a:pt x="1" y="4821"/>
                      <a:pt x="158" y="4978"/>
                      <a:pt x="347" y="4978"/>
                    </a:cubicBezTo>
                    <a:lnTo>
                      <a:pt x="1418" y="4978"/>
                    </a:lnTo>
                    <a:lnTo>
                      <a:pt x="1418" y="5672"/>
                    </a:lnTo>
                    <a:lnTo>
                      <a:pt x="347" y="5672"/>
                    </a:lnTo>
                    <a:cubicBezTo>
                      <a:pt x="158" y="5672"/>
                      <a:pt x="1" y="5829"/>
                      <a:pt x="1" y="6018"/>
                    </a:cubicBezTo>
                    <a:cubicBezTo>
                      <a:pt x="1" y="6239"/>
                      <a:pt x="158" y="6396"/>
                      <a:pt x="347" y="6396"/>
                    </a:cubicBezTo>
                    <a:lnTo>
                      <a:pt x="1418" y="6396"/>
                    </a:lnTo>
                    <a:lnTo>
                      <a:pt x="1418" y="7089"/>
                    </a:lnTo>
                    <a:lnTo>
                      <a:pt x="347" y="7089"/>
                    </a:lnTo>
                    <a:cubicBezTo>
                      <a:pt x="158" y="7089"/>
                      <a:pt x="1" y="7247"/>
                      <a:pt x="1" y="7436"/>
                    </a:cubicBezTo>
                    <a:cubicBezTo>
                      <a:pt x="1" y="7656"/>
                      <a:pt x="158" y="7814"/>
                      <a:pt x="347" y="7814"/>
                    </a:cubicBezTo>
                    <a:lnTo>
                      <a:pt x="1418" y="7814"/>
                    </a:lnTo>
                    <a:lnTo>
                      <a:pt x="1418" y="8507"/>
                    </a:lnTo>
                    <a:lnTo>
                      <a:pt x="347" y="8507"/>
                    </a:lnTo>
                    <a:cubicBezTo>
                      <a:pt x="158" y="8507"/>
                      <a:pt x="1" y="8665"/>
                      <a:pt x="1" y="8854"/>
                    </a:cubicBezTo>
                    <a:cubicBezTo>
                      <a:pt x="1" y="9074"/>
                      <a:pt x="158" y="9232"/>
                      <a:pt x="347" y="9232"/>
                    </a:cubicBezTo>
                    <a:lnTo>
                      <a:pt x="1418" y="9232"/>
                    </a:lnTo>
                    <a:lnTo>
                      <a:pt x="1418" y="9578"/>
                    </a:lnTo>
                    <a:cubicBezTo>
                      <a:pt x="1418" y="10177"/>
                      <a:pt x="1891" y="10618"/>
                      <a:pt x="2458" y="10618"/>
                    </a:cubicBezTo>
                    <a:lnTo>
                      <a:pt x="2836" y="10618"/>
                    </a:lnTo>
                    <a:lnTo>
                      <a:pt x="2836" y="11689"/>
                    </a:lnTo>
                    <a:cubicBezTo>
                      <a:pt x="2836" y="11878"/>
                      <a:pt x="2994" y="12036"/>
                      <a:pt x="3183" y="12036"/>
                    </a:cubicBezTo>
                    <a:cubicBezTo>
                      <a:pt x="3372" y="12036"/>
                      <a:pt x="3529" y="11878"/>
                      <a:pt x="3529" y="11689"/>
                    </a:cubicBezTo>
                    <a:lnTo>
                      <a:pt x="3529" y="10618"/>
                    </a:lnTo>
                    <a:lnTo>
                      <a:pt x="4254" y="10618"/>
                    </a:lnTo>
                    <a:lnTo>
                      <a:pt x="4254" y="11689"/>
                    </a:lnTo>
                    <a:cubicBezTo>
                      <a:pt x="4254" y="11878"/>
                      <a:pt x="4411" y="12036"/>
                      <a:pt x="4600" y="12036"/>
                    </a:cubicBezTo>
                    <a:cubicBezTo>
                      <a:pt x="4789" y="12036"/>
                      <a:pt x="4947" y="11878"/>
                      <a:pt x="4947" y="11689"/>
                    </a:cubicBezTo>
                    <a:lnTo>
                      <a:pt x="4947" y="10618"/>
                    </a:lnTo>
                    <a:lnTo>
                      <a:pt x="5672" y="10618"/>
                    </a:lnTo>
                    <a:lnTo>
                      <a:pt x="5672" y="11689"/>
                    </a:lnTo>
                    <a:cubicBezTo>
                      <a:pt x="5672" y="11878"/>
                      <a:pt x="5829" y="12036"/>
                      <a:pt x="6018" y="12036"/>
                    </a:cubicBezTo>
                    <a:cubicBezTo>
                      <a:pt x="6207" y="12036"/>
                      <a:pt x="6365" y="11878"/>
                      <a:pt x="6365" y="11689"/>
                    </a:cubicBezTo>
                    <a:lnTo>
                      <a:pt x="6365" y="10618"/>
                    </a:lnTo>
                    <a:lnTo>
                      <a:pt x="7089" y="10618"/>
                    </a:lnTo>
                    <a:lnTo>
                      <a:pt x="7089" y="11689"/>
                    </a:lnTo>
                    <a:cubicBezTo>
                      <a:pt x="7089" y="11878"/>
                      <a:pt x="7247" y="12036"/>
                      <a:pt x="7436" y="12036"/>
                    </a:cubicBezTo>
                    <a:cubicBezTo>
                      <a:pt x="7625" y="12036"/>
                      <a:pt x="7782" y="11878"/>
                      <a:pt x="7782" y="11689"/>
                    </a:cubicBezTo>
                    <a:lnTo>
                      <a:pt x="7782" y="10618"/>
                    </a:lnTo>
                    <a:lnTo>
                      <a:pt x="8507" y="10618"/>
                    </a:lnTo>
                    <a:lnTo>
                      <a:pt x="8507" y="11689"/>
                    </a:lnTo>
                    <a:cubicBezTo>
                      <a:pt x="8507" y="11878"/>
                      <a:pt x="8665" y="12036"/>
                      <a:pt x="8854" y="12036"/>
                    </a:cubicBezTo>
                    <a:cubicBezTo>
                      <a:pt x="9043" y="12036"/>
                      <a:pt x="9200" y="11878"/>
                      <a:pt x="9200" y="11689"/>
                    </a:cubicBezTo>
                    <a:lnTo>
                      <a:pt x="9200" y="10618"/>
                    </a:lnTo>
                    <a:lnTo>
                      <a:pt x="9547" y="10618"/>
                    </a:lnTo>
                    <a:cubicBezTo>
                      <a:pt x="10145" y="10618"/>
                      <a:pt x="10618" y="10177"/>
                      <a:pt x="10618" y="9578"/>
                    </a:cubicBezTo>
                    <a:lnTo>
                      <a:pt x="10618" y="9232"/>
                    </a:lnTo>
                    <a:lnTo>
                      <a:pt x="11689" y="9232"/>
                    </a:lnTo>
                    <a:cubicBezTo>
                      <a:pt x="11878" y="9232"/>
                      <a:pt x="12036" y="9074"/>
                      <a:pt x="12036" y="8854"/>
                    </a:cubicBezTo>
                    <a:cubicBezTo>
                      <a:pt x="12036" y="8665"/>
                      <a:pt x="11878" y="8507"/>
                      <a:pt x="11689" y="8507"/>
                    </a:cubicBezTo>
                    <a:lnTo>
                      <a:pt x="10618" y="8507"/>
                    </a:lnTo>
                    <a:lnTo>
                      <a:pt x="10618" y="7814"/>
                    </a:lnTo>
                    <a:lnTo>
                      <a:pt x="11689" y="7814"/>
                    </a:lnTo>
                    <a:cubicBezTo>
                      <a:pt x="11878" y="7814"/>
                      <a:pt x="12036" y="7656"/>
                      <a:pt x="12036" y="7436"/>
                    </a:cubicBezTo>
                    <a:cubicBezTo>
                      <a:pt x="12036" y="7247"/>
                      <a:pt x="11878" y="7089"/>
                      <a:pt x="11689" y="7089"/>
                    </a:cubicBezTo>
                    <a:lnTo>
                      <a:pt x="10618" y="7089"/>
                    </a:lnTo>
                    <a:lnTo>
                      <a:pt x="10618" y="6396"/>
                    </a:lnTo>
                    <a:lnTo>
                      <a:pt x="11689" y="6396"/>
                    </a:lnTo>
                    <a:cubicBezTo>
                      <a:pt x="11878" y="6396"/>
                      <a:pt x="12036" y="6239"/>
                      <a:pt x="12036" y="6018"/>
                    </a:cubicBezTo>
                    <a:cubicBezTo>
                      <a:pt x="12036" y="5829"/>
                      <a:pt x="11878" y="5672"/>
                      <a:pt x="11689" y="5672"/>
                    </a:cubicBezTo>
                    <a:lnTo>
                      <a:pt x="10618" y="5672"/>
                    </a:lnTo>
                    <a:lnTo>
                      <a:pt x="10618" y="4978"/>
                    </a:lnTo>
                    <a:lnTo>
                      <a:pt x="11689" y="4978"/>
                    </a:lnTo>
                    <a:cubicBezTo>
                      <a:pt x="11878" y="4978"/>
                      <a:pt x="12036" y="4821"/>
                      <a:pt x="12036" y="4600"/>
                    </a:cubicBezTo>
                    <a:cubicBezTo>
                      <a:pt x="12036" y="4411"/>
                      <a:pt x="11878" y="4254"/>
                      <a:pt x="11689" y="4254"/>
                    </a:cubicBezTo>
                    <a:lnTo>
                      <a:pt x="10618" y="4254"/>
                    </a:lnTo>
                    <a:lnTo>
                      <a:pt x="10618" y="3529"/>
                    </a:lnTo>
                    <a:lnTo>
                      <a:pt x="11689" y="3529"/>
                    </a:lnTo>
                    <a:cubicBezTo>
                      <a:pt x="11878" y="3529"/>
                      <a:pt x="12036" y="3372"/>
                      <a:pt x="12036" y="3183"/>
                    </a:cubicBezTo>
                    <a:cubicBezTo>
                      <a:pt x="12036" y="2994"/>
                      <a:pt x="11878" y="2836"/>
                      <a:pt x="11689" y="2836"/>
                    </a:cubicBezTo>
                    <a:lnTo>
                      <a:pt x="10618" y="2836"/>
                    </a:lnTo>
                    <a:lnTo>
                      <a:pt x="10618" y="2490"/>
                    </a:lnTo>
                    <a:cubicBezTo>
                      <a:pt x="10618" y="1891"/>
                      <a:pt x="10145" y="1418"/>
                      <a:pt x="9547" y="1418"/>
                    </a:cubicBezTo>
                    <a:lnTo>
                      <a:pt x="9200" y="1418"/>
                    </a:lnTo>
                    <a:lnTo>
                      <a:pt x="9200" y="347"/>
                    </a:lnTo>
                    <a:cubicBezTo>
                      <a:pt x="9200" y="158"/>
                      <a:pt x="9043" y="1"/>
                      <a:pt x="8854" y="1"/>
                    </a:cubicBezTo>
                    <a:cubicBezTo>
                      <a:pt x="8665" y="1"/>
                      <a:pt x="8507" y="158"/>
                      <a:pt x="8507" y="347"/>
                    </a:cubicBezTo>
                    <a:lnTo>
                      <a:pt x="8507" y="1418"/>
                    </a:lnTo>
                    <a:lnTo>
                      <a:pt x="7782" y="1418"/>
                    </a:lnTo>
                    <a:lnTo>
                      <a:pt x="7782" y="347"/>
                    </a:lnTo>
                    <a:cubicBezTo>
                      <a:pt x="7782" y="158"/>
                      <a:pt x="7625" y="1"/>
                      <a:pt x="7436" y="1"/>
                    </a:cubicBezTo>
                    <a:cubicBezTo>
                      <a:pt x="7247" y="1"/>
                      <a:pt x="7089" y="158"/>
                      <a:pt x="7089" y="347"/>
                    </a:cubicBezTo>
                    <a:lnTo>
                      <a:pt x="7089" y="1418"/>
                    </a:lnTo>
                    <a:lnTo>
                      <a:pt x="6365" y="1418"/>
                    </a:lnTo>
                    <a:lnTo>
                      <a:pt x="6365" y="347"/>
                    </a:lnTo>
                    <a:cubicBezTo>
                      <a:pt x="6365" y="158"/>
                      <a:pt x="6207" y="1"/>
                      <a:pt x="6018" y="1"/>
                    </a:cubicBezTo>
                    <a:cubicBezTo>
                      <a:pt x="5829" y="1"/>
                      <a:pt x="5672" y="158"/>
                      <a:pt x="5672" y="347"/>
                    </a:cubicBezTo>
                    <a:lnTo>
                      <a:pt x="5672" y="1418"/>
                    </a:lnTo>
                    <a:lnTo>
                      <a:pt x="4947" y="1418"/>
                    </a:lnTo>
                    <a:lnTo>
                      <a:pt x="4947" y="347"/>
                    </a:lnTo>
                    <a:cubicBezTo>
                      <a:pt x="4947" y="158"/>
                      <a:pt x="4789" y="1"/>
                      <a:pt x="4600" y="1"/>
                    </a:cubicBezTo>
                    <a:cubicBezTo>
                      <a:pt x="4411" y="1"/>
                      <a:pt x="4254" y="158"/>
                      <a:pt x="4254" y="347"/>
                    </a:cubicBezTo>
                    <a:lnTo>
                      <a:pt x="4254" y="1418"/>
                    </a:lnTo>
                    <a:lnTo>
                      <a:pt x="3529" y="1418"/>
                    </a:lnTo>
                    <a:lnTo>
                      <a:pt x="3529" y="347"/>
                    </a:lnTo>
                    <a:cubicBezTo>
                      <a:pt x="3529" y="158"/>
                      <a:pt x="3372" y="1"/>
                      <a:pt x="31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564" name="Google Shape;564;p20"/>
              <p:cNvSpPr/>
              <p:nvPr/>
            </p:nvSpPr>
            <p:spPr>
              <a:xfrm>
                <a:off x="-44369750" y="3317850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68"/>
                      <a:pt x="158" y="725"/>
                      <a:pt x="347" y="725"/>
                    </a:cubicBezTo>
                    <a:cubicBezTo>
                      <a:pt x="536" y="725"/>
                      <a:pt x="693" y="568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565" name="Google Shape;565;p20"/>
              <p:cNvSpPr/>
              <p:nvPr/>
            </p:nvSpPr>
            <p:spPr>
              <a:xfrm>
                <a:off x="-44411500" y="3275325"/>
                <a:ext cx="100825" cy="1024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96" extrusionOk="0">
                    <a:moveTo>
                      <a:pt x="2017" y="1008"/>
                    </a:moveTo>
                    <a:cubicBezTo>
                      <a:pt x="2615" y="1008"/>
                      <a:pt x="3088" y="1481"/>
                      <a:pt x="3088" y="2048"/>
                    </a:cubicBezTo>
                    <a:cubicBezTo>
                      <a:pt x="3088" y="2647"/>
                      <a:pt x="2615" y="3119"/>
                      <a:pt x="2017" y="3119"/>
                    </a:cubicBezTo>
                    <a:cubicBezTo>
                      <a:pt x="1418" y="3119"/>
                      <a:pt x="945" y="2647"/>
                      <a:pt x="945" y="2048"/>
                    </a:cubicBezTo>
                    <a:cubicBezTo>
                      <a:pt x="945" y="1481"/>
                      <a:pt x="1418" y="1008"/>
                      <a:pt x="2017" y="1008"/>
                    </a:cubicBezTo>
                    <a:close/>
                    <a:moveTo>
                      <a:pt x="1670" y="0"/>
                    </a:moveTo>
                    <a:lnTo>
                      <a:pt x="1670" y="126"/>
                    </a:lnTo>
                    <a:cubicBezTo>
                      <a:pt x="1670" y="284"/>
                      <a:pt x="1576" y="410"/>
                      <a:pt x="1418" y="441"/>
                    </a:cubicBezTo>
                    <a:cubicBezTo>
                      <a:pt x="1229" y="536"/>
                      <a:pt x="1040" y="630"/>
                      <a:pt x="882" y="756"/>
                    </a:cubicBezTo>
                    <a:cubicBezTo>
                      <a:pt x="809" y="811"/>
                      <a:pt x="725" y="845"/>
                      <a:pt x="643" y="845"/>
                    </a:cubicBezTo>
                    <a:cubicBezTo>
                      <a:pt x="584" y="845"/>
                      <a:pt x="526" y="828"/>
                      <a:pt x="473" y="788"/>
                    </a:cubicBezTo>
                    <a:lnTo>
                      <a:pt x="347" y="725"/>
                    </a:lnTo>
                    <a:lnTo>
                      <a:pt x="0" y="1324"/>
                    </a:lnTo>
                    <a:lnTo>
                      <a:pt x="126" y="1387"/>
                    </a:lnTo>
                    <a:cubicBezTo>
                      <a:pt x="252" y="1481"/>
                      <a:pt x="315" y="1639"/>
                      <a:pt x="284" y="1733"/>
                    </a:cubicBezTo>
                    <a:cubicBezTo>
                      <a:pt x="252" y="1985"/>
                      <a:pt x="252" y="2143"/>
                      <a:pt x="284" y="2363"/>
                    </a:cubicBezTo>
                    <a:cubicBezTo>
                      <a:pt x="315" y="2521"/>
                      <a:pt x="252" y="2647"/>
                      <a:pt x="126" y="2741"/>
                    </a:cubicBezTo>
                    <a:lnTo>
                      <a:pt x="0" y="2804"/>
                    </a:lnTo>
                    <a:lnTo>
                      <a:pt x="347" y="3403"/>
                    </a:lnTo>
                    <a:lnTo>
                      <a:pt x="473" y="3308"/>
                    </a:lnTo>
                    <a:cubicBezTo>
                      <a:pt x="518" y="3286"/>
                      <a:pt x="566" y="3276"/>
                      <a:pt x="616" y="3276"/>
                    </a:cubicBezTo>
                    <a:cubicBezTo>
                      <a:pt x="707" y="3276"/>
                      <a:pt x="801" y="3310"/>
                      <a:pt x="882" y="3371"/>
                    </a:cubicBezTo>
                    <a:cubicBezTo>
                      <a:pt x="1040" y="3529"/>
                      <a:pt x="1229" y="3592"/>
                      <a:pt x="1418" y="3686"/>
                    </a:cubicBezTo>
                    <a:cubicBezTo>
                      <a:pt x="1576" y="3718"/>
                      <a:pt x="1670" y="3875"/>
                      <a:pt x="1670" y="4001"/>
                    </a:cubicBezTo>
                    <a:lnTo>
                      <a:pt x="1670" y="4096"/>
                    </a:lnTo>
                    <a:lnTo>
                      <a:pt x="2363" y="4096"/>
                    </a:lnTo>
                    <a:lnTo>
                      <a:pt x="2363" y="4001"/>
                    </a:lnTo>
                    <a:cubicBezTo>
                      <a:pt x="2363" y="3844"/>
                      <a:pt x="2458" y="3718"/>
                      <a:pt x="2615" y="3686"/>
                    </a:cubicBezTo>
                    <a:cubicBezTo>
                      <a:pt x="2804" y="3592"/>
                      <a:pt x="2993" y="3466"/>
                      <a:pt x="3151" y="3371"/>
                    </a:cubicBezTo>
                    <a:cubicBezTo>
                      <a:pt x="3232" y="3310"/>
                      <a:pt x="3327" y="3276"/>
                      <a:pt x="3417" y="3276"/>
                    </a:cubicBezTo>
                    <a:cubicBezTo>
                      <a:pt x="3467" y="3276"/>
                      <a:pt x="3516" y="3286"/>
                      <a:pt x="3560" y="3308"/>
                    </a:cubicBezTo>
                    <a:lnTo>
                      <a:pt x="3686" y="3403"/>
                    </a:lnTo>
                    <a:lnTo>
                      <a:pt x="4033" y="2804"/>
                    </a:lnTo>
                    <a:lnTo>
                      <a:pt x="3907" y="2741"/>
                    </a:lnTo>
                    <a:cubicBezTo>
                      <a:pt x="3781" y="2647"/>
                      <a:pt x="3718" y="2489"/>
                      <a:pt x="3749" y="2363"/>
                    </a:cubicBezTo>
                    <a:cubicBezTo>
                      <a:pt x="3781" y="2143"/>
                      <a:pt x="3781" y="1985"/>
                      <a:pt x="3749" y="1733"/>
                    </a:cubicBezTo>
                    <a:cubicBezTo>
                      <a:pt x="3718" y="1576"/>
                      <a:pt x="3781" y="1481"/>
                      <a:pt x="3907" y="1387"/>
                    </a:cubicBezTo>
                    <a:lnTo>
                      <a:pt x="4033" y="1324"/>
                    </a:lnTo>
                    <a:lnTo>
                      <a:pt x="3686" y="725"/>
                    </a:lnTo>
                    <a:lnTo>
                      <a:pt x="3560" y="788"/>
                    </a:lnTo>
                    <a:cubicBezTo>
                      <a:pt x="3502" y="832"/>
                      <a:pt x="3437" y="855"/>
                      <a:pt x="3371" y="855"/>
                    </a:cubicBezTo>
                    <a:cubicBezTo>
                      <a:pt x="3295" y="855"/>
                      <a:pt x="3218" y="824"/>
                      <a:pt x="3151" y="756"/>
                    </a:cubicBezTo>
                    <a:cubicBezTo>
                      <a:pt x="2993" y="599"/>
                      <a:pt x="2804" y="536"/>
                      <a:pt x="2615" y="441"/>
                    </a:cubicBezTo>
                    <a:cubicBezTo>
                      <a:pt x="2458" y="410"/>
                      <a:pt x="2363" y="252"/>
                      <a:pt x="2363" y="126"/>
                    </a:cubicBezTo>
                    <a:lnTo>
                      <a:pt x="23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</p:grpSp>
      </p:grpSp>
      <p:sp>
        <p:nvSpPr>
          <p:cNvPr id="528" name="Google Shape;528;p20"/>
          <p:cNvSpPr txBox="1"/>
          <p:nvPr/>
        </p:nvSpPr>
        <p:spPr>
          <a:xfrm>
            <a:off x="3809200" y="2192034"/>
            <a:ext cx="1524600" cy="907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/>
                <a:ea typeface="Roboto"/>
                <a:cs typeface="Roboto"/>
                <a:sym typeface="Roboto"/>
              </a:rPr>
              <a:t>Definiamo il nostro sistema intelligente</a:t>
            </a:r>
          </a:p>
        </p:txBody>
      </p:sp>
      <p:grpSp>
        <p:nvGrpSpPr>
          <p:cNvPr id="566" name="Google Shape;566;p20"/>
          <p:cNvGrpSpPr/>
          <p:nvPr/>
        </p:nvGrpSpPr>
        <p:grpSpPr>
          <a:xfrm>
            <a:off x="6949580" y="3444315"/>
            <a:ext cx="1734600" cy="1303622"/>
            <a:chOff x="6949580" y="3444315"/>
            <a:chExt cx="1734600" cy="1303622"/>
          </a:xfrm>
        </p:grpSpPr>
        <p:sp>
          <p:nvSpPr>
            <p:cNvPr id="567" name="Google Shape;567;p20"/>
            <p:cNvSpPr/>
            <p:nvPr/>
          </p:nvSpPr>
          <p:spPr>
            <a:xfrm>
              <a:off x="7482868" y="3444315"/>
              <a:ext cx="604500" cy="604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</a:p>
          </p:txBody>
        </p:sp>
        <p:sp>
          <p:nvSpPr>
            <p:cNvPr id="568" name="Google Shape;568;p20"/>
            <p:cNvSpPr txBox="1"/>
            <p:nvPr/>
          </p:nvSpPr>
          <p:spPr>
            <a:xfrm>
              <a:off x="6949580" y="4004394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Sensors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69" name="Google Shape;569;p20"/>
            <p:cNvSpPr txBox="1"/>
            <p:nvPr/>
          </p:nvSpPr>
          <p:spPr>
            <a:xfrm>
              <a:off x="7022818" y="4159037"/>
              <a:ext cx="1524600" cy="58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>
                  <a:latin typeface="Roboto"/>
                  <a:ea typeface="Roboto"/>
                  <a:cs typeface="Roboto"/>
                  <a:sym typeface="Roboto"/>
                </a:rPr>
                <a:t>Entry del dataset</a:t>
              </a:r>
            </a:p>
          </p:txBody>
        </p:sp>
      </p:grpSp>
      <p:grpSp>
        <p:nvGrpSpPr>
          <p:cNvPr id="570" name="Google Shape;570;p20"/>
          <p:cNvGrpSpPr/>
          <p:nvPr/>
        </p:nvGrpSpPr>
        <p:grpSpPr>
          <a:xfrm>
            <a:off x="6736337" y="1001783"/>
            <a:ext cx="2097562" cy="2229823"/>
            <a:chOff x="6736337" y="1001783"/>
            <a:chExt cx="2097562" cy="2229823"/>
          </a:xfrm>
        </p:grpSpPr>
        <p:sp>
          <p:nvSpPr>
            <p:cNvPr id="571" name="Google Shape;571;p20"/>
            <p:cNvSpPr/>
            <p:nvPr/>
          </p:nvSpPr>
          <p:spPr>
            <a:xfrm>
              <a:off x="7514630" y="1001783"/>
              <a:ext cx="604500" cy="60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</a:p>
          </p:txBody>
        </p:sp>
        <p:sp>
          <p:nvSpPr>
            <p:cNvPr id="572" name="Google Shape;572;p20"/>
            <p:cNvSpPr txBox="1"/>
            <p:nvPr/>
          </p:nvSpPr>
          <p:spPr>
            <a:xfrm>
              <a:off x="6949580" y="1784975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Envirorment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3" name="Google Shape;573;p20"/>
            <p:cNvSpPr txBox="1"/>
            <p:nvPr/>
          </p:nvSpPr>
          <p:spPr>
            <a:xfrm>
              <a:off x="6736337" y="2142274"/>
              <a:ext cx="2097562" cy="108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Completamente osservabile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Deterministico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Sequenziale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Statico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Discreto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Singolo</a:t>
              </a:r>
            </a:p>
            <a:p>
              <a:pPr marL="285750" lvl="0" indent="-285750" algn="ctr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it-IT" sz="11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74" name="Google Shape;574;p20"/>
          <p:cNvGrpSpPr/>
          <p:nvPr/>
        </p:nvGrpSpPr>
        <p:grpSpPr>
          <a:xfrm>
            <a:off x="219333" y="679425"/>
            <a:ext cx="2352612" cy="1768459"/>
            <a:chOff x="219333" y="679425"/>
            <a:chExt cx="2352612" cy="1768459"/>
          </a:xfrm>
        </p:grpSpPr>
        <p:sp>
          <p:nvSpPr>
            <p:cNvPr id="575" name="Google Shape;575;p20"/>
            <p:cNvSpPr/>
            <p:nvPr/>
          </p:nvSpPr>
          <p:spPr>
            <a:xfrm>
              <a:off x="1021727" y="679425"/>
              <a:ext cx="604500" cy="60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</a:p>
          </p:txBody>
        </p:sp>
        <p:sp>
          <p:nvSpPr>
            <p:cNvPr id="576" name="Google Shape;576;p20"/>
            <p:cNvSpPr txBox="1"/>
            <p:nvPr/>
          </p:nvSpPr>
          <p:spPr>
            <a:xfrm>
              <a:off x="397591" y="1283925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Performance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77" name="Google Shape;577;p20"/>
                <p:cNvSpPr txBox="1"/>
                <p:nvPr/>
              </p:nvSpPr>
              <p:spPr>
                <a:xfrm>
                  <a:off x="219333" y="1604976"/>
                  <a:ext cx="2352612" cy="84290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171450" lvl="0" indent="-171450" rtl="0">
                    <a:spcBef>
                      <a:spcPts val="0"/>
                    </a:spcBef>
                    <a:spcAft>
                      <a:spcPts val="0"/>
                    </a:spcAft>
                    <a:buFont typeface="Arial" panose="020B0604020202020204" pitchFamily="34" charset="0"/>
                    <a:buChar char="•"/>
                  </a:pPr>
                  <a:r>
                    <a:rPr lang="it-IT" sz="1050" b="1" dirty="0">
                      <a:latin typeface="Roboto"/>
                      <a:ea typeface="Roboto"/>
                      <a:cs typeface="Roboto"/>
                      <a:sym typeface="Roboto"/>
                    </a:rPr>
                    <a:t>MAE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-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Mean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Absolute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Error</a:t>
                  </a:r>
                  <a:endParaRPr lang="it-IT" sz="1050" dirty="0"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marL="171450" lvl="0" indent="-171450" rtl="0">
                    <a:spcBef>
                      <a:spcPts val="0"/>
                    </a:spcBef>
                    <a:spcAft>
                      <a:spcPts val="0"/>
                    </a:spcAft>
                    <a:buFont typeface="Arial" panose="020B0604020202020204" pitchFamily="34" charset="0"/>
                    <a:buChar char="•"/>
                  </a:pPr>
                  <a:r>
                    <a:rPr lang="it-IT" sz="1050" b="1" dirty="0">
                      <a:latin typeface="Roboto"/>
                      <a:ea typeface="Roboto"/>
                      <a:cs typeface="Roboto"/>
                      <a:sym typeface="Roboto"/>
                    </a:rPr>
                    <a:t>MSE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-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Mean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Squered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Error</a:t>
                  </a:r>
                  <a:endParaRPr lang="it-IT" sz="1050" dirty="0"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marL="171450" lvl="0" indent="-171450" rtl="0">
                    <a:spcBef>
                      <a:spcPts val="0"/>
                    </a:spcBef>
                    <a:spcAft>
                      <a:spcPts val="0"/>
                    </a:spcAft>
                    <a:buFont typeface="Arial" panose="020B0604020202020204" pitchFamily="34" charset="0"/>
                    <a:buChar char="•"/>
                  </a:pPr>
                  <a:r>
                    <a:rPr lang="it-IT" sz="1050" b="1" dirty="0">
                      <a:latin typeface="Roboto"/>
                      <a:ea typeface="Roboto"/>
                      <a:cs typeface="Roboto"/>
                      <a:sym typeface="Roboto"/>
                    </a:rPr>
                    <a:t>RMSE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- Root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Mean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Squered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Error</a:t>
                  </a:r>
                  <a:endParaRPr lang="it-IT" sz="1050" dirty="0"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marL="171450" lvl="0" indent="-171450" rtl="0">
                    <a:spcBef>
                      <a:spcPts val="0"/>
                    </a:spcBef>
                    <a:spcAft>
                      <a:spcPts val="0"/>
                    </a:spcAft>
                    <a:buFont typeface="Arial" panose="020B0604020202020204" pitchFamily="34" charset="0"/>
                    <a:buChar char="•"/>
                  </a:pPr>
                  <a14:m>
                    <m:oMath xmlns:m="http://schemas.openxmlformats.org/officeDocument/2006/math">
                      <m:sSup>
                        <m:sSupPr>
                          <m:ctrlPr>
                            <a:rPr lang="it-IT" sz="1050" b="0" i="1" dirty="0" smtClean="0">
                              <a:latin typeface="Cambria Math" panose="02040503050406030204" pitchFamily="18" charset="0"/>
                              <a:ea typeface="Roboto"/>
                              <a:cs typeface="Roboto"/>
                              <a:sym typeface="Roboto"/>
                            </a:rPr>
                          </m:ctrlPr>
                        </m:sSupPr>
                        <m:e>
                          <m:r>
                            <a:rPr lang="it-IT" sz="1050" i="1" dirty="0" smtClean="0">
                              <a:latin typeface="Cambria Math" panose="02040503050406030204" pitchFamily="18" charset="0"/>
                              <a:ea typeface="Roboto"/>
                              <a:cs typeface="Roboto"/>
                              <a:sym typeface="Roboto"/>
                            </a:rPr>
                            <m:t>𝑅</m:t>
                          </m:r>
                        </m:e>
                        <m:sup>
                          <m:r>
                            <a:rPr lang="it-IT" sz="1050" i="1" dirty="0" smtClean="0">
                              <a:latin typeface="Cambria Math" panose="02040503050406030204" pitchFamily="18" charset="0"/>
                              <a:ea typeface="Roboto"/>
                              <a:cs typeface="Roboto"/>
                              <a:sym typeface="Roboto"/>
                            </a:rPr>
                            <m:t>2</m:t>
                          </m:r>
                        </m:sup>
                      </m:sSup>
                    </m:oMath>
                  </a14:m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-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Coefficient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of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determination</a:t>
                  </a:r>
                  <a:endParaRPr lang="it-IT" sz="1050" dirty="0"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mc:Choice>
          <mc:Fallback xmlns="">
            <p:sp>
              <p:nvSpPr>
                <p:cNvPr id="577" name="Google Shape;577;p2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9333" y="1604976"/>
                  <a:ext cx="2352612" cy="842908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78" name="Google Shape;578;p20"/>
          <p:cNvGrpSpPr/>
          <p:nvPr/>
        </p:nvGrpSpPr>
        <p:grpSpPr>
          <a:xfrm>
            <a:off x="456753" y="3316971"/>
            <a:ext cx="1734600" cy="1290861"/>
            <a:chOff x="456753" y="3042675"/>
            <a:chExt cx="1734600" cy="1290861"/>
          </a:xfrm>
        </p:grpSpPr>
        <p:sp>
          <p:nvSpPr>
            <p:cNvPr id="579" name="Google Shape;579;p20"/>
            <p:cNvSpPr/>
            <p:nvPr/>
          </p:nvSpPr>
          <p:spPr>
            <a:xfrm>
              <a:off x="1021803" y="3042675"/>
              <a:ext cx="604500" cy="60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</a:p>
          </p:txBody>
        </p:sp>
        <p:sp>
          <p:nvSpPr>
            <p:cNvPr id="580" name="Google Shape;580;p20"/>
            <p:cNvSpPr txBox="1"/>
            <p:nvPr/>
          </p:nvSpPr>
          <p:spPr>
            <a:xfrm>
              <a:off x="456753" y="3696767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Actuators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1" name="Google Shape;581;p20"/>
            <p:cNvSpPr txBox="1"/>
            <p:nvPr/>
          </p:nvSpPr>
          <p:spPr>
            <a:xfrm>
              <a:off x="561753" y="4017817"/>
              <a:ext cx="1524600" cy="3157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Entry del dataset</a:t>
              </a:r>
            </a:p>
          </p:txBody>
        </p:sp>
      </p:grpSp>
      <p:cxnSp>
        <p:nvCxnSpPr>
          <p:cNvPr id="582" name="Google Shape;582;p20"/>
          <p:cNvCxnSpPr>
            <a:stCxn id="560" idx="2"/>
            <a:endCxn id="575" idx="6"/>
          </p:cNvCxnSpPr>
          <p:nvPr/>
        </p:nvCxnSpPr>
        <p:spPr>
          <a:xfrm rot="10800000">
            <a:off x="1626227" y="981676"/>
            <a:ext cx="2385300" cy="32234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583" name="Google Shape;583;p20"/>
          <p:cNvCxnSpPr>
            <a:stCxn id="579" idx="6"/>
            <a:endCxn id="530" idx="2"/>
          </p:cNvCxnSpPr>
          <p:nvPr/>
        </p:nvCxnSpPr>
        <p:spPr>
          <a:xfrm flipV="1">
            <a:off x="1626303" y="3158910"/>
            <a:ext cx="1162237" cy="46031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84" name="Google Shape;584;p20"/>
          <p:cNvCxnSpPr>
            <a:stCxn id="571" idx="2"/>
            <a:endCxn id="531" idx="6"/>
          </p:cNvCxnSpPr>
          <p:nvPr/>
        </p:nvCxnSpPr>
        <p:spPr>
          <a:xfrm flipH="1">
            <a:off x="6194930" y="1304033"/>
            <a:ext cx="1319700" cy="7335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85" name="Google Shape;585;p20"/>
          <p:cNvCxnSpPr>
            <a:stCxn id="567" idx="2"/>
            <a:endCxn id="561" idx="6"/>
          </p:cNvCxnSpPr>
          <p:nvPr/>
        </p:nvCxnSpPr>
        <p:spPr>
          <a:xfrm rot="10800000" flipV="1">
            <a:off x="4964110" y="3746565"/>
            <a:ext cx="2518758" cy="9831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9" name="Google Shape;2199;p43"/>
          <p:cNvCxnSpPr>
            <a:stCxn id="2200" idx="3"/>
            <a:endCxn id="2201" idx="0"/>
          </p:cNvCxnSpPr>
          <p:nvPr/>
        </p:nvCxnSpPr>
        <p:spPr>
          <a:xfrm>
            <a:off x="2406040" y="1723050"/>
            <a:ext cx="5087077" cy="739641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05" name="Google Shape;2205;p43"/>
          <p:cNvSpPr/>
          <p:nvPr/>
        </p:nvSpPr>
        <p:spPr>
          <a:xfrm>
            <a:off x="3075611" y="2081985"/>
            <a:ext cx="2990745" cy="2514165"/>
          </a:xfrm>
          <a:prstGeom prst="ellipse">
            <a:avLst/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2206" name="Google Shape;2206;p43"/>
          <p:cNvSpPr/>
          <p:nvPr/>
        </p:nvSpPr>
        <p:spPr>
          <a:xfrm>
            <a:off x="3898138" y="1126300"/>
            <a:ext cx="1347900" cy="13479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2207" name="Google Shape;2207;p4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Progetto</a:t>
            </a:r>
          </a:p>
        </p:txBody>
      </p:sp>
      <p:grpSp>
        <p:nvGrpSpPr>
          <p:cNvPr id="2208" name="Google Shape;2208;p43"/>
          <p:cNvGrpSpPr/>
          <p:nvPr/>
        </p:nvGrpSpPr>
        <p:grpSpPr>
          <a:xfrm>
            <a:off x="4076706" y="1296659"/>
            <a:ext cx="990758" cy="1007202"/>
            <a:chOff x="5142325" y="1951175"/>
            <a:chExt cx="1293925" cy="1315400"/>
          </a:xfrm>
        </p:grpSpPr>
        <p:sp>
          <p:nvSpPr>
            <p:cNvPr id="2209" name="Google Shape;2209;p43"/>
            <p:cNvSpPr/>
            <p:nvPr/>
          </p:nvSpPr>
          <p:spPr>
            <a:xfrm>
              <a:off x="5933850" y="2137850"/>
              <a:ext cx="168775" cy="239200"/>
            </a:xfrm>
            <a:custGeom>
              <a:avLst/>
              <a:gdLst/>
              <a:ahLst/>
              <a:cxnLst/>
              <a:rect l="l" t="t" r="r" b="b"/>
              <a:pathLst>
                <a:path w="6751" h="9568" extrusionOk="0">
                  <a:moveTo>
                    <a:pt x="5995" y="0"/>
                  </a:moveTo>
                  <a:lnTo>
                    <a:pt x="5854" y="13"/>
                  </a:lnTo>
                  <a:lnTo>
                    <a:pt x="5713" y="64"/>
                  </a:lnTo>
                  <a:lnTo>
                    <a:pt x="423" y="2498"/>
                  </a:lnTo>
                  <a:lnTo>
                    <a:pt x="333" y="2549"/>
                  </a:lnTo>
                  <a:lnTo>
                    <a:pt x="257" y="2613"/>
                  </a:lnTo>
                  <a:lnTo>
                    <a:pt x="180" y="2677"/>
                  </a:lnTo>
                  <a:lnTo>
                    <a:pt x="116" y="2767"/>
                  </a:lnTo>
                  <a:lnTo>
                    <a:pt x="77" y="2856"/>
                  </a:lnTo>
                  <a:lnTo>
                    <a:pt x="39" y="2946"/>
                  </a:lnTo>
                  <a:lnTo>
                    <a:pt x="13" y="3049"/>
                  </a:lnTo>
                  <a:lnTo>
                    <a:pt x="0" y="3151"/>
                  </a:lnTo>
                  <a:lnTo>
                    <a:pt x="0" y="8851"/>
                  </a:lnTo>
                  <a:lnTo>
                    <a:pt x="26" y="8991"/>
                  </a:lnTo>
                  <a:lnTo>
                    <a:pt x="65" y="9132"/>
                  </a:lnTo>
                  <a:lnTo>
                    <a:pt x="129" y="9248"/>
                  </a:lnTo>
                  <a:lnTo>
                    <a:pt x="218" y="9363"/>
                  </a:lnTo>
                  <a:lnTo>
                    <a:pt x="321" y="9452"/>
                  </a:lnTo>
                  <a:lnTo>
                    <a:pt x="449" y="9517"/>
                  </a:lnTo>
                  <a:lnTo>
                    <a:pt x="590" y="9555"/>
                  </a:lnTo>
                  <a:lnTo>
                    <a:pt x="731" y="9568"/>
                  </a:lnTo>
                  <a:lnTo>
                    <a:pt x="884" y="9555"/>
                  </a:lnTo>
                  <a:lnTo>
                    <a:pt x="1012" y="9517"/>
                  </a:lnTo>
                  <a:lnTo>
                    <a:pt x="1140" y="9452"/>
                  </a:lnTo>
                  <a:lnTo>
                    <a:pt x="1243" y="9363"/>
                  </a:lnTo>
                  <a:lnTo>
                    <a:pt x="1333" y="9248"/>
                  </a:lnTo>
                  <a:lnTo>
                    <a:pt x="1409" y="9132"/>
                  </a:lnTo>
                  <a:lnTo>
                    <a:pt x="1448" y="8991"/>
                  </a:lnTo>
                  <a:lnTo>
                    <a:pt x="1461" y="8851"/>
                  </a:lnTo>
                  <a:lnTo>
                    <a:pt x="1461" y="3625"/>
                  </a:lnTo>
                  <a:lnTo>
                    <a:pt x="6328" y="1384"/>
                  </a:lnTo>
                  <a:lnTo>
                    <a:pt x="6456" y="1307"/>
                  </a:lnTo>
                  <a:lnTo>
                    <a:pt x="6558" y="1217"/>
                  </a:lnTo>
                  <a:lnTo>
                    <a:pt x="6648" y="1102"/>
                  </a:lnTo>
                  <a:lnTo>
                    <a:pt x="6712" y="974"/>
                  </a:lnTo>
                  <a:lnTo>
                    <a:pt x="6737" y="846"/>
                  </a:lnTo>
                  <a:lnTo>
                    <a:pt x="6750" y="705"/>
                  </a:lnTo>
                  <a:lnTo>
                    <a:pt x="6737" y="564"/>
                  </a:lnTo>
                  <a:lnTo>
                    <a:pt x="6686" y="423"/>
                  </a:lnTo>
                  <a:lnTo>
                    <a:pt x="6609" y="295"/>
                  </a:lnTo>
                  <a:lnTo>
                    <a:pt x="6520" y="180"/>
                  </a:lnTo>
                  <a:lnTo>
                    <a:pt x="6404" y="103"/>
                  </a:lnTo>
                  <a:lnTo>
                    <a:pt x="6276" y="39"/>
                  </a:lnTo>
                  <a:lnTo>
                    <a:pt x="6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0" name="Google Shape;2210;p43"/>
            <p:cNvSpPr/>
            <p:nvPr/>
          </p:nvSpPr>
          <p:spPr>
            <a:xfrm>
              <a:off x="5831700" y="1979025"/>
              <a:ext cx="90325" cy="399625"/>
            </a:xfrm>
            <a:custGeom>
              <a:avLst/>
              <a:gdLst/>
              <a:ahLst/>
              <a:cxnLst/>
              <a:rect l="l" t="t" r="r" b="b"/>
              <a:pathLst>
                <a:path w="3613" h="15985" extrusionOk="0">
                  <a:moveTo>
                    <a:pt x="2883" y="1"/>
                  </a:moveTo>
                  <a:lnTo>
                    <a:pt x="2742" y="13"/>
                  </a:lnTo>
                  <a:lnTo>
                    <a:pt x="2601" y="52"/>
                  </a:lnTo>
                  <a:lnTo>
                    <a:pt x="2486" y="129"/>
                  </a:lnTo>
                  <a:lnTo>
                    <a:pt x="2370" y="218"/>
                  </a:lnTo>
                  <a:lnTo>
                    <a:pt x="2281" y="321"/>
                  </a:lnTo>
                  <a:lnTo>
                    <a:pt x="2217" y="449"/>
                  </a:lnTo>
                  <a:lnTo>
                    <a:pt x="2178" y="577"/>
                  </a:lnTo>
                  <a:lnTo>
                    <a:pt x="2165" y="731"/>
                  </a:lnTo>
                  <a:lnTo>
                    <a:pt x="2165" y="6020"/>
                  </a:lnTo>
                  <a:lnTo>
                    <a:pt x="244" y="7724"/>
                  </a:lnTo>
                  <a:lnTo>
                    <a:pt x="180" y="7788"/>
                  </a:lnTo>
                  <a:lnTo>
                    <a:pt x="142" y="7839"/>
                  </a:lnTo>
                  <a:lnTo>
                    <a:pt x="90" y="7903"/>
                  </a:lnTo>
                  <a:lnTo>
                    <a:pt x="65" y="7967"/>
                  </a:lnTo>
                  <a:lnTo>
                    <a:pt x="39" y="8044"/>
                  </a:lnTo>
                  <a:lnTo>
                    <a:pt x="14" y="8121"/>
                  </a:lnTo>
                  <a:lnTo>
                    <a:pt x="1" y="8198"/>
                  </a:lnTo>
                  <a:lnTo>
                    <a:pt x="1" y="8274"/>
                  </a:lnTo>
                  <a:lnTo>
                    <a:pt x="1" y="15268"/>
                  </a:lnTo>
                  <a:lnTo>
                    <a:pt x="14" y="15408"/>
                  </a:lnTo>
                  <a:lnTo>
                    <a:pt x="52" y="15549"/>
                  </a:lnTo>
                  <a:lnTo>
                    <a:pt x="116" y="15665"/>
                  </a:lnTo>
                  <a:lnTo>
                    <a:pt x="206" y="15780"/>
                  </a:lnTo>
                  <a:lnTo>
                    <a:pt x="321" y="15870"/>
                  </a:lnTo>
                  <a:lnTo>
                    <a:pt x="436" y="15934"/>
                  </a:lnTo>
                  <a:lnTo>
                    <a:pt x="577" y="15972"/>
                  </a:lnTo>
                  <a:lnTo>
                    <a:pt x="731" y="15985"/>
                  </a:lnTo>
                  <a:lnTo>
                    <a:pt x="872" y="15972"/>
                  </a:lnTo>
                  <a:lnTo>
                    <a:pt x="1013" y="15934"/>
                  </a:lnTo>
                  <a:lnTo>
                    <a:pt x="1128" y="15870"/>
                  </a:lnTo>
                  <a:lnTo>
                    <a:pt x="1243" y="15780"/>
                  </a:lnTo>
                  <a:lnTo>
                    <a:pt x="1333" y="15665"/>
                  </a:lnTo>
                  <a:lnTo>
                    <a:pt x="1397" y="15549"/>
                  </a:lnTo>
                  <a:lnTo>
                    <a:pt x="1435" y="15408"/>
                  </a:lnTo>
                  <a:lnTo>
                    <a:pt x="1461" y="15268"/>
                  </a:lnTo>
                  <a:lnTo>
                    <a:pt x="1461" y="8595"/>
                  </a:lnTo>
                  <a:lnTo>
                    <a:pt x="3369" y="6878"/>
                  </a:lnTo>
                  <a:lnTo>
                    <a:pt x="3433" y="6827"/>
                  </a:lnTo>
                  <a:lnTo>
                    <a:pt x="3472" y="6763"/>
                  </a:lnTo>
                  <a:lnTo>
                    <a:pt x="3523" y="6699"/>
                  </a:lnTo>
                  <a:lnTo>
                    <a:pt x="3549" y="6635"/>
                  </a:lnTo>
                  <a:lnTo>
                    <a:pt x="3574" y="6571"/>
                  </a:lnTo>
                  <a:lnTo>
                    <a:pt x="3600" y="6494"/>
                  </a:lnTo>
                  <a:lnTo>
                    <a:pt x="3613" y="6417"/>
                  </a:lnTo>
                  <a:lnTo>
                    <a:pt x="3613" y="6340"/>
                  </a:lnTo>
                  <a:lnTo>
                    <a:pt x="3613" y="731"/>
                  </a:lnTo>
                  <a:lnTo>
                    <a:pt x="3600" y="577"/>
                  </a:lnTo>
                  <a:lnTo>
                    <a:pt x="3561" y="449"/>
                  </a:lnTo>
                  <a:lnTo>
                    <a:pt x="3497" y="321"/>
                  </a:lnTo>
                  <a:lnTo>
                    <a:pt x="3408" y="218"/>
                  </a:lnTo>
                  <a:lnTo>
                    <a:pt x="3292" y="129"/>
                  </a:lnTo>
                  <a:lnTo>
                    <a:pt x="3177" y="52"/>
                  </a:lnTo>
                  <a:lnTo>
                    <a:pt x="3036" y="13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1" name="Google Shape;2211;p43"/>
            <p:cNvSpPr/>
            <p:nvPr/>
          </p:nvSpPr>
          <p:spPr>
            <a:xfrm>
              <a:off x="5705225" y="2077975"/>
              <a:ext cx="36525" cy="299075"/>
            </a:xfrm>
            <a:custGeom>
              <a:avLst/>
              <a:gdLst/>
              <a:ahLst/>
              <a:cxnLst/>
              <a:rect l="l" t="t" r="r" b="b"/>
              <a:pathLst>
                <a:path w="1461" h="11963" extrusionOk="0">
                  <a:moveTo>
                    <a:pt x="731" y="0"/>
                  </a:moveTo>
                  <a:lnTo>
                    <a:pt x="577" y="13"/>
                  </a:lnTo>
                  <a:lnTo>
                    <a:pt x="436" y="51"/>
                  </a:lnTo>
                  <a:lnTo>
                    <a:pt x="321" y="128"/>
                  </a:lnTo>
                  <a:lnTo>
                    <a:pt x="206" y="205"/>
                  </a:lnTo>
                  <a:lnTo>
                    <a:pt x="116" y="320"/>
                  </a:lnTo>
                  <a:lnTo>
                    <a:pt x="52" y="448"/>
                  </a:lnTo>
                  <a:lnTo>
                    <a:pt x="13" y="577"/>
                  </a:lnTo>
                  <a:lnTo>
                    <a:pt x="1" y="730"/>
                  </a:lnTo>
                  <a:lnTo>
                    <a:pt x="1" y="11246"/>
                  </a:lnTo>
                  <a:lnTo>
                    <a:pt x="13" y="11386"/>
                  </a:lnTo>
                  <a:lnTo>
                    <a:pt x="52" y="11527"/>
                  </a:lnTo>
                  <a:lnTo>
                    <a:pt x="116" y="11643"/>
                  </a:lnTo>
                  <a:lnTo>
                    <a:pt x="206" y="11758"/>
                  </a:lnTo>
                  <a:lnTo>
                    <a:pt x="321" y="11847"/>
                  </a:lnTo>
                  <a:lnTo>
                    <a:pt x="436" y="11912"/>
                  </a:lnTo>
                  <a:lnTo>
                    <a:pt x="577" y="11950"/>
                  </a:lnTo>
                  <a:lnTo>
                    <a:pt x="731" y="11963"/>
                  </a:lnTo>
                  <a:lnTo>
                    <a:pt x="872" y="11950"/>
                  </a:lnTo>
                  <a:lnTo>
                    <a:pt x="1013" y="11912"/>
                  </a:lnTo>
                  <a:lnTo>
                    <a:pt x="1128" y="11847"/>
                  </a:lnTo>
                  <a:lnTo>
                    <a:pt x="1243" y="11758"/>
                  </a:lnTo>
                  <a:lnTo>
                    <a:pt x="1333" y="11643"/>
                  </a:lnTo>
                  <a:lnTo>
                    <a:pt x="1397" y="11527"/>
                  </a:lnTo>
                  <a:lnTo>
                    <a:pt x="1435" y="11386"/>
                  </a:lnTo>
                  <a:lnTo>
                    <a:pt x="1461" y="11246"/>
                  </a:lnTo>
                  <a:lnTo>
                    <a:pt x="1461" y="730"/>
                  </a:lnTo>
                  <a:lnTo>
                    <a:pt x="1435" y="577"/>
                  </a:lnTo>
                  <a:lnTo>
                    <a:pt x="1397" y="448"/>
                  </a:lnTo>
                  <a:lnTo>
                    <a:pt x="1333" y="320"/>
                  </a:lnTo>
                  <a:lnTo>
                    <a:pt x="1243" y="205"/>
                  </a:lnTo>
                  <a:lnTo>
                    <a:pt x="1128" y="128"/>
                  </a:lnTo>
                  <a:lnTo>
                    <a:pt x="1013" y="51"/>
                  </a:lnTo>
                  <a:lnTo>
                    <a:pt x="872" y="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2" name="Google Shape;2212;p43"/>
            <p:cNvSpPr/>
            <p:nvPr/>
          </p:nvSpPr>
          <p:spPr>
            <a:xfrm>
              <a:off x="5426975" y="1967500"/>
              <a:ext cx="169725" cy="395800"/>
            </a:xfrm>
            <a:custGeom>
              <a:avLst/>
              <a:gdLst/>
              <a:ahLst/>
              <a:cxnLst/>
              <a:rect l="l" t="t" r="r" b="b"/>
              <a:pathLst>
                <a:path w="6789" h="15832" extrusionOk="0">
                  <a:moveTo>
                    <a:pt x="731" y="0"/>
                  </a:moveTo>
                  <a:lnTo>
                    <a:pt x="577" y="13"/>
                  </a:lnTo>
                  <a:lnTo>
                    <a:pt x="436" y="64"/>
                  </a:lnTo>
                  <a:lnTo>
                    <a:pt x="321" y="129"/>
                  </a:lnTo>
                  <a:lnTo>
                    <a:pt x="206" y="218"/>
                  </a:lnTo>
                  <a:lnTo>
                    <a:pt x="116" y="321"/>
                  </a:lnTo>
                  <a:lnTo>
                    <a:pt x="52" y="449"/>
                  </a:lnTo>
                  <a:lnTo>
                    <a:pt x="13" y="577"/>
                  </a:lnTo>
                  <a:lnTo>
                    <a:pt x="1" y="731"/>
                  </a:lnTo>
                  <a:lnTo>
                    <a:pt x="1" y="7352"/>
                  </a:lnTo>
                  <a:lnTo>
                    <a:pt x="1" y="7467"/>
                  </a:lnTo>
                  <a:lnTo>
                    <a:pt x="26" y="7570"/>
                  </a:lnTo>
                  <a:lnTo>
                    <a:pt x="65" y="7660"/>
                  </a:lnTo>
                  <a:lnTo>
                    <a:pt x="116" y="7762"/>
                  </a:lnTo>
                  <a:lnTo>
                    <a:pt x="180" y="7839"/>
                  </a:lnTo>
                  <a:lnTo>
                    <a:pt x="257" y="7916"/>
                  </a:lnTo>
                  <a:lnTo>
                    <a:pt x="346" y="7980"/>
                  </a:lnTo>
                  <a:lnTo>
                    <a:pt x="449" y="8031"/>
                  </a:lnTo>
                  <a:lnTo>
                    <a:pt x="5329" y="10055"/>
                  </a:lnTo>
                  <a:lnTo>
                    <a:pt x="5329" y="15101"/>
                  </a:lnTo>
                  <a:lnTo>
                    <a:pt x="5342" y="15255"/>
                  </a:lnTo>
                  <a:lnTo>
                    <a:pt x="5393" y="15396"/>
                  </a:lnTo>
                  <a:lnTo>
                    <a:pt x="5457" y="15511"/>
                  </a:lnTo>
                  <a:lnTo>
                    <a:pt x="5546" y="15626"/>
                  </a:lnTo>
                  <a:lnTo>
                    <a:pt x="5649" y="15716"/>
                  </a:lnTo>
                  <a:lnTo>
                    <a:pt x="5777" y="15780"/>
                  </a:lnTo>
                  <a:lnTo>
                    <a:pt x="5918" y="15818"/>
                  </a:lnTo>
                  <a:lnTo>
                    <a:pt x="6059" y="15831"/>
                  </a:lnTo>
                  <a:lnTo>
                    <a:pt x="6212" y="15818"/>
                  </a:lnTo>
                  <a:lnTo>
                    <a:pt x="6341" y="15780"/>
                  </a:lnTo>
                  <a:lnTo>
                    <a:pt x="6469" y="15716"/>
                  </a:lnTo>
                  <a:lnTo>
                    <a:pt x="6571" y="15626"/>
                  </a:lnTo>
                  <a:lnTo>
                    <a:pt x="6661" y="15511"/>
                  </a:lnTo>
                  <a:lnTo>
                    <a:pt x="6738" y="15396"/>
                  </a:lnTo>
                  <a:lnTo>
                    <a:pt x="6776" y="15255"/>
                  </a:lnTo>
                  <a:lnTo>
                    <a:pt x="6789" y="15101"/>
                  </a:lnTo>
                  <a:lnTo>
                    <a:pt x="6789" y="9568"/>
                  </a:lnTo>
                  <a:lnTo>
                    <a:pt x="6776" y="9465"/>
                  </a:lnTo>
                  <a:lnTo>
                    <a:pt x="6763" y="9363"/>
                  </a:lnTo>
                  <a:lnTo>
                    <a:pt x="6725" y="9261"/>
                  </a:lnTo>
                  <a:lnTo>
                    <a:pt x="6674" y="9171"/>
                  </a:lnTo>
                  <a:lnTo>
                    <a:pt x="6597" y="9081"/>
                  </a:lnTo>
                  <a:lnTo>
                    <a:pt x="6520" y="9017"/>
                  </a:lnTo>
                  <a:lnTo>
                    <a:pt x="6443" y="8953"/>
                  </a:lnTo>
                  <a:lnTo>
                    <a:pt x="6341" y="8902"/>
                  </a:lnTo>
                  <a:lnTo>
                    <a:pt x="1448" y="6865"/>
                  </a:lnTo>
                  <a:lnTo>
                    <a:pt x="1448" y="731"/>
                  </a:lnTo>
                  <a:lnTo>
                    <a:pt x="1435" y="577"/>
                  </a:lnTo>
                  <a:lnTo>
                    <a:pt x="1397" y="449"/>
                  </a:lnTo>
                  <a:lnTo>
                    <a:pt x="1333" y="321"/>
                  </a:lnTo>
                  <a:lnTo>
                    <a:pt x="1243" y="218"/>
                  </a:lnTo>
                  <a:lnTo>
                    <a:pt x="1128" y="129"/>
                  </a:lnTo>
                  <a:lnTo>
                    <a:pt x="1012" y="64"/>
                  </a:lnTo>
                  <a:lnTo>
                    <a:pt x="872" y="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3" name="Google Shape;2213;p43"/>
            <p:cNvSpPr/>
            <p:nvPr/>
          </p:nvSpPr>
          <p:spPr>
            <a:xfrm>
              <a:off x="5231975" y="2259525"/>
              <a:ext cx="309025" cy="126175"/>
            </a:xfrm>
            <a:custGeom>
              <a:avLst/>
              <a:gdLst/>
              <a:ahLst/>
              <a:cxnLst/>
              <a:rect l="l" t="t" r="r" b="b"/>
              <a:pathLst>
                <a:path w="12361" h="5047" extrusionOk="0">
                  <a:moveTo>
                    <a:pt x="679" y="0"/>
                  </a:moveTo>
                  <a:lnTo>
                    <a:pt x="539" y="26"/>
                  </a:lnTo>
                  <a:lnTo>
                    <a:pt x="411" y="77"/>
                  </a:lnTo>
                  <a:lnTo>
                    <a:pt x="282" y="154"/>
                  </a:lnTo>
                  <a:lnTo>
                    <a:pt x="180" y="256"/>
                  </a:lnTo>
                  <a:lnTo>
                    <a:pt x="103" y="372"/>
                  </a:lnTo>
                  <a:lnTo>
                    <a:pt x="39" y="513"/>
                  </a:lnTo>
                  <a:lnTo>
                    <a:pt x="13" y="653"/>
                  </a:lnTo>
                  <a:lnTo>
                    <a:pt x="1" y="794"/>
                  </a:lnTo>
                  <a:lnTo>
                    <a:pt x="26" y="922"/>
                  </a:lnTo>
                  <a:lnTo>
                    <a:pt x="78" y="1051"/>
                  </a:lnTo>
                  <a:lnTo>
                    <a:pt x="154" y="1179"/>
                  </a:lnTo>
                  <a:lnTo>
                    <a:pt x="257" y="1281"/>
                  </a:lnTo>
                  <a:lnTo>
                    <a:pt x="372" y="1371"/>
                  </a:lnTo>
                  <a:lnTo>
                    <a:pt x="6725" y="4957"/>
                  </a:lnTo>
                  <a:lnTo>
                    <a:pt x="6802" y="4995"/>
                  </a:lnTo>
                  <a:lnTo>
                    <a:pt x="6891" y="5021"/>
                  </a:lnTo>
                  <a:lnTo>
                    <a:pt x="6981" y="5047"/>
                  </a:lnTo>
                  <a:lnTo>
                    <a:pt x="11630" y="5047"/>
                  </a:lnTo>
                  <a:lnTo>
                    <a:pt x="11784" y="5034"/>
                  </a:lnTo>
                  <a:lnTo>
                    <a:pt x="11912" y="4995"/>
                  </a:lnTo>
                  <a:lnTo>
                    <a:pt x="12040" y="4918"/>
                  </a:lnTo>
                  <a:lnTo>
                    <a:pt x="12143" y="4829"/>
                  </a:lnTo>
                  <a:lnTo>
                    <a:pt x="12232" y="4726"/>
                  </a:lnTo>
                  <a:lnTo>
                    <a:pt x="12309" y="4598"/>
                  </a:lnTo>
                  <a:lnTo>
                    <a:pt x="12347" y="4470"/>
                  </a:lnTo>
                  <a:lnTo>
                    <a:pt x="12360" y="4317"/>
                  </a:lnTo>
                  <a:lnTo>
                    <a:pt x="12347" y="4176"/>
                  </a:lnTo>
                  <a:lnTo>
                    <a:pt x="12309" y="4035"/>
                  </a:lnTo>
                  <a:lnTo>
                    <a:pt x="12232" y="3907"/>
                  </a:lnTo>
                  <a:lnTo>
                    <a:pt x="12143" y="3804"/>
                  </a:lnTo>
                  <a:lnTo>
                    <a:pt x="12040" y="3715"/>
                  </a:lnTo>
                  <a:lnTo>
                    <a:pt x="11912" y="3651"/>
                  </a:lnTo>
                  <a:lnTo>
                    <a:pt x="11784" y="3599"/>
                  </a:lnTo>
                  <a:lnTo>
                    <a:pt x="11630" y="3586"/>
                  </a:lnTo>
                  <a:lnTo>
                    <a:pt x="7276" y="3586"/>
                  </a:lnTo>
                  <a:lnTo>
                    <a:pt x="1089" y="103"/>
                  </a:lnTo>
                  <a:lnTo>
                    <a:pt x="961" y="39"/>
                  </a:lnTo>
                  <a:lnTo>
                    <a:pt x="820" y="13"/>
                  </a:lnTo>
                  <a:lnTo>
                    <a:pt x="6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4" name="Google Shape;2214;p43"/>
            <p:cNvSpPr/>
            <p:nvPr/>
          </p:nvSpPr>
          <p:spPr>
            <a:xfrm>
              <a:off x="5158325" y="2470850"/>
              <a:ext cx="382675" cy="36200"/>
            </a:xfrm>
            <a:custGeom>
              <a:avLst/>
              <a:gdLst/>
              <a:ahLst/>
              <a:cxnLst/>
              <a:rect l="l" t="t" r="r" b="b"/>
              <a:pathLst>
                <a:path w="15307" h="1448" extrusionOk="0">
                  <a:moveTo>
                    <a:pt x="731" y="0"/>
                  </a:moveTo>
                  <a:lnTo>
                    <a:pt x="590" y="13"/>
                  </a:lnTo>
                  <a:lnTo>
                    <a:pt x="449" y="52"/>
                  </a:lnTo>
                  <a:lnTo>
                    <a:pt x="334" y="116"/>
                  </a:lnTo>
                  <a:lnTo>
                    <a:pt x="219" y="205"/>
                  </a:lnTo>
                  <a:lnTo>
                    <a:pt x="129" y="321"/>
                  </a:lnTo>
                  <a:lnTo>
                    <a:pt x="65" y="436"/>
                  </a:lnTo>
                  <a:lnTo>
                    <a:pt x="26" y="577"/>
                  </a:lnTo>
                  <a:lnTo>
                    <a:pt x="1" y="731"/>
                  </a:lnTo>
                  <a:lnTo>
                    <a:pt x="26" y="871"/>
                  </a:lnTo>
                  <a:lnTo>
                    <a:pt x="65" y="1012"/>
                  </a:lnTo>
                  <a:lnTo>
                    <a:pt x="129" y="1128"/>
                  </a:lnTo>
                  <a:lnTo>
                    <a:pt x="219" y="1243"/>
                  </a:lnTo>
                  <a:lnTo>
                    <a:pt x="334" y="1332"/>
                  </a:lnTo>
                  <a:lnTo>
                    <a:pt x="449" y="1397"/>
                  </a:lnTo>
                  <a:lnTo>
                    <a:pt x="590" y="1435"/>
                  </a:lnTo>
                  <a:lnTo>
                    <a:pt x="731" y="1448"/>
                  </a:lnTo>
                  <a:lnTo>
                    <a:pt x="14576" y="1448"/>
                  </a:lnTo>
                  <a:lnTo>
                    <a:pt x="14730" y="1435"/>
                  </a:lnTo>
                  <a:lnTo>
                    <a:pt x="14858" y="1397"/>
                  </a:lnTo>
                  <a:lnTo>
                    <a:pt x="14986" y="1332"/>
                  </a:lnTo>
                  <a:lnTo>
                    <a:pt x="15089" y="1243"/>
                  </a:lnTo>
                  <a:lnTo>
                    <a:pt x="15178" y="1128"/>
                  </a:lnTo>
                  <a:lnTo>
                    <a:pt x="15255" y="1012"/>
                  </a:lnTo>
                  <a:lnTo>
                    <a:pt x="15293" y="871"/>
                  </a:lnTo>
                  <a:lnTo>
                    <a:pt x="15306" y="731"/>
                  </a:lnTo>
                  <a:lnTo>
                    <a:pt x="15293" y="577"/>
                  </a:lnTo>
                  <a:lnTo>
                    <a:pt x="15255" y="436"/>
                  </a:lnTo>
                  <a:lnTo>
                    <a:pt x="15178" y="321"/>
                  </a:lnTo>
                  <a:lnTo>
                    <a:pt x="15089" y="205"/>
                  </a:lnTo>
                  <a:lnTo>
                    <a:pt x="14986" y="116"/>
                  </a:lnTo>
                  <a:lnTo>
                    <a:pt x="14858" y="52"/>
                  </a:lnTo>
                  <a:lnTo>
                    <a:pt x="14730" y="13"/>
                  </a:lnTo>
                  <a:lnTo>
                    <a:pt x="145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5" name="Google Shape;2215;p43"/>
            <p:cNvSpPr/>
            <p:nvPr/>
          </p:nvSpPr>
          <p:spPr>
            <a:xfrm>
              <a:off x="5319400" y="2638950"/>
              <a:ext cx="221600" cy="36525"/>
            </a:xfrm>
            <a:custGeom>
              <a:avLst/>
              <a:gdLst/>
              <a:ahLst/>
              <a:cxnLst/>
              <a:rect l="l" t="t" r="r" b="b"/>
              <a:pathLst>
                <a:path w="8864" h="1461" extrusionOk="0">
                  <a:moveTo>
                    <a:pt x="730" y="1"/>
                  </a:moveTo>
                  <a:lnTo>
                    <a:pt x="589" y="13"/>
                  </a:lnTo>
                  <a:lnTo>
                    <a:pt x="448" y="65"/>
                  </a:lnTo>
                  <a:lnTo>
                    <a:pt x="320" y="129"/>
                  </a:lnTo>
                  <a:lnTo>
                    <a:pt x="218" y="218"/>
                  </a:lnTo>
                  <a:lnTo>
                    <a:pt x="128" y="321"/>
                  </a:lnTo>
                  <a:lnTo>
                    <a:pt x="64" y="449"/>
                  </a:lnTo>
                  <a:lnTo>
                    <a:pt x="13" y="590"/>
                  </a:lnTo>
                  <a:lnTo>
                    <a:pt x="0" y="731"/>
                  </a:lnTo>
                  <a:lnTo>
                    <a:pt x="13" y="884"/>
                  </a:lnTo>
                  <a:lnTo>
                    <a:pt x="64" y="1012"/>
                  </a:lnTo>
                  <a:lnTo>
                    <a:pt x="128" y="1141"/>
                  </a:lnTo>
                  <a:lnTo>
                    <a:pt x="218" y="1243"/>
                  </a:lnTo>
                  <a:lnTo>
                    <a:pt x="320" y="1333"/>
                  </a:lnTo>
                  <a:lnTo>
                    <a:pt x="448" y="1397"/>
                  </a:lnTo>
                  <a:lnTo>
                    <a:pt x="589" y="1448"/>
                  </a:lnTo>
                  <a:lnTo>
                    <a:pt x="730" y="1461"/>
                  </a:lnTo>
                  <a:lnTo>
                    <a:pt x="8133" y="1461"/>
                  </a:lnTo>
                  <a:lnTo>
                    <a:pt x="8287" y="1448"/>
                  </a:lnTo>
                  <a:lnTo>
                    <a:pt x="8415" y="1397"/>
                  </a:lnTo>
                  <a:lnTo>
                    <a:pt x="8543" y="1333"/>
                  </a:lnTo>
                  <a:lnTo>
                    <a:pt x="8646" y="1243"/>
                  </a:lnTo>
                  <a:lnTo>
                    <a:pt x="8735" y="1141"/>
                  </a:lnTo>
                  <a:lnTo>
                    <a:pt x="8812" y="1012"/>
                  </a:lnTo>
                  <a:lnTo>
                    <a:pt x="8850" y="884"/>
                  </a:lnTo>
                  <a:lnTo>
                    <a:pt x="8863" y="731"/>
                  </a:lnTo>
                  <a:lnTo>
                    <a:pt x="8850" y="590"/>
                  </a:lnTo>
                  <a:lnTo>
                    <a:pt x="8812" y="449"/>
                  </a:lnTo>
                  <a:lnTo>
                    <a:pt x="8735" y="321"/>
                  </a:lnTo>
                  <a:lnTo>
                    <a:pt x="8646" y="218"/>
                  </a:lnTo>
                  <a:lnTo>
                    <a:pt x="8543" y="129"/>
                  </a:lnTo>
                  <a:lnTo>
                    <a:pt x="8415" y="65"/>
                  </a:lnTo>
                  <a:lnTo>
                    <a:pt x="8287" y="13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6" name="Google Shape;2216;p43"/>
            <p:cNvSpPr/>
            <p:nvPr/>
          </p:nvSpPr>
          <p:spPr>
            <a:xfrm>
              <a:off x="5158325" y="2740775"/>
              <a:ext cx="382675" cy="119450"/>
            </a:xfrm>
            <a:custGeom>
              <a:avLst/>
              <a:gdLst/>
              <a:ahLst/>
              <a:cxnLst/>
              <a:rect l="l" t="t" r="r" b="b"/>
              <a:pathLst>
                <a:path w="15307" h="4778" extrusionOk="0">
                  <a:moveTo>
                    <a:pt x="7660" y="1"/>
                  </a:moveTo>
                  <a:lnTo>
                    <a:pt x="7558" y="13"/>
                  </a:lnTo>
                  <a:lnTo>
                    <a:pt x="7468" y="26"/>
                  </a:lnTo>
                  <a:lnTo>
                    <a:pt x="7378" y="65"/>
                  </a:lnTo>
                  <a:lnTo>
                    <a:pt x="7301" y="103"/>
                  </a:lnTo>
                  <a:lnTo>
                    <a:pt x="7212" y="154"/>
                  </a:lnTo>
                  <a:lnTo>
                    <a:pt x="7148" y="218"/>
                  </a:lnTo>
                  <a:lnTo>
                    <a:pt x="7084" y="282"/>
                  </a:lnTo>
                  <a:lnTo>
                    <a:pt x="7032" y="359"/>
                  </a:lnTo>
                  <a:lnTo>
                    <a:pt x="5291" y="3318"/>
                  </a:lnTo>
                  <a:lnTo>
                    <a:pt x="731" y="3318"/>
                  </a:lnTo>
                  <a:lnTo>
                    <a:pt x="590" y="3331"/>
                  </a:lnTo>
                  <a:lnTo>
                    <a:pt x="449" y="3369"/>
                  </a:lnTo>
                  <a:lnTo>
                    <a:pt x="334" y="3446"/>
                  </a:lnTo>
                  <a:lnTo>
                    <a:pt x="219" y="3536"/>
                  </a:lnTo>
                  <a:lnTo>
                    <a:pt x="129" y="3638"/>
                  </a:lnTo>
                  <a:lnTo>
                    <a:pt x="65" y="3766"/>
                  </a:lnTo>
                  <a:lnTo>
                    <a:pt x="26" y="3894"/>
                  </a:lnTo>
                  <a:lnTo>
                    <a:pt x="1" y="4048"/>
                  </a:lnTo>
                  <a:lnTo>
                    <a:pt x="26" y="4189"/>
                  </a:lnTo>
                  <a:lnTo>
                    <a:pt x="65" y="4330"/>
                  </a:lnTo>
                  <a:lnTo>
                    <a:pt x="129" y="4458"/>
                  </a:lnTo>
                  <a:lnTo>
                    <a:pt x="219" y="4560"/>
                  </a:lnTo>
                  <a:lnTo>
                    <a:pt x="334" y="4650"/>
                  </a:lnTo>
                  <a:lnTo>
                    <a:pt x="449" y="4714"/>
                  </a:lnTo>
                  <a:lnTo>
                    <a:pt x="590" y="4752"/>
                  </a:lnTo>
                  <a:lnTo>
                    <a:pt x="731" y="4778"/>
                  </a:lnTo>
                  <a:lnTo>
                    <a:pt x="5700" y="4778"/>
                  </a:lnTo>
                  <a:lnTo>
                    <a:pt x="5803" y="4765"/>
                  </a:lnTo>
                  <a:lnTo>
                    <a:pt x="5892" y="4752"/>
                  </a:lnTo>
                  <a:lnTo>
                    <a:pt x="5982" y="4714"/>
                  </a:lnTo>
                  <a:lnTo>
                    <a:pt x="6059" y="4675"/>
                  </a:lnTo>
                  <a:lnTo>
                    <a:pt x="6136" y="4624"/>
                  </a:lnTo>
                  <a:lnTo>
                    <a:pt x="6213" y="4560"/>
                  </a:lnTo>
                  <a:lnTo>
                    <a:pt x="6277" y="4496"/>
                  </a:lnTo>
                  <a:lnTo>
                    <a:pt x="6328" y="4419"/>
                  </a:lnTo>
                  <a:lnTo>
                    <a:pt x="8070" y="1461"/>
                  </a:lnTo>
                  <a:lnTo>
                    <a:pt x="14576" y="1461"/>
                  </a:lnTo>
                  <a:lnTo>
                    <a:pt x="14730" y="1448"/>
                  </a:lnTo>
                  <a:lnTo>
                    <a:pt x="14858" y="1409"/>
                  </a:lnTo>
                  <a:lnTo>
                    <a:pt x="14986" y="1333"/>
                  </a:lnTo>
                  <a:lnTo>
                    <a:pt x="15089" y="1243"/>
                  </a:lnTo>
                  <a:lnTo>
                    <a:pt x="15178" y="1140"/>
                  </a:lnTo>
                  <a:lnTo>
                    <a:pt x="15255" y="1012"/>
                  </a:lnTo>
                  <a:lnTo>
                    <a:pt x="15293" y="884"/>
                  </a:lnTo>
                  <a:lnTo>
                    <a:pt x="15306" y="731"/>
                  </a:lnTo>
                  <a:lnTo>
                    <a:pt x="15293" y="590"/>
                  </a:lnTo>
                  <a:lnTo>
                    <a:pt x="15255" y="449"/>
                  </a:lnTo>
                  <a:lnTo>
                    <a:pt x="15178" y="321"/>
                  </a:lnTo>
                  <a:lnTo>
                    <a:pt x="15089" y="218"/>
                  </a:lnTo>
                  <a:lnTo>
                    <a:pt x="14986" y="129"/>
                  </a:lnTo>
                  <a:lnTo>
                    <a:pt x="14858" y="65"/>
                  </a:lnTo>
                  <a:lnTo>
                    <a:pt x="14730" y="13"/>
                  </a:lnTo>
                  <a:lnTo>
                    <a:pt x="145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7" name="Google Shape;2217;p43"/>
            <p:cNvSpPr/>
            <p:nvPr/>
          </p:nvSpPr>
          <p:spPr>
            <a:xfrm>
              <a:off x="5575225" y="2823700"/>
              <a:ext cx="36525" cy="173575"/>
            </a:xfrm>
            <a:custGeom>
              <a:avLst/>
              <a:gdLst/>
              <a:ahLst/>
              <a:cxnLst/>
              <a:rect l="l" t="t" r="r" b="b"/>
              <a:pathLst>
                <a:path w="1461" h="6943" extrusionOk="0">
                  <a:moveTo>
                    <a:pt x="731" y="1"/>
                  </a:moveTo>
                  <a:lnTo>
                    <a:pt x="577" y="14"/>
                  </a:lnTo>
                  <a:lnTo>
                    <a:pt x="449" y="52"/>
                  </a:lnTo>
                  <a:lnTo>
                    <a:pt x="321" y="129"/>
                  </a:lnTo>
                  <a:lnTo>
                    <a:pt x="218" y="219"/>
                  </a:lnTo>
                  <a:lnTo>
                    <a:pt x="129" y="321"/>
                  </a:lnTo>
                  <a:lnTo>
                    <a:pt x="52" y="449"/>
                  </a:lnTo>
                  <a:lnTo>
                    <a:pt x="14" y="577"/>
                  </a:lnTo>
                  <a:lnTo>
                    <a:pt x="1" y="731"/>
                  </a:lnTo>
                  <a:lnTo>
                    <a:pt x="1" y="6225"/>
                  </a:lnTo>
                  <a:lnTo>
                    <a:pt x="14" y="6366"/>
                  </a:lnTo>
                  <a:lnTo>
                    <a:pt x="52" y="6507"/>
                  </a:lnTo>
                  <a:lnTo>
                    <a:pt x="129" y="6622"/>
                  </a:lnTo>
                  <a:lnTo>
                    <a:pt x="218" y="6738"/>
                  </a:lnTo>
                  <a:lnTo>
                    <a:pt x="321" y="6827"/>
                  </a:lnTo>
                  <a:lnTo>
                    <a:pt x="449" y="6891"/>
                  </a:lnTo>
                  <a:lnTo>
                    <a:pt x="577" y="6930"/>
                  </a:lnTo>
                  <a:lnTo>
                    <a:pt x="731" y="6943"/>
                  </a:lnTo>
                  <a:lnTo>
                    <a:pt x="872" y="6930"/>
                  </a:lnTo>
                  <a:lnTo>
                    <a:pt x="1013" y="6891"/>
                  </a:lnTo>
                  <a:lnTo>
                    <a:pt x="1141" y="6827"/>
                  </a:lnTo>
                  <a:lnTo>
                    <a:pt x="1243" y="6738"/>
                  </a:lnTo>
                  <a:lnTo>
                    <a:pt x="1333" y="6622"/>
                  </a:lnTo>
                  <a:lnTo>
                    <a:pt x="1397" y="6507"/>
                  </a:lnTo>
                  <a:lnTo>
                    <a:pt x="1448" y="6366"/>
                  </a:lnTo>
                  <a:lnTo>
                    <a:pt x="1461" y="6225"/>
                  </a:lnTo>
                  <a:lnTo>
                    <a:pt x="1461" y="731"/>
                  </a:lnTo>
                  <a:lnTo>
                    <a:pt x="1448" y="577"/>
                  </a:lnTo>
                  <a:lnTo>
                    <a:pt x="1397" y="449"/>
                  </a:lnTo>
                  <a:lnTo>
                    <a:pt x="1333" y="321"/>
                  </a:lnTo>
                  <a:lnTo>
                    <a:pt x="1243" y="219"/>
                  </a:lnTo>
                  <a:lnTo>
                    <a:pt x="1141" y="129"/>
                  </a:lnTo>
                  <a:lnTo>
                    <a:pt x="1013" y="52"/>
                  </a:lnTo>
                  <a:lnTo>
                    <a:pt x="872" y="14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8" name="Google Shape;2218;p43"/>
            <p:cNvSpPr/>
            <p:nvPr/>
          </p:nvSpPr>
          <p:spPr>
            <a:xfrm>
              <a:off x="5575225" y="2823700"/>
              <a:ext cx="129700" cy="426525"/>
            </a:xfrm>
            <a:custGeom>
              <a:avLst/>
              <a:gdLst/>
              <a:ahLst/>
              <a:cxnLst/>
              <a:rect l="l" t="t" r="r" b="b"/>
              <a:pathLst>
                <a:path w="5188" h="17061" extrusionOk="0">
                  <a:moveTo>
                    <a:pt x="4458" y="1"/>
                  </a:moveTo>
                  <a:lnTo>
                    <a:pt x="4304" y="14"/>
                  </a:lnTo>
                  <a:lnTo>
                    <a:pt x="4176" y="52"/>
                  </a:lnTo>
                  <a:lnTo>
                    <a:pt x="4048" y="129"/>
                  </a:lnTo>
                  <a:lnTo>
                    <a:pt x="3946" y="219"/>
                  </a:lnTo>
                  <a:lnTo>
                    <a:pt x="3856" y="321"/>
                  </a:lnTo>
                  <a:lnTo>
                    <a:pt x="3779" y="449"/>
                  </a:lnTo>
                  <a:lnTo>
                    <a:pt x="3741" y="577"/>
                  </a:lnTo>
                  <a:lnTo>
                    <a:pt x="3728" y="731"/>
                  </a:lnTo>
                  <a:lnTo>
                    <a:pt x="3728" y="7058"/>
                  </a:lnTo>
                  <a:lnTo>
                    <a:pt x="167" y="11361"/>
                  </a:lnTo>
                  <a:lnTo>
                    <a:pt x="90" y="11464"/>
                  </a:lnTo>
                  <a:lnTo>
                    <a:pt x="39" y="11579"/>
                  </a:lnTo>
                  <a:lnTo>
                    <a:pt x="14" y="11707"/>
                  </a:lnTo>
                  <a:lnTo>
                    <a:pt x="1" y="11835"/>
                  </a:lnTo>
                  <a:lnTo>
                    <a:pt x="1" y="16344"/>
                  </a:lnTo>
                  <a:lnTo>
                    <a:pt x="14" y="16485"/>
                  </a:lnTo>
                  <a:lnTo>
                    <a:pt x="52" y="16625"/>
                  </a:lnTo>
                  <a:lnTo>
                    <a:pt x="129" y="16741"/>
                  </a:lnTo>
                  <a:lnTo>
                    <a:pt x="218" y="16856"/>
                  </a:lnTo>
                  <a:lnTo>
                    <a:pt x="321" y="16946"/>
                  </a:lnTo>
                  <a:lnTo>
                    <a:pt x="449" y="17010"/>
                  </a:lnTo>
                  <a:lnTo>
                    <a:pt x="577" y="17048"/>
                  </a:lnTo>
                  <a:lnTo>
                    <a:pt x="731" y="17061"/>
                  </a:lnTo>
                  <a:lnTo>
                    <a:pt x="872" y="17048"/>
                  </a:lnTo>
                  <a:lnTo>
                    <a:pt x="1013" y="17010"/>
                  </a:lnTo>
                  <a:lnTo>
                    <a:pt x="1141" y="16946"/>
                  </a:lnTo>
                  <a:lnTo>
                    <a:pt x="1243" y="16856"/>
                  </a:lnTo>
                  <a:lnTo>
                    <a:pt x="1333" y="16741"/>
                  </a:lnTo>
                  <a:lnTo>
                    <a:pt x="1397" y="16625"/>
                  </a:lnTo>
                  <a:lnTo>
                    <a:pt x="1448" y="16485"/>
                  </a:lnTo>
                  <a:lnTo>
                    <a:pt x="1461" y="16344"/>
                  </a:lnTo>
                  <a:lnTo>
                    <a:pt x="1461" y="12091"/>
                  </a:lnTo>
                  <a:lnTo>
                    <a:pt x="5021" y="7788"/>
                  </a:lnTo>
                  <a:lnTo>
                    <a:pt x="5085" y="7686"/>
                  </a:lnTo>
                  <a:lnTo>
                    <a:pt x="5137" y="7570"/>
                  </a:lnTo>
                  <a:lnTo>
                    <a:pt x="5175" y="7455"/>
                  </a:lnTo>
                  <a:lnTo>
                    <a:pt x="5188" y="7327"/>
                  </a:lnTo>
                  <a:lnTo>
                    <a:pt x="5188" y="731"/>
                  </a:lnTo>
                  <a:lnTo>
                    <a:pt x="5162" y="577"/>
                  </a:lnTo>
                  <a:lnTo>
                    <a:pt x="5124" y="449"/>
                  </a:lnTo>
                  <a:lnTo>
                    <a:pt x="5060" y="321"/>
                  </a:lnTo>
                  <a:lnTo>
                    <a:pt x="4970" y="219"/>
                  </a:lnTo>
                  <a:lnTo>
                    <a:pt x="4868" y="129"/>
                  </a:lnTo>
                  <a:lnTo>
                    <a:pt x="4740" y="52"/>
                  </a:lnTo>
                  <a:lnTo>
                    <a:pt x="4599" y="14"/>
                  </a:lnTo>
                  <a:lnTo>
                    <a:pt x="44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9" name="Google Shape;2219;p43"/>
            <p:cNvSpPr/>
            <p:nvPr/>
          </p:nvSpPr>
          <p:spPr>
            <a:xfrm>
              <a:off x="5787850" y="2823700"/>
              <a:ext cx="36525" cy="274750"/>
            </a:xfrm>
            <a:custGeom>
              <a:avLst/>
              <a:gdLst/>
              <a:ahLst/>
              <a:cxnLst/>
              <a:rect l="l" t="t" r="r" b="b"/>
              <a:pathLst>
                <a:path w="1461" h="10990" extrusionOk="0">
                  <a:moveTo>
                    <a:pt x="730" y="1"/>
                  </a:moveTo>
                  <a:lnTo>
                    <a:pt x="589" y="14"/>
                  </a:lnTo>
                  <a:lnTo>
                    <a:pt x="448" y="52"/>
                  </a:lnTo>
                  <a:lnTo>
                    <a:pt x="320" y="129"/>
                  </a:lnTo>
                  <a:lnTo>
                    <a:pt x="218" y="219"/>
                  </a:lnTo>
                  <a:lnTo>
                    <a:pt x="128" y="321"/>
                  </a:lnTo>
                  <a:lnTo>
                    <a:pt x="64" y="449"/>
                  </a:lnTo>
                  <a:lnTo>
                    <a:pt x="13" y="577"/>
                  </a:lnTo>
                  <a:lnTo>
                    <a:pt x="0" y="731"/>
                  </a:lnTo>
                  <a:lnTo>
                    <a:pt x="0" y="10273"/>
                  </a:lnTo>
                  <a:lnTo>
                    <a:pt x="13" y="10414"/>
                  </a:lnTo>
                  <a:lnTo>
                    <a:pt x="64" y="10554"/>
                  </a:lnTo>
                  <a:lnTo>
                    <a:pt x="128" y="10670"/>
                  </a:lnTo>
                  <a:lnTo>
                    <a:pt x="218" y="10785"/>
                  </a:lnTo>
                  <a:lnTo>
                    <a:pt x="320" y="10875"/>
                  </a:lnTo>
                  <a:lnTo>
                    <a:pt x="448" y="10939"/>
                  </a:lnTo>
                  <a:lnTo>
                    <a:pt x="589" y="10977"/>
                  </a:lnTo>
                  <a:lnTo>
                    <a:pt x="730" y="10990"/>
                  </a:lnTo>
                  <a:lnTo>
                    <a:pt x="884" y="10977"/>
                  </a:lnTo>
                  <a:lnTo>
                    <a:pt x="1012" y="10939"/>
                  </a:lnTo>
                  <a:lnTo>
                    <a:pt x="1140" y="10875"/>
                  </a:lnTo>
                  <a:lnTo>
                    <a:pt x="1242" y="10785"/>
                  </a:lnTo>
                  <a:lnTo>
                    <a:pt x="1332" y="10670"/>
                  </a:lnTo>
                  <a:lnTo>
                    <a:pt x="1409" y="10554"/>
                  </a:lnTo>
                  <a:lnTo>
                    <a:pt x="1447" y="10414"/>
                  </a:lnTo>
                  <a:lnTo>
                    <a:pt x="1460" y="10273"/>
                  </a:lnTo>
                  <a:lnTo>
                    <a:pt x="1460" y="731"/>
                  </a:lnTo>
                  <a:lnTo>
                    <a:pt x="1447" y="577"/>
                  </a:lnTo>
                  <a:lnTo>
                    <a:pt x="1409" y="449"/>
                  </a:lnTo>
                  <a:lnTo>
                    <a:pt x="1332" y="321"/>
                  </a:lnTo>
                  <a:lnTo>
                    <a:pt x="1242" y="219"/>
                  </a:lnTo>
                  <a:lnTo>
                    <a:pt x="1140" y="129"/>
                  </a:lnTo>
                  <a:lnTo>
                    <a:pt x="1012" y="52"/>
                  </a:lnTo>
                  <a:lnTo>
                    <a:pt x="884" y="14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0" name="Google Shape;2220;p43"/>
            <p:cNvSpPr/>
            <p:nvPr/>
          </p:nvSpPr>
          <p:spPr>
            <a:xfrm>
              <a:off x="5933850" y="2823700"/>
              <a:ext cx="150525" cy="332400"/>
            </a:xfrm>
            <a:custGeom>
              <a:avLst/>
              <a:gdLst/>
              <a:ahLst/>
              <a:cxnLst/>
              <a:rect l="l" t="t" r="r" b="b"/>
              <a:pathLst>
                <a:path w="6021" h="13296" extrusionOk="0">
                  <a:moveTo>
                    <a:pt x="731" y="1"/>
                  </a:moveTo>
                  <a:lnTo>
                    <a:pt x="590" y="14"/>
                  </a:lnTo>
                  <a:lnTo>
                    <a:pt x="449" y="52"/>
                  </a:lnTo>
                  <a:lnTo>
                    <a:pt x="321" y="129"/>
                  </a:lnTo>
                  <a:lnTo>
                    <a:pt x="218" y="219"/>
                  </a:lnTo>
                  <a:lnTo>
                    <a:pt x="129" y="321"/>
                  </a:lnTo>
                  <a:lnTo>
                    <a:pt x="65" y="449"/>
                  </a:lnTo>
                  <a:lnTo>
                    <a:pt x="26" y="577"/>
                  </a:lnTo>
                  <a:lnTo>
                    <a:pt x="0" y="731"/>
                  </a:lnTo>
                  <a:lnTo>
                    <a:pt x="0" y="4560"/>
                  </a:lnTo>
                  <a:lnTo>
                    <a:pt x="13" y="4688"/>
                  </a:lnTo>
                  <a:lnTo>
                    <a:pt x="52" y="4817"/>
                  </a:lnTo>
                  <a:lnTo>
                    <a:pt x="103" y="4919"/>
                  </a:lnTo>
                  <a:lnTo>
                    <a:pt x="167" y="5021"/>
                  </a:lnTo>
                  <a:lnTo>
                    <a:pt x="257" y="5111"/>
                  </a:lnTo>
                  <a:lnTo>
                    <a:pt x="359" y="5188"/>
                  </a:lnTo>
                  <a:lnTo>
                    <a:pt x="462" y="5239"/>
                  </a:lnTo>
                  <a:lnTo>
                    <a:pt x="590" y="5278"/>
                  </a:lnTo>
                  <a:lnTo>
                    <a:pt x="4560" y="6097"/>
                  </a:lnTo>
                  <a:lnTo>
                    <a:pt x="4560" y="12565"/>
                  </a:lnTo>
                  <a:lnTo>
                    <a:pt x="4573" y="12719"/>
                  </a:lnTo>
                  <a:lnTo>
                    <a:pt x="4611" y="12847"/>
                  </a:lnTo>
                  <a:lnTo>
                    <a:pt x="4688" y="12975"/>
                  </a:lnTo>
                  <a:lnTo>
                    <a:pt x="4778" y="13078"/>
                  </a:lnTo>
                  <a:lnTo>
                    <a:pt x="4880" y="13167"/>
                  </a:lnTo>
                  <a:lnTo>
                    <a:pt x="5008" y="13231"/>
                  </a:lnTo>
                  <a:lnTo>
                    <a:pt x="5136" y="13283"/>
                  </a:lnTo>
                  <a:lnTo>
                    <a:pt x="5290" y="13295"/>
                  </a:lnTo>
                  <a:lnTo>
                    <a:pt x="5431" y="13283"/>
                  </a:lnTo>
                  <a:lnTo>
                    <a:pt x="5572" y="13231"/>
                  </a:lnTo>
                  <a:lnTo>
                    <a:pt x="5700" y="13167"/>
                  </a:lnTo>
                  <a:lnTo>
                    <a:pt x="5802" y="13078"/>
                  </a:lnTo>
                  <a:lnTo>
                    <a:pt x="5892" y="12975"/>
                  </a:lnTo>
                  <a:lnTo>
                    <a:pt x="5956" y="12847"/>
                  </a:lnTo>
                  <a:lnTo>
                    <a:pt x="5995" y="12719"/>
                  </a:lnTo>
                  <a:lnTo>
                    <a:pt x="6020" y="12565"/>
                  </a:lnTo>
                  <a:lnTo>
                    <a:pt x="6020" y="5495"/>
                  </a:lnTo>
                  <a:lnTo>
                    <a:pt x="6007" y="5367"/>
                  </a:lnTo>
                  <a:lnTo>
                    <a:pt x="5969" y="5252"/>
                  </a:lnTo>
                  <a:lnTo>
                    <a:pt x="5918" y="5137"/>
                  </a:lnTo>
                  <a:lnTo>
                    <a:pt x="5854" y="5034"/>
                  </a:lnTo>
                  <a:lnTo>
                    <a:pt x="5764" y="4945"/>
                  </a:lnTo>
                  <a:lnTo>
                    <a:pt x="5662" y="4881"/>
                  </a:lnTo>
                  <a:lnTo>
                    <a:pt x="5559" y="4817"/>
                  </a:lnTo>
                  <a:lnTo>
                    <a:pt x="5431" y="4778"/>
                  </a:lnTo>
                  <a:lnTo>
                    <a:pt x="1461" y="3971"/>
                  </a:lnTo>
                  <a:lnTo>
                    <a:pt x="1461" y="731"/>
                  </a:lnTo>
                  <a:lnTo>
                    <a:pt x="1448" y="577"/>
                  </a:lnTo>
                  <a:lnTo>
                    <a:pt x="1409" y="449"/>
                  </a:lnTo>
                  <a:lnTo>
                    <a:pt x="1333" y="321"/>
                  </a:lnTo>
                  <a:lnTo>
                    <a:pt x="1243" y="219"/>
                  </a:lnTo>
                  <a:lnTo>
                    <a:pt x="1140" y="129"/>
                  </a:lnTo>
                  <a:lnTo>
                    <a:pt x="1012" y="52"/>
                  </a:lnTo>
                  <a:lnTo>
                    <a:pt x="884" y="14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1" name="Google Shape;2221;p43"/>
            <p:cNvSpPr/>
            <p:nvPr/>
          </p:nvSpPr>
          <p:spPr>
            <a:xfrm>
              <a:off x="6016775" y="2268800"/>
              <a:ext cx="313500" cy="149875"/>
            </a:xfrm>
            <a:custGeom>
              <a:avLst/>
              <a:gdLst/>
              <a:ahLst/>
              <a:cxnLst/>
              <a:rect l="l" t="t" r="r" b="b"/>
              <a:pathLst>
                <a:path w="12540" h="5995" extrusionOk="0">
                  <a:moveTo>
                    <a:pt x="11822" y="1"/>
                  </a:moveTo>
                  <a:lnTo>
                    <a:pt x="11681" y="13"/>
                  </a:lnTo>
                  <a:lnTo>
                    <a:pt x="11553" y="52"/>
                  </a:lnTo>
                  <a:lnTo>
                    <a:pt x="11413" y="116"/>
                  </a:lnTo>
                  <a:lnTo>
                    <a:pt x="4612" y="4535"/>
                  </a:lnTo>
                  <a:lnTo>
                    <a:pt x="731" y="4535"/>
                  </a:lnTo>
                  <a:lnTo>
                    <a:pt x="577" y="4547"/>
                  </a:lnTo>
                  <a:lnTo>
                    <a:pt x="449" y="4586"/>
                  </a:lnTo>
                  <a:lnTo>
                    <a:pt x="321" y="4663"/>
                  </a:lnTo>
                  <a:lnTo>
                    <a:pt x="218" y="4752"/>
                  </a:lnTo>
                  <a:lnTo>
                    <a:pt x="129" y="4855"/>
                  </a:lnTo>
                  <a:lnTo>
                    <a:pt x="52" y="4983"/>
                  </a:lnTo>
                  <a:lnTo>
                    <a:pt x="14" y="5111"/>
                  </a:lnTo>
                  <a:lnTo>
                    <a:pt x="1" y="5265"/>
                  </a:lnTo>
                  <a:lnTo>
                    <a:pt x="14" y="5406"/>
                  </a:lnTo>
                  <a:lnTo>
                    <a:pt x="52" y="5547"/>
                  </a:lnTo>
                  <a:lnTo>
                    <a:pt x="129" y="5675"/>
                  </a:lnTo>
                  <a:lnTo>
                    <a:pt x="218" y="5777"/>
                  </a:lnTo>
                  <a:lnTo>
                    <a:pt x="321" y="5867"/>
                  </a:lnTo>
                  <a:lnTo>
                    <a:pt x="449" y="5931"/>
                  </a:lnTo>
                  <a:lnTo>
                    <a:pt x="577" y="5982"/>
                  </a:lnTo>
                  <a:lnTo>
                    <a:pt x="731" y="5995"/>
                  </a:lnTo>
                  <a:lnTo>
                    <a:pt x="4816" y="5995"/>
                  </a:lnTo>
                  <a:lnTo>
                    <a:pt x="4932" y="5982"/>
                  </a:lnTo>
                  <a:lnTo>
                    <a:pt x="5034" y="5956"/>
                  </a:lnTo>
                  <a:lnTo>
                    <a:pt x="5124" y="5918"/>
                  </a:lnTo>
                  <a:lnTo>
                    <a:pt x="5214" y="5880"/>
                  </a:lnTo>
                  <a:lnTo>
                    <a:pt x="12207" y="1333"/>
                  </a:lnTo>
                  <a:lnTo>
                    <a:pt x="12322" y="1243"/>
                  </a:lnTo>
                  <a:lnTo>
                    <a:pt x="12412" y="1141"/>
                  </a:lnTo>
                  <a:lnTo>
                    <a:pt x="12488" y="1013"/>
                  </a:lnTo>
                  <a:lnTo>
                    <a:pt x="12527" y="884"/>
                  </a:lnTo>
                  <a:lnTo>
                    <a:pt x="12540" y="744"/>
                  </a:lnTo>
                  <a:lnTo>
                    <a:pt x="12527" y="603"/>
                  </a:lnTo>
                  <a:lnTo>
                    <a:pt x="12488" y="462"/>
                  </a:lnTo>
                  <a:lnTo>
                    <a:pt x="12424" y="334"/>
                  </a:lnTo>
                  <a:lnTo>
                    <a:pt x="12335" y="218"/>
                  </a:lnTo>
                  <a:lnTo>
                    <a:pt x="12219" y="129"/>
                  </a:lnTo>
                  <a:lnTo>
                    <a:pt x="12091" y="52"/>
                  </a:lnTo>
                  <a:lnTo>
                    <a:pt x="11963" y="13"/>
                  </a:lnTo>
                  <a:lnTo>
                    <a:pt x="118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2" name="Google Shape;2222;p43"/>
            <p:cNvSpPr/>
            <p:nvPr/>
          </p:nvSpPr>
          <p:spPr>
            <a:xfrm>
              <a:off x="6016775" y="2474700"/>
              <a:ext cx="403150" cy="123300"/>
            </a:xfrm>
            <a:custGeom>
              <a:avLst/>
              <a:gdLst/>
              <a:ahLst/>
              <a:cxnLst/>
              <a:rect l="l" t="t" r="r" b="b"/>
              <a:pathLst>
                <a:path w="16126" h="4932" extrusionOk="0">
                  <a:moveTo>
                    <a:pt x="731" y="0"/>
                  </a:moveTo>
                  <a:lnTo>
                    <a:pt x="577" y="13"/>
                  </a:lnTo>
                  <a:lnTo>
                    <a:pt x="449" y="51"/>
                  </a:lnTo>
                  <a:lnTo>
                    <a:pt x="321" y="115"/>
                  </a:lnTo>
                  <a:lnTo>
                    <a:pt x="218" y="205"/>
                  </a:lnTo>
                  <a:lnTo>
                    <a:pt x="129" y="320"/>
                  </a:lnTo>
                  <a:lnTo>
                    <a:pt x="52" y="436"/>
                  </a:lnTo>
                  <a:lnTo>
                    <a:pt x="14" y="577"/>
                  </a:lnTo>
                  <a:lnTo>
                    <a:pt x="1" y="730"/>
                  </a:lnTo>
                  <a:lnTo>
                    <a:pt x="14" y="871"/>
                  </a:lnTo>
                  <a:lnTo>
                    <a:pt x="52" y="1012"/>
                  </a:lnTo>
                  <a:lnTo>
                    <a:pt x="129" y="1127"/>
                  </a:lnTo>
                  <a:lnTo>
                    <a:pt x="218" y="1243"/>
                  </a:lnTo>
                  <a:lnTo>
                    <a:pt x="321" y="1332"/>
                  </a:lnTo>
                  <a:lnTo>
                    <a:pt x="449" y="1396"/>
                  </a:lnTo>
                  <a:lnTo>
                    <a:pt x="577" y="1435"/>
                  </a:lnTo>
                  <a:lnTo>
                    <a:pt x="731" y="1447"/>
                  </a:lnTo>
                  <a:lnTo>
                    <a:pt x="5944" y="1447"/>
                  </a:lnTo>
                  <a:lnTo>
                    <a:pt x="8787" y="4688"/>
                  </a:lnTo>
                  <a:lnTo>
                    <a:pt x="8838" y="4739"/>
                  </a:lnTo>
                  <a:lnTo>
                    <a:pt x="8902" y="4790"/>
                  </a:lnTo>
                  <a:lnTo>
                    <a:pt x="8966" y="4829"/>
                  </a:lnTo>
                  <a:lnTo>
                    <a:pt x="9030" y="4867"/>
                  </a:lnTo>
                  <a:lnTo>
                    <a:pt x="9094" y="4893"/>
                  </a:lnTo>
                  <a:lnTo>
                    <a:pt x="9171" y="4918"/>
                  </a:lnTo>
                  <a:lnTo>
                    <a:pt x="9248" y="4931"/>
                  </a:lnTo>
                  <a:lnTo>
                    <a:pt x="15396" y="4931"/>
                  </a:lnTo>
                  <a:lnTo>
                    <a:pt x="15549" y="4918"/>
                  </a:lnTo>
                  <a:lnTo>
                    <a:pt x="15678" y="4867"/>
                  </a:lnTo>
                  <a:lnTo>
                    <a:pt x="15806" y="4803"/>
                  </a:lnTo>
                  <a:lnTo>
                    <a:pt x="15921" y="4713"/>
                  </a:lnTo>
                  <a:lnTo>
                    <a:pt x="15998" y="4611"/>
                  </a:lnTo>
                  <a:lnTo>
                    <a:pt x="16075" y="4483"/>
                  </a:lnTo>
                  <a:lnTo>
                    <a:pt x="16113" y="4342"/>
                  </a:lnTo>
                  <a:lnTo>
                    <a:pt x="16126" y="4201"/>
                  </a:lnTo>
                  <a:lnTo>
                    <a:pt x="16113" y="4060"/>
                  </a:lnTo>
                  <a:lnTo>
                    <a:pt x="16075" y="3919"/>
                  </a:lnTo>
                  <a:lnTo>
                    <a:pt x="15998" y="3791"/>
                  </a:lnTo>
                  <a:lnTo>
                    <a:pt x="15921" y="3689"/>
                  </a:lnTo>
                  <a:lnTo>
                    <a:pt x="15806" y="3599"/>
                  </a:lnTo>
                  <a:lnTo>
                    <a:pt x="15678" y="3535"/>
                  </a:lnTo>
                  <a:lnTo>
                    <a:pt x="15549" y="3484"/>
                  </a:lnTo>
                  <a:lnTo>
                    <a:pt x="15396" y="3471"/>
                  </a:lnTo>
                  <a:lnTo>
                    <a:pt x="9658" y="3471"/>
                  </a:lnTo>
                  <a:lnTo>
                    <a:pt x="6814" y="244"/>
                  </a:lnTo>
                  <a:lnTo>
                    <a:pt x="6763" y="192"/>
                  </a:lnTo>
                  <a:lnTo>
                    <a:pt x="6699" y="141"/>
                  </a:lnTo>
                  <a:lnTo>
                    <a:pt x="6635" y="90"/>
                  </a:lnTo>
                  <a:lnTo>
                    <a:pt x="6571" y="64"/>
                  </a:lnTo>
                  <a:lnTo>
                    <a:pt x="6494" y="39"/>
                  </a:lnTo>
                  <a:lnTo>
                    <a:pt x="6430" y="13"/>
                  </a:lnTo>
                  <a:lnTo>
                    <a:pt x="63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3" name="Google Shape;2223;p43"/>
            <p:cNvSpPr/>
            <p:nvPr/>
          </p:nvSpPr>
          <p:spPr>
            <a:xfrm>
              <a:off x="6016775" y="2606925"/>
              <a:ext cx="313500" cy="211675"/>
            </a:xfrm>
            <a:custGeom>
              <a:avLst/>
              <a:gdLst/>
              <a:ahLst/>
              <a:cxnLst/>
              <a:rect l="l" t="t" r="r" b="b"/>
              <a:pathLst>
                <a:path w="12540" h="8467" extrusionOk="0">
                  <a:moveTo>
                    <a:pt x="731" y="1"/>
                  </a:moveTo>
                  <a:lnTo>
                    <a:pt x="577" y="14"/>
                  </a:lnTo>
                  <a:lnTo>
                    <a:pt x="449" y="52"/>
                  </a:lnTo>
                  <a:lnTo>
                    <a:pt x="321" y="116"/>
                  </a:lnTo>
                  <a:lnTo>
                    <a:pt x="218" y="206"/>
                  </a:lnTo>
                  <a:lnTo>
                    <a:pt x="129" y="321"/>
                  </a:lnTo>
                  <a:lnTo>
                    <a:pt x="52" y="436"/>
                  </a:lnTo>
                  <a:lnTo>
                    <a:pt x="14" y="577"/>
                  </a:lnTo>
                  <a:lnTo>
                    <a:pt x="1" y="731"/>
                  </a:lnTo>
                  <a:lnTo>
                    <a:pt x="14" y="872"/>
                  </a:lnTo>
                  <a:lnTo>
                    <a:pt x="52" y="1013"/>
                  </a:lnTo>
                  <a:lnTo>
                    <a:pt x="129" y="1128"/>
                  </a:lnTo>
                  <a:lnTo>
                    <a:pt x="218" y="1243"/>
                  </a:lnTo>
                  <a:lnTo>
                    <a:pt x="321" y="1333"/>
                  </a:lnTo>
                  <a:lnTo>
                    <a:pt x="449" y="1397"/>
                  </a:lnTo>
                  <a:lnTo>
                    <a:pt x="577" y="1435"/>
                  </a:lnTo>
                  <a:lnTo>
                    <a:pt x="731" y="1448"/>
                  </a:lnTo>
                  <a:lnTo>
                    <a:pt x="5918" y="1448"/>
                  </a:lnTo>
                  <a:lnTo>
                    <a:pt x="11246" y="8198"/>
                  </a:lnTo>
                  <a:lnTo>
                    <a:pt x="11297" y="8262"/>
                  </a:lnTo>
                  <a:lnTo>
                    <a:pt x="11361" y="8313"/>
                  </a:lnTo>
                  <a:lnTo>
                    <a:pt x="11425" y="8364"/>
                  </a:lnTo>
                  <a:lnTo>
                    <a:pt x="11502" y="8403"/>
                  </a:lnTo>
                  <a:lnTo>
                    <a:pt x="11579" y="8428"/>
                  </a:lnTo>
                  <a:lnTo>
                    <a:pt x="11656" y="8454"/>
                  </a:lnTo>
                  <a:lnTo>
                    <a:pt x="11733" y="8467"/>
                  </a:lnTo>
                  <a:lnTo>
                    <a:pt x="11925" y="8467"/>
                  </a:lnTo>
                  <a:lnTo>
                    <a:pt x="12053" y="8428"/>
                  </a:lnTo>
                  <a:lnTo>
                    <a:pt x="12155" y="8377"/>
                  </a:lnTo>
                  <a:lnTo>
                    <a:pt x="12258" y="8313"/>
                  </a:lnTo>
                  <a:lnTo>
                    <a:pt x="12373" y="8211"/>
                  </a:lnTo>
                  <a:lnTo>
                    <a:pt x="12450" y="8095"/>
                  </a:lnTo>
                  <a:lnTo>
                    <a:pt x="12501" y="7967"/>
                  </a:lnTo>
                  <a:lnTo>
                    <a:pt x="12540" y="7826"/>
                  </a:lnTo>
                  <a:lnTo>
                    <a:pt x="12540" y="7686"/>
                  </a:lnTo>
                  <a:lnTo>
                    <a:pt x="12514" y="7545"/>
                  </a:lnTo>
                  <a:lnTo>
                    <a:pt x="12463" y="7417"/>
                  </a:lnTo>
                  <a:lnTo>
                    <a:pt x="12386" y="7289"/>
                  </a:lnTo>
                  <a:lnTo>
                    <a:pt x="6840" y="270"/>
                  </a:lnTo>
                  <a:lnTo>
                    <a:pt x="6789" y="206"/>
                  </a:lnTo>
                  <a:lnTo>
                    <a:pt x="6725" y="155"/>
                  </a:lnTo>
                  <a:lnTo>
                    <a:pt x="6661" y="103"/>
                  </a:lnTo>
                  <a:lnTo>
                    <a:pt x="6584" y="65"/>
                  </a:lnTo>
                  <a:lnTo>
                    <a:pt x="6507" y="39"/>
                  </a:lnTo>
                  <a:lnTo>
                    <a:pt x="6430" y="14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4" name="Google Shape;2224;p43"/>
            <p:cNvSpPr/>
            <p:nvPr/>
          </p:nvSpPr>
          <p:spPr>
            <a:xfrm>
              <a:off x="6016775" y="2740775"/>
              <a:ext cx="143475" cy="36525"/>
            </a:xfrm>
            <a:custGeom>
              <a:avLst/>
              <a:gdLst/>
              <a:ahLst/>
              <a:cxnLst/>
              <a:rect l="l" t="t" r="r" b="b"/>
              <a:pathLst>
                <a:path w="5739" h="1461" extrusionOk="0">
                  <a:moveTo>
                    <a:pt x="731" y="1"/>
                  </a:moveTo>
                  <a:lnTo>
                    <a:pt x="577" y="13"/>
                  </a:lnTo>
                  <a:lnTo>
                    <a:pt x="449" y="65"/>
                  </a:lnTo>
                  <a:lnTo>
                    <a:pt x="321" y="129"/>
                  </a:lnTo>
                  <a:lnTo>
                    <a:pt x="218" y="218"/>
                  </a:lnTo>
                  <a:lnTo>
                    <a:pt x="129" y="321"/>
                  </a:lnTo>
                  <a:lnTo>
                    <a:pt x="52" y="449"/>
                  </a:lnTo>
                  <a:lnTo>
                    <a:pt x="14" y="590"/>
                  </a:lnTo>
                  <a:lnTo>
                    <a:pt x="1" y="731"/>
                  </a:lnTo>
                  <a:lnTo>
                    <a:pt x="14" y="884"/>
                  </a:lnTo>
                  <a:lnTo>
                    <a:pt x="52" y="1012"/>
                  </a:lnTo>
                  <a:lnTo>
                    <a:pt x="129" y="1140"/>
                  </a:lnTo>
                  <a:lnTo>
                    <a:pt x="218" y="1243"/>
                  </a:lnTo>
                  <a:lnTo>
                    <a:pt x="321" y="1333"/>
                  </a:lnTo>
                  <a:lnTo>
                    <a:pt x="449" y="1409"/>
                  </a:lnTo>
                  <a:lnTo>
                    <a:pt x="577" y="1448"/>
                  </a:lnTo>
                  <a:lnTo>
                    <a:pt x="731" y="1461"/>
                  </a:lnTo>
                  <a:lnTo>
                    <a:pt x="5009" y="1461"/>
                  </a:lnTo>
                  <a:lnTo>
                    <a:pt x="5149" y="1448"/>
                  </a:lnTo>
                  <a:lnTo>
                    <a:pt x="5290" y="1409"/>
                  </a:lnTo>
                  <a:lnTo>
                    <a:pt x="5418" y="1333"/>
                  </a:lnTo>
                  <a:lnTo>
                    <a:pt x="5521" y="1243"/>
                  </a:lnTo>
                  <a:lnTo>
                    <a:pt x="5611" y="1140"/>
                  </a:lnTo>
                  <a:lnTo>
                    <a:pt x="5675" y="1012"/>
                  </a:lnTo>
                  <a:lnTo>
                    <a:pt x="5713" y="884"/>
                  </a:lnTo>
                  <a:lnTo>
                    <a:pt x="5739" y="731"/>
                  </a:lnTo>
                  <a:lnTo>
                    <a:pt x="5713" y="590"/>
                  </a:lnTo>
                  <a:lnTo>
                    <a:pt x="5675" y="449"/>
                  </a:lnTo>
                  <a:lnTo>
                    <a:pt x="5611" y="321"/>
                  </a:lnTo>
                  <a:lnTo>
                    <a:pt x="5521" y="218"/>
                  </a:lnTo>
                  <a:lnTo>
                    <a:pt x="5418" y="129"/>
                  </a:lnTo>
                  <a:lnTo>
                    <a:pt x="5290" y="65"/>
                  </a:lnTo>
                  <a:lnTo>
                    <a:pt x="5149" y="13"/>
                  </a:lnTo>
                  <a:lnTo>
                    <a:pt x="50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5" name="Google Shape;2225;p43"/>
            <p:cNvSpPr/>
            <p:nvPr/>
          </p:nvSpPr>
          <p:spPr>
            <a:xfrm>
              <a:off x="5142325" y="2807375"/>
              <a:ext cx="68875" cy="68875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1371" y="1"/>
                  </a:moveTo>
                  <a:lnTo>
                    <a:pt x="1230" y="13"/>
                  </a:lnTo>
                  <a:lnTo>
                    <a:pt x="1102" y="26"/>
                  </a:lnTo>
                  <a:lnTo>
                    <a:pt x="961" y="65"/>
                  </a:lnTo>
                  <a:lnTo>
                    <a:pt x="833" y="103"/>
                  </a:lnTo>
                  <a:lnTo>
                    <a:pt x="718" y="167"/>
                  </a:lnTo>
                  <a:lnTo>
                    <a:pt x="602" y="231"/>
                  </a:lnTo>
                  <a:lnTo>
                    <a:pt x="500" y="321"/>
                  </a:lnTo>
                  <a:lnTo>
                    <a:pt x="398" y="410"/>
                  </a:lnTo>
                  <a:lnTo>
                    <a:pt x="308" y="500"/>
                  </a:lnTo>
                  <a:lnTo>
                    <a:pt x="231" y="615"/>
                  </a:lnTo>
                  <a:lnTo>
                    <a:pt x="167" y="718"/>
                  </a:lnTo>
                  <a:lnTo>
                    <a:pt x="103" y="846"/>
                  </a:lnTo>
                  <a:lnTo>
                    <a:pt x="52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5"/>
                  </a:lnTo>
                  <a:lnTo>
                    <a:pt x="26" y="1653"/>
                  </a:lnTo>
                  <a:lnTo>
                    <a:pt x="52" y="1794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08" y="2255"/>
                  </a:lnTo>
                  <a:lnTo>
                    <a:pt x="398" y="2357"/>
                  </a:lnTo>
                  <a:lnTo>
                    <a:pt x="500" y="2447"/>
                  </a:lnTo>
                  <a:lnTo>
                    <a:pt x="602" y="2524"/>
                  </a:lnTo>
                  <a:lnTo>
                    <a:pt x="718" y="2588"/>
                  </a:lnTo>
                  <a:lnTo>
                    <a:pt x="833" y="2652"/>
                  </a:lnTo>
                  <a:lnTo>
                    <a:pt x="961" y="2703"/>
                  </a:lnTo>
                  <a:lnTo>
                    <a:pt x="1102" y="2729"/>
                  </a:lnTo>
                  <a:lnTo>
                    <a:pt x="1230" y="2754"/>
                  </a:lnTo>
                  <a:lnTo>
                    <a:pt x="1512" y="2754"/>
                  </a:lnTo>
                  <a:lnTo>
                    <a:pt x="1653" y="2729"/>
                  </a:lnTo>
                  <a:lnTo>
                    <a:pt x="1781" y="2703"/>
                  </a:lnTo>
                  <a:lnTo>
                    <a:pt x="1909" y="2652"/>
                  </a:lnTo>
                  <a:lnTo>
                    <a:pt x="2037" y="2588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34" y="2255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22"/>
                  </a:lnTo>
                  <a:lnTo>
                    <a:pt x="2690" y="1794"/>
                  </a:lnTo>
                  <a:lnTo>
                    <a:pt x="2729" y="1653"/>
                  </a:lnTo>
                  <a:lnTo>
                    <a:pt x="2754" y="1525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690" y="974"/>
                  </a:lnTo>
                  <a:lnTo>
                    <a:pt x="2652" y="846"/>
                  </a:lnTo>
                  <a:lnTo>
                    <a:pt x="2588" y="718"/>
                  </a:lnTo>
                  <a:lnTo>
                    <a:pt x="2524" y="615"/>
                  </a:lnTo>
                  <a:lnTo>
                    <a:pt x="2434" y="500"/>
                  </a:lnTo>
                  <a:lnTo>
                    <a:pt x="2357" y="410"/>
                  </a:lnTo>
                  <a:lnTo>
                    <a:pt x="2255" y="321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09" y="103"/>
                  </a:lnTo>
                  <a:lnTo>
                    <a:pt x="1781" y="65"/>
                  </a:lnTo>
                  <a:lnTo>
                    <a:pt x="1653" y="26"/>
                  </a:lnTo>
                  <a:lnTo>
                    <a:pt x="1512" y="13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6" name="Google Shape;2226;p43"/>
            <p:cNvSpPr/>
            <p:nvPr/>
          </p:nvSpPr>
          <p:spPr>
            <a:xfrm>
              <a:off x="5303075" y="2622625"/>
              <a:ext cx="69175" cy="69175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1383" y="0"/>
                  </a:moveTo>
                  <a:lnTo>
                    <a:pt x="1242" y="13"/>
                  </a:lnTo>
                  <a:lnTo>
                    <a:pt x="1101" y="39"/>
                  </a:lnTo>
                  <a:lnTo>
                    <a:pt x="973" y="64"/>
                  </a:lnTo>
                  <a:lnTo>
                    <a:pt x="845" y="116"/>
                  </a:lnTo>
                  <a:lnTo>
                    <a:pt x="730" y="167"/>
                  </a:lnTo>
                  <a:lnTo>
                    <a:pt x="615" y="244"/>
                  </a:lnTo>
                  <a:lnTo>
                    <a:pt x="512" y="321"/>
                  </a:lnTo>
                  <a:lnTo>
                    <a:pt x="410" y="410"/>
                  </a:lnTo>
                  <a:lnTo>
                    <a:pt x="320" y="513"/>
                  </a:lnTo>
                  <a:lnTo>
                    <a:pt x="243" y="615"/>
                  </a:lnTo>
                  <a:lnTo>
                    <a:pt x="167" y="730"/>
                  </a:lnTo>
                  <a:lnTo>
                    <a:pt x="115" y="846"/>
                  </a:lnTo>
                  <a:lnTo>
                    <a:pt x="64" y="974"/>
                  </a:lnTo>
                  <a:lnTo>
                    <a:pt x="38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5"/>
                  </a:lnTo>
                  <a:lnTo>
                    <a:pt x="38" y="1665"/>
                  </a:lnTo>
                  <a:lnTo>
                    <a:pt x="64" y="1794"/>
                  </a:lnTo>
                  <a:lnTo>
                    <a:pt x="115" y="1922"/>
                  </a:lnTo>
                  <a:lnTo>
                    <a:pt x="167" y="2037"/>
                  </a:lnTo>
                  <a:lnTo>
                    <a:pt x="243" y="2152"/>
                  </a:lnTo>
                  <a:lnTo>
                    <a:pt x="320" y="2267"/>
                  </a:lnTo>
                  <a:lnTo>
                    <a:pt x="410" y="2357"/>
                  </a:lnTo>
                  <a:lnTo>
                    <a:pt x="512" y="2447"/>
                  </a:lnTo>
                  <a:lnTo>
                    <a:pt x="615" y="2524"/>
                  </a:lnTo>
                  <a:lnTo>
                    <a:pt x="730" y="2600"/>
                  </a:lnTo>
                  <a:lnTo>
                    <a:pt x="845" y="2652"/>
                  </a:lnTo>
                  <a:lnTo>
                    <a:pt x="973" y="2703"/>
                  </a:lnTo>
                  <a:lnTo>
                    <a:pt x="1101" y="2741"/>
                  </a:lnTo>
                  <a:lnTo>
                    <a:pt x="1242" y="2754"/>
                  </a:lnTo>
                  <a:lnTo>
                    <a:pt x="1383" y="2767"/>
                  </a:lnTo>
                  <a:lnTo>
                    <a:pt x="1524" y="2754"/>
                  </a:lnTo>
                  <a:lnTo>
                    <a:pt x="1665" y="2741"/>
                  </a:lnTo>
                  <a:lnTo>
                    <a:pt x="1793" y="2703"/>
                  </a:lnTo>
                  <a:lnTo>
                    <a:pt x="1921" y="2652"/>
                  </a:lnTo>
                  <a:lnTo>
                    <a:pt x="2036" y="2600"/>
                  </a:lnTo>
                  <a:lnTo>
                    <a:pt x="2152" y="2524"/>
                  </a:lnTo>
                  <a:lnTo>
                    <a:pt x="2267" y="2447"/>
                  </a:lnTo>
                  <a:lnTo>
                    <a:pt x="2357" y="2357"/>
                  </a:lnTo>
                  <a:lnTo>
                    <a:pt x="2446" y="2267"/>
                  </a:lnTo>
                  <a:lnTo>
                    <a:pt x="2523" y="2152"/>
                  </a:lnTo>
                  <a:lnTo>
                    <a:pt x="2600" y="2037"/>
                  </a:lnTo>
                  <a:lnTo>
                    <a:pt x="2651" y="1922"/>
                  </a:lnTo>
                  <a:lnTo>
                    <a:pt x="2702" y="1794"/>
                  </a:lnTo>
                  <a:lnTo>
                    <a:pt x="2741" y="1665"/>
                  </a:lnTo>
                  <a:lnTo>
                    <a:pt x="2754" y="1525"/>
                  </a:lnTo>
                  <a:lnTo>
                    <a:pt x="2767" y="1384"/>
                  </a:lnTo>
                  <a:lnTo>
                    <a:pt x="2754" y="1243"/>
                  </a:lnTo>
                  <a:lnTo>
                    <a:pt x="2741" y="1102"/>
                  </a:lnTo>
                  <a:lnTo>
                    <a:pt x="2702" y="974"/>
                  </a:lnTo>
                  <a:lnTo>
                    <a:pt x="2651" y="846"/>
                  </a:lnTo>
                  <a:lnTo>
                    <a:pt x="2600" y="730"/>
                  </a:lnTo>
                  <a:lnTo>
                    <a:pt x="2523" y="615"/>
                  </a:lnTo>
                  <a:lnTo>
                    <a:pt x="2446" y="513"/>
                  </a:lnTo>
                  <a:lnTo>
                    <a:pt x="2357" y="410"/>
                  </a:lnTo>
                  <a:lnTo>
                    <a:pt x="2267" y="321"/>
                  </a:lnTo>
                  <a:lnTo>
                    <a:pt x="2152" y="244"/>
                  </a:lnTo>
                  <a:lnTo>
                    <a:pt x="2036" y="167"/>
                  </a:lnTo>
                  <a:lnTo>
                    <a:pt x="1921" y="116"/>
                  </a:lnTo>
                  <a:lnTo>
                    <a:pt x="1793" y="64"/>
                  </a:lnTo>
                  <a:lnTo>
                    <a:pt x="1665" y="39"/>
                  </a:lnTo>
                  <a:lnTo>
                    <a:pt x="1524" y="13"/>
                  </a:lnTo>
                  <a:lnTo>
                    <a:pt x="13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7" name="Google Shape;2227;p43"/>
            <p:cNvSpPr/>
            <p:nvPr/>
          </p:nvSpPr>
          <p:spPr>
            <a:xfrm>
              <a:off x="5142325" y="2454525"/>
              <a:ext cx="68875" cy="68850"/>
            </a:xfrm>
            <a:custGeom>
              <a:avLst/>
              <a:gdLst/>
              <a:ahLst/>
              <a:cxnLst/>
              <a:rect l="l" t="t" r="r" b="b"/>
              <a:pathLst>
                <a:path w="2755" h="2754" extrusionOk="0">
                  <a:moveTo>
                    <a:pt x="1230" y="0"/>
                  </a:moveTo>
                  <a:lnTo>
                    <a:pt x="1102" y="26"/>
                  </a:lnTo>
                  <a:lnTo>
                    <a:pt x="961" y="64"/>
                  </a:lnTo>
                  <a:lnTo>
                    <a:pt x="833" y="103"/>
                  </a:lnTo>
                  <a:lnTo>
                    <a:pt x="718" y="167"/>
                  </a:lnTo>
                  <a:lnTo>
                    <a:pt x="602" y="231"/>
                  </a:lnTo>
                  <a:lnTo>
                    <a:pt x="500" y="308"/>
                  </a:lnTo>
                  <a:lnTo>
                    <a:pt x="398" y="397"/>
                  </a:lnTo>
                  <a:lnTo>
                    <a:pt x="308" y="500"/>
                  </a:lnTo>
                  <a:lnTo>
                    <a:pt x="231" y="602"/>
                  </a:lnTo>
                  <a:lnTo>
                    <a:pt x="167" y="718"/>
                  </a:lnTo>
                  <a:lnTo>
                    <a:pt x="103" y="846"/>
                  </a:lnTo>
                  <a:lnTo>
                    <a:pt x="52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4"/>
                  </a:lnTo>
                  <a:lnTo>
                    <a:pt x="26" y="1652"/>
                  </a:lnTo>
                  <a:lnTo>
                    <a:pt x="52" y="1793"/>
                  </a:lnTo>
                  <a:lnTo>
                    <a:pt x="103" y="1909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08" y="2254"/>
                  </a:lnTo>
                  <a:lnTo>
                    <a:pt x="398" y="2357"/>
                  </a:lnTo>
                  <a:lnTo>
                    <a:pt x="500" y="2447"/>
                  </a:lnTo>
                  <a:lnTo>
                    <a:pt x="602" y="2523"/>
                  </a:lnTo>
                  <a:lnTo>
                    <a:pt x="718" y="2587"/>
                  </a:lnTo>
                  <a:lnTo>
                    <a:pt x="833" y="2652"/>
                  </a:lnTo>
                  <a:lnTo>
                    <a:pt x="961" y="2690"/>
                  </a:lnTo>
                  <a:lnTo>
                    <a:pt x="1102" y="2728"/>
                  </a:lnTo>
                  <a:lnTo>
                    <a:pt x="1230" y="2754"/>
                  </a:lnTo>
                  <a:lnTo>
                    <a:pt x="1512" y="2754"/>
                  </a:lnTo>
                  <a:lnTo>
                    <a:pt x="1653" y="2728"/>
                  </a:lnTo>
                  <a:lnTo>
                    <a:pt x="1781" y="2690"/>
                  </a:lnTo>
                  <a:lnTo>
                    <a:pt x="1909" y="2652"/>
                  </a:lnTo>
                  <a:lnTo>
                    <a:pt x="2037" y="2587"/>
                  </a:lnTo>
                  <a:lnTo>
                    <a:pt x="2152" y="2523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34" y="2254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09"/>
                  </a:lnTo>
                  <a:lnTo>
                    <a:pt x="2690" y="1793"/>
                  </a:lnTo>
                  <a:lnTo>
                    <a:pt x="2729" y="1652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690" y="974"/>
                  </a:lnTo>
                  <a:lnTo>
                    <a:pt x="2652" y="846"/>
                  </a:lnTo>
                  <a:lnTo>
                    <a:pt x="2588" y="718"/>
                  </a:lnTo>
                  <a:lnTo>
                    <a:pt x="2524" y="602"/>
                  </a:lnTo>
                  <a:lnTo>
                    <a:pt x="2434" y="500"/>
                  </a:lnTo>
                  <a:lnTo>
                    <a:pt x="2357" y="397"/>
                  </a:lnTo>
                  <a:lnTo>
                    <a:pt x="2255" y="308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09" y="103"/>
                  </a:lnTo>
                  <a:lnTo>
                    <a:pt x="1781" y="64"/>
                  </a:lnTo>
                  <a:lnTo>
                    <a:pt x="1653" y="26"/>
                  </a:lnTo>
                  <a:lnTo>
                    <a:pt x="15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8" name="Google Shape;2228;p43"/>
            <p:cNvSpPr/>
            <p:nvPr/>
          </p:nvSpPr>
          <p:spPr>
            <a:xfrm>
              <a:off x="5215650" y="2243200"/>
              <a:ext cx="69175" cy="69175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38"/>
                  </a:lnTo>
                  <a:lnTo>
                    <a:pt x="974" y="64"/>
                  </a:lnTo>
                  <a:lnTo>
                    <a:pt x="846" y="115"/>
                  </a:lnTo>
                  <a:lnTo>
                    <a:pt x="731" y="167"/>
                  </a:lnTo>
                  <a:lnTo>
                    <a:pt x="615" y="243"/>
                  </a:lnTo>
                  <a:lnTo>
                    <a:pt x="513" y="320"/>
                  </a:lnTo>
                  <a:lnTo>
                    <a:pt x="410" y="410"/>
                  </a:lnTo>
                  <a:lnTo>
                    <a:pt x="321" y="512"/>
                  </a:lnTo>
                  <a:lnTo>
                    <a:pt x="244" y="615"/>
                  </a:lnTo>
                  <a:lnTo>
                    <a:pt x="167" y="730"/>
                  </a:lnTo>
                  <a:lnTo>
                    <a:pt x="116" y="845"/>
                  </a:lnTo>
                  <a:lnTo>
                    <a:pt x="65" y="973"/>
                  </a:lnTo>
                  <a:lnTo>
                    <a:pt x="39" y="1102"/>
                  </a:lnTo>
                  <a:lnTo>
                    <a:pt x="13" y="1242"/>
                  </a:lnTo>
                  <a:lnTo>
                    <a:pt x="0" y="1383"/>
                  </a:lnTo>
                  <a:lnTo>
                    <a:pt x="13" y="1524"/>
                  </a:lnTo>
                  <a:lnTo>
                    <a:pt x="39" y="1665"/>
                  </a:lnTo>
                  <a:lnTo>
                    <a:pt x="65" y="1793"/>
                  </a:lnTo>
                  <a:lnTo>
                    <a:pt x="116" y="1921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67"/>
                  </a:lnTo>
                  <a:lnTo>
                    <a:pt x="410" y="2357"/>
                  </a:lnTo>
                  <a:lnTo>
                    <a:pt x="513" y="2446"/>
                  </a:lnTo>
                  <a:lnTo>
                    <a:pt x="615" y="2523"/>
                  </a:lnTo>
                  <a:lnTo>
                    <a:pt x="731" y="2600"/>
                  </a:lnTo>
                  <a:lnTo>
                    <a:pt x="846" y="2651"/>
                  </a:lnTo>
                  <a:lnTo>
                    <a:pt x="974" y="2703"/>
                  </a:lnTo>
                  <a:lnTo>
                    <a:pt x="1102" y="2741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5" y="2754"/>
                  </a:lnTo>
                  <a:lnTo>
                    <a:pt x="1665" y="2741"/>
                  </a:lnTo>
                  <a:lnTo>
                    <a:pt x="1794" y="2703"/>
                  </a:lnTo>
                  <a:lnTo>
                    <a:pt x="1922" y="2651"/>
                  </a:lnTo>
                  <a:lnTo>
                    <a:pt x="2050" y="2600"/>
                  </a:lnTo>
                  <a:lnTo>
                    <a:pt x="2152" y="2523"/>
                  </a:lnTo>
                  <a:lnTo>
                    <a:pt x="2267" y="2446"/>
                  </a:lnTo>
                  <a:lnTo>
                    <a:pt x="2357" y="2357"/>
                  </a:lnTo>
                  <a:lnTo>
                    <a:pt x="2447" y="2267"/>
                  </a:lnTo>
                  <a:lnTo>
                    <a:pt x="2536" y="2152"/>
                  </a:lnTo>
                  <a:lnTo>
                    <a:pt x="2600" y="2037"/>
                  </a:lnTo>
                  <a:lnTo>
                    <a:pt x="2652" y="1921"/>
                  </a:lnTo>
                  <a:lnTo>
                    <a:pt x="2703" y="1793"/>
                  </a:lnTo>
                  <a:lnTo>
                    <a:pt x="2741" y="1665"/>
                  </a:lnTo>
                  <a:lnTo>
                    <a:pt x="2754" y="1524"/>
                  </a:lnTo>
                  <a:lnTo>
                    <a:pt x="2767" y="1383"/>
                  </a:lnTo>
                  <a:lnTo>
                    <a:pt x="2754" y="1242"/>
                  </a:lnTo>
                  <a:lnTo>
                    <a:pt x="2741" y="1102"/>
                  </a:lnTo>
                  <a:lnTo>
                    <a:pt x="2703" y="973"/>
                  </a:lnTo>
                  <a:lnTo>
                    <a:pt x="2652" y="845"/>
                  </a:lnTo>
                  <a:lnTo>
                    <a:pt x="2600" y="730"/>
                  </a:lnTo>
                  <a:lnTo>
                    <a:pt x="2536" y="615"/>
                  </a:lnTo>
                  <a:lnTo>
                    <a:pt x="2447" y="512"/>
                  </a:lnTo>
                  <a:lnTo>
                    <a:pt x="2357" y="410"/>
                  </a:lnTo>
                  <a:lnTo>
                    <a:pt x="2267" y="320"/>
                  </a:lnTo>
                  <a:lnTo>
                    <a:pt x="2152" y="243"/>
                  </a:lnTo>
                  <a:lnTo>
                    <a:pt x="2050" y="167"/>
                  </a:lnTo>
                  <a:lnTo>
                    <a:pt x="1922" y="115"/>
                  </a:lnTo>
                  <a:lnTo>
                    <a:pt x="1794" y="64"/>
                  </a:lnTo>
                  <a:lnTo>
                    <a:pt x="1665" y="38"/>
                  </a:lnTo>
                  <a:lnTo>
                    <a:pt x="1525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9" name="Google Shape;2229;p43"/>
            <p:cNvSpPr/>
            <p:nvPr/>
          </p:nvSpPr>
          <p:spPr>
            <a:xfrm>
              <a:off x="5410650" y="1951175"/>
              <a:ext cx="68875" cy="69175"/>
            </a:xfrm>
            <a:custGeom>
              <a:avLst/>
              <a:gdLst/>
              <a:ahLst/>
              <a:cxnLst/>
              <a:rect l="l" t="t" r="r" b="b"/>
              <a:pathLst>
                <a:path w="2755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26"/>
                  </a:lnTo>
                  <a:lnTo>
                    <a:pt x="974" y="64"/>
                  </a:lnTo>
                  <a:lnTo>
                    <a:pt x="846" y="116"/>
                  </a:lnTo>
                  <a:lnTo>
                    <a:pt x="718" y="167"/>
                  </a:lnTo>
                  <a:lnTo>
                    <a:pt x="602" y="244"/>
                  </a:lnTo>
                  <a:lnTo>
                    <a:pt x="500" y="320"/>
                  </a:lnTo>
                  <a:lnTo>
                    <a:pt x="398" y="410"/>
                  </a:lnTo>
                  <a:lnTo>
                    <a:pt x="321" y="500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6"/>
                  </a:lnTo>
                  <a:lnTo>
                    <a:pt x="64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4"/>
                  </a:lnTo>
                  <a:lnTo>
                    <a:pt x="26" y="1665"/>
                  </a:lnTo>
                  <a:lnTo>
                    <a:pt x="64" y="1793"/>
                  </a:lnTo>
                  <a:lnTo>
                    <a:pt x="103" y="1921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21" y="2254"/>
                  </a:lnTo>
                  <a:lnTo>
                    <a:pt x="398" y="2357"/>
                  </a:lnTo>
                  <a:lnTo>
                    <a:pt x="500" y="2447"/>
                  </a:lnTo>
                  <a:lnTo>
                    <a:pt x="602" y="2523"/>
                  </a:lnTo>
                  <a:lnTo>
                    <a:pt x="718" y="2600"/>
                  </a:lnTo>
                  <a:lnTo>
                    <a:pt x="846" y="2651"/>
                  </a:lnTo>
                  <a:lnTo>
                    <a:pt x="974" y="2703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5" y="2754"/>
                  </a:lnTo>
                  <a:lnTo>
                    <a:pt x="1653" y="2728"/>
                  </a:lnTo>
                  <a:lnTo>
                    <a:pt x="1794" y="2703"/>
                  </a:lnTo>
                  <a:lnTo>
                    <a:pt x="1922" y="2651"/>
                  </a:lnTo>
                  <a:lnTo>
                    <a:pt x="2037" y="2600"/>
                  </a:lnTo>
                  <a:lnTo>
                    <a:pt x="2152" y="2523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47" y="2254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21"/>
                  </a:lnTo>
                  <a:lnTo>
                    <a:pt x="2703" y="1793"/>
                  </a:lnTo>
                  <a:lnTo>
                    <a:pt x="2729" y="1665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588" y="730"/>
                  </a:lnTo>
                  <a:lnTo>
                    <a:pt x="2524" y="615"/>
                  </a:lnTo>
                  <a:lnTo>
                    <a:pt x="2447" y="500"/>
                  </a:lnTo>
                  <a:lnTo>
                    <a:pt x="2357" y="410"/>
                  </a:lnTo>
                  <a:lnTo>
                    <a:pt x="2255" y="320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22" y="116"/>
                  </a:lnTo>
                  <a:lnTo>
                    <a:pt x="1794" y="64"/>
                  </a:lnTo>
                  <a:lnTo>
                    <a:pt x="1653" y="26"/>
                  </a:lnTo>
                  <a:lnTo>
                    <a:pt x="1525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0" name="Google Shape;2230;p43"/>
            <p:cNvSpPr/>
            <p:nvPr/>
          </p:nvSpPr>
          <p:spPr>
            <a:xfrm>
              <a:off x="5688900" y="2061625"/>
              <a:ext cx="68875" cy="68875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1384" y="1"/>
                  </a:moveTo>
                  <a:lnTo>
                    <a:pt x="1243" y="14"/>
                  </a:lnTo>
                  <a:lnTo>
                    <a:pt x="1102" y="27"/>
                  </a:lnTo>
                  <a:lnTo>
                    <a:pt x="974" y="65"/>
                  </a:lnTo>
                  <a:lnTo>
                    <a:pt x="846" y="103"/>
                  </a:lnTo>
                  <a:lnTo>
                    <a:pt x="718" y="167"/>
                  </a:lnTo>
                  <a:lnTo>
                    <a:pt x="602" y="232"/>
                  </a:lnTo>
                  <a:lnTo>
                    <a:pt x="500" y="321"/>
                  </a:lnTo>
                  <a:lnTo>
                    <a:pt x="398" y="411"/>
                  </a:lnTo>
                  <a:lnTo>
                    <a:pt x="321" y="500"/>
                  </a:lnTo>
                  <a:lnTo>
                    <a:pt x="231" y="603"/>
                  </a:lnTo>
                  <a:lnTo>
                    <a:pt x="167" y="718"/>
                  </a:lnTo>
                  <a:lnTo>
                    <a:pt x="103" y="846"/>
                  </a:lnTo>
                  <a:lnTo>
                    <a:pt x="65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5"/>
                  </a:lnTo>
                  <a:lnTo>
                    <a:pt x="26" y="1653"/>
                  </a:lnTo>
                  <a:lnTo>
                    <a:pt x="65" y="1794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3"/>
                  </a:lnTo>
                  <a:lnTo>
                    <a:pt x="321" y="2255"/>
                  </a:lnTo>
                  <a:lnTo>
                    <a:pt x="398" y="2358"/>
                  </a:lnTo>
                  <a:lnTo>
                    <a:pt x="500" y="2447"/>
                  </a:lnTo>
                  <a:lnTo>
                    <a:pt x="602" y="2524"/>
                  </a:lnTo>
                  <a:lnTo>
                    <a:pt x="718" y="2588"/>
                  </a:lnTo>
                  <a:lnTo>
                    <a:pt x="846" y="2652"/>
                  </a:lnTo>
                  <a:lnTo>
                    <a:pt x="974" y="2703"/>
                  </a:lnTo>
                  <a:lnTo>
                    <a:pt x="1102" y="2729"/>
                  </a:lnTo>
                  <a:lnTo>
                    <a:pt x="1243" y="2755"/>
                  </a:lnTo>
                  <a:lnTo>
                    <a:pt x="1525" y="2755"/>
                  </a:lnTo>
                  <a:lnTo>
                    <a:pt x="1653" y="2729"/>
                  </a:lnTo>
                  <a:lnTo>
                    <a:pt x="1794" y="2703"/>
                  </a:lnTo>
                  <a:lnTo>
                    <a:pt x="1922" y="2652"/>
                  </a:lnTo>
                  <a:lnTo>
                    <a:pt x="2037" y="2588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57" y="2358"/>
                  </a:lnTo>
                  <a:lnTo>
                    <a:pt x="2447" y="2255"/>
                  </a:lnTo>
                  <a:lnTo>
                    <a:pt x="2524" y="2153"/>
                  </a:lnTo>
                  <a:lnTo>
                    <a:pt x="2588" y="2037"/>
                  </a:lnTo>
                  <a:lnTo>
                    <a:pt x="2652" y="1922"/>
                  </a:lnTo>
                  <a:lnTo>
                    <a:pt x="2703" y="1794"/>
                  </a:lnTo>
                  <a:lnTo>
                    <a:pt x="2729" y="1653"/>
                  </a:lnTo>
                  <a:lnTo>
                    <a:pt x="2754" y="1525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588" y="718"/>
                  </a:lnTo>
                  <a:lnTo>
                    <a:pt x="2524" y="603"/>
                  </a:lnTo>
                  <a:lnTo>
                    <a:pt x="2447" y="500"/>
                  </a:lnTo>
                  <a:lnTo>
                    <a:pt x="2357" y="411"/>
                  </a:lnTo>
                  <a:lnTo>
                    <a:pt x="2255" y="321"/>
                  </a:lnTo>
                  <a:lnTo>
                    <a:pt x="2152" y="232"/>
                  </a:lnTo>
                  <a:lnTo>
                    <a:pt x="2037" y="167"/>
                  </a:lnTo>
                  <a:lnTo>
                    <a:pt x="1922" y="103"/>
                  </a:lnTo>
                  <a:lnTo>
                    <a:pt x="1794" y="65"/>
                  </a:lnTo>
                  <a:lnTo>
                    <a:pt x="1653" y="27"/>
                  </a:lnTo>
                  <a:lnTo>
                    <a:pt x="1525" y="14"/>
                  </a:lnTo>
                  <a:lnTo>
                    <a:pt x="13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1" name="Google Shape;2231;p43"/>
            <p:cNvSpPr/>
            <p:nvPr/>
          </p:nvSpPr>
          <p:spPr>
            <a:xfrm>
              <a:off x="5869500" y="1962700"/>
              <a:ext cx="68850" cy="69175"/>
            </a:xfrm>
            <a:custGeom>
              <a:avLst/>
              <a:gdLst/>
              <a:ahLst/>
              <a:cxnLst/>
              <a:rect l="l" t="t" r="r" b="b"/>
              <a:pathLst>
                <a:path w="2754" h="2767" extrusionOk="0">
                  <a:moveTo>
                    <a:pt x="1371" y="0"/>
                  </a:moveTo>
                  <a:lnTo>
                    <a:pt x="1230" y="13"/>
                  </a:lnTo>
                  <a:lnTo>
                    <a:pt x="1102" y="26"/>
                  </a:lnTo>
                  <a:lnTo>
                    <a:pt x="961" y="64"/>
                  </a:lnTo>
                  <a:lnTo>
                    <a:pt x="833" y="116"/>
                  </a:lnTo>
                  <a:lnTo>
                    <a:pt x="717" y="167"/>
                  </a:lnTo>
                  <a:lnTo>
                    <a:pt x="602" y="244"/>
                  </a:lnTo>
                  <a:lnTo>
                    <a:pt x="500" y="321"/>
                  </a:lnTo>
                  <a:lnTo>
                    <a:pt x="397" y="410"/>
                  </a:lnTo>
                  <a:lnTo>
                    <a:pt x="307" y="500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6"/>
                  </a:lnTo>
                  <a:lnTo>
                    <a:pt x="64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4"/>
                  </a:lnTo>
                  <a:lnTo>
                    <a:pt x="26" y="1665"/>
                  </a:lnTo>
                  <a:lnTo>
                    <a:pt x="64" y="1793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07" y="2255"/>
                  </a:lnTo>
                  <a:lnTo>
                    <a:pt x="397" y="2357"/>
                  </a:lnTo>
                  <a:lnTo>
                    <a:pt x="500" y="2447"/>
                  </a:lnTo>
                  <a:lnTo>
                    <a:pt x="602" y="2523"/>
                  </a:lnTo>
                  <a:lnTo>
                    <a:pt x="717" y="2600"/>
                  </a:lnTo>
                  <a:lnTo>
                    <a:pt x="833" y="2652"/>
                  </a:lnTo>
                  <a:lnTo>
                    <a:pt x="961" y="2703"/>
                  </a:lnTo>
                  <a:lnTo>
                    <a:pt x="1102" y="2728"/>
                  </a:lnTo>
                  <a:lnTo>
                    <a:pt x="1230" y="2754"/>
                  </a:lnTo>
                  <a:lnTo>
                    <a:pt x="1371" y="2767"/>
                  </a:lnTo>
                  <a:lnTo>
                    <a:pt x="1511" y="2754"/>
                  </a:lnTo>
                  <a:lnTo>
                    <a:pt x="1652" y="2728"/>
                  </a:lnTo>
                  <a:lnTo>
                    <a:pt x="1780" y="2703"/>
                  </a:lnTo>
                  <a:lnTo>
                    <a:pt x="1908" y="2652"/>
                  </a:lnTo>
                  <a:lnTo>
                    <a:pt x="2037" y="2600"/>
                  </a:lnTo>
                  <a:lnTo>
                    <a:pt x="2152" y="2523"/>
                  </a:lnTo>
                  <a:lnTo>
                    <a:pt x="2254" y="2447"/>
                  </a:lnTo>
                  <a:lnTo>
                    <a:pt x="2357" y="2357"/>
                  </a:lnTo>
                  <a:lnTo>
                    <a:pt x="2446" y="2255"/>
                  </a:lnTo>
                  <a:lnTo>
                    <a:pt x="2523" y="2152"/>
                  </a:lnTo>
                  <a:lnTo>
                    <a:pt x="2587" y="2037"/>
                  </a:lnTo>
                  <a:lnTo>
                    <a:pt x="2651" y="1922"/>
                  </a:lnTo>
                  <a:lnTo>
                    <a:pt x="2690" y="1793"/>
                  </a:lnTo>
                  <a:lnTo>
                    <a:pt x="2728" y="1665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8" y="1102"/>
                  </a:lnTo>
                  <a:lnTo>
                    <a:pt x="2690" y="974"/>
                  </a:lnTo>
                  <a:lnTo>
                    <a:pt x="2651" y="846"/>
                  </a:lnTo>
                  <a:lnTo>
                    <a:pt x="2587" y="730"/>
                  </a:lnTo>
                  <a:lnTo>
                    <a:pt x="2523" y="615"/>
                  </a:lnTo>
                  <a:lnTo>
                    <a:pt x="2446" y="500"/>
                  </a:lnTo>
                  <a:lnTo>
                    <a:pt x="2357" y="410"/>
                  </a:lnTo>
                  <a:lnTo>
                    <a:pt x="2254" y="321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08" y="116"/>
                  </a:lnTo>
                  <a:lnTo>
                    <a:pt x="1780" y="64"/>
                  </a:lnTo>
                  <a:lnTo>
                    <a:pt x="1652" y="26"/>
                  </a:lnTo>
                  <a:lnTo>
                    <a:pt x="1511" y="13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2" name="Google Shape;2232;p43"/>
            <p:cNvSpPr/>
            <p:nvPr/>
          </p:nvSpPr>
          <p:spPr>
            <a:xfrm>
              <a:off x="6049750" y="2121525"/>
              <a:ext cx="69200" cy="68850"/>
            </a:xfrm>
            <a:custGeom>
              <a:avLst/>
              <a:gdLst/>
              <a:ahLst/>
              <a:cxnLst/>
              <a:rect l="l" t="t" r="r" b="b"/>
              <a:pathLst>
                <a:path w="2768" h="2754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6" y="231"/>
                  </a:lnTo>
                  <a:lnTo>
                    <a:pt x="513" y="307"/>
                  </a:lnTo>
                  <a:lnTo>
                    <a:pt x="411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7"/>
                  </a:lnTo>
                  <a:lnTo>
                    <a:pt x="116" y="833"/>
                  </a:lnTo>
                  <a:lnTo>
                    <a:pt x="65" y="961"/>
                  </a:lnTo>
                  <a:lnTo>
                    <a:pt x="39" y="1102"/>
                  </a:lnTo>
                  <a:lnTo>
                    <a:pt x="14" y="1230"/>
                  </a:lnTo>
                  <a:lnTo>
                    <a:pt x="1" y="1370"/>
                  </a:lnTo>
                  <a:lnTo>
                    <a:pt x="14" y="1511"/>
                  </a:lnTo>
                  <a:lnTo>
                    <a:pt x="39" y="1652"/>
                  </a:lnTo>
                  <a:lnTo>
                    <a:pt x="65" y="1780"/>
                  </a:lnTo>
                  <a:lnTo>
                    <a:pt x="116" y="1908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4"/>
                  </a:lnTo>
                  <a:lnTo>
                    <a:pt x="411" y="2357"/>
                  </a:lnTo>
                  <a:lnTo>
                    <a:pt x="513" y="2446"/>
                  </a:lnTo>
                  <a:lnTo>
                    <a:pt x="616" y="2523"/>
                  </a:lnTo>
                  <a:lnTo>
                    <a:pt x="731" y="2587"/>
                  </a:lnTo>
                  <a:lnTo>
                    <a:pt x="846" y="2651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8"/>
                  </a:lnTo>
                  <a:lnTo>
                    <a:pt x="1794" y="2690"/>
                  </a:lnTo>
                  <a:lnTo>
                    <a:pt x="1922" y="2651"/>
                  </a:lnTo>
                  <a:lnTo>
                    <a:pt x="2050" y="2587"/>
                  </a:lnTo>
                  <a:lnTo>
                    <a:pt x="2153" y="2523"/>
                  </a:lnTo>
                  <a:lnTo>
                    <a:pt x="2268" y="2446"/>
                  </a:lnTo>
                  <a:lnTo>
                    <a:pt x="2358" y="2357"/>
                  </a:lnTo>
                  <a:lnTo>
                    <a:pt x="2447" y="2254"/>
                  </a:lnTo>
                  <a:lnTo>
                    <a:pt x="2537" y="2152"/>
                  </a:lnTo>
                  <a:lnTo>
                    <a:pt x="2601" y="2037"/>
                  </a:lnTo>
                  <a:lnTo>
                    <a:pt x="2652" y="1908"/>
                  </a:lnTo>
                  <a:lnTo>
                    <a:pt x="2703" y="1780"/>
                  </a:lnTo>
                  <a:lnTo>
                    <a:pt x="2742" y="1652"/>
                  </a:lnTo>
                  <a:lnTo>
                    <a:pt x="2755" y="1511"/>
                  </a:lnTo>
                  <a:lnTo>
                    <a:pt x="2767" y="1370"/>
                  </a:lnTo>
                  <a:lnTo>
                    <a:pt x="2755" y="1230"/>
                  </a:lnTo>
                  <a:lnTo>
                    <a:pt x="2742" y="1102"/>
                  </a:lnTo>
                  <a:lnTo>
                    <a:pt x="2703" y="961"/>
                  </a:lnTo>
                  <a:lnTo>
                    <a:pt x="2652" y="833"/>
                  </a:lnTo>
                  <a:lnTo>
                    <a:pt x="2601" y="717"/>
                  </a:lnTo>
                  <a:lnTo>
                    <a:pt x="2537" y="602"/>
                  </a:lnTo>
                  <a:lnTo>
                    <a:pt x="2447" y="500"/>
                  </a:lnTo>
                  <a:lnTo>
                    <a:pt x="2358" y="397"/>
                  </a:lnTo>
                  <a:lnTo>
                    <a:pt x="2268" y="307"/>
                  </a:lnTo>
                  <a:lnTo>
                    <a:pt x="2153" y="231"/>
                  </a:lnTo>
                  <a:lnTo>
                    <a:pt x="2050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3" name="Google Shape;2233;p43"/>
            <p:cNvSpPr/>
            <p:nvPr/>
          </p:nvSpPr>
          <p:spPr>
            <a:xfrm>
              <a:off x="6277425" y="2252475"/>
              <a:ext cx="69175" cy="69175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26"/>
                  </a:lnTo>
                  <a:lnTo>
                    <a:pt x="974" y="65"/>
                  </a:lnTo>
                  <a:lnTo>
                    <a:pt x="846" y="116"/>
                  </a:lnTo>
                  <a:lnTo>
                    <a:pt x="730" y="167"/>
                  </a:lnTo>
                  <a:lnTo>
                    <a:pt x="615" y="231"/>
                  </a:lnTo>
                  <a:lnTo>
                    <a:pt x="513" y="321"/>
                  </a:lnTo>
                  <a:lnTo>
                    <a:pt x="410" y="410"/>
                  </a:lnTo>
                  <a:lnTo>
                    <a:pt x="321" y="500"/>
                  </a:lnTo>
                  <a:lnTo>
                    <a:pt x="244" y="615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4" y="974"/>
                  </a:lnTo>
                  <a:lnTo>
                    <a:pt x="39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5"/>
                  </a:lnTo>
                  <a:lnTo>
                    <a:pt x="39" y="1653"/>
                  </a:lnTo>
                  <a:lnTo>
                    <a:pt x="64" y="1794"/>
                  </a:lnTo>
                  <a:lnTo>
                    <a:pt x="116" y="1922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0" y="2357"/>
                  </a:lnTo>
                  <a:lnTo>
                    <a:pt x="513" y="2447"/>
                  </a:lnTo>
                  <a:lnTo>
                    <a:pt x="615" y="2524"/>
                  </a:lnTo>
                  <a:lnTo>
                    <a:pt x="730" y="2600"/>
                  </a:lnTo>
                  <a:lnTo>
                    <a:pt x="846" y="2652"/>
                  </a:lnTo>
                  <a:lnTo>
                    <a:pt x="974" y="2703"/>
                  </a:lnTo>
                  <a:lnTo>
                    <a:pt x="1102" y="2729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4" y="2754"/>
                  </a:lnTo>
                  <a:lnTo>
                    <a:pt x="1665" y="2729"/>
                  </a:lnTo>
                  <a:lnTo>
                    <a:pt x="1793" y="2703"/>
                  </a:lnTo>
                  <a:lnTo>
                    <a:pt x="1921" y="2652"/>
                  </a:lnTo>
                  <a:lnTo>
                    <a:pt x="2050" y="2600"/>
                  </a:lnTo>
                  <a:lnTo>
                    <a:pt x="2152" y="2524"/>
                  </a:lnTo>
                  <a:lnTo>
                    <a:pt x="2267" y="2447"/>
                  </a:lnTo>
                  <a:lnTo>
                    <a:pt x="2357" y="2357"/>
                  </a:lnTo>
                  <a:lnTo>
                    <a:pt x="2447" y="2255"/>
                  </a:lnTo>
                  <a:lnTo>
                    <a:pt x="2536" y="2152"/>
                  </a:lnTo>
                  <a:lnTo>
                    <a:pt x="2600" y="2037"/>
                  </a:lnTo>
                  <a:lnTo>
                    <a:pt x="2652" y="1922"/>
                  </a:lnTo>
                  <a:lnTo>
                    <a:pt x="2703" y="1794"/>
                  </a:lnTo>
                  <a:lnTo>
                    <a:pt x="2741" y="1653"/>
                  </a:lnTo>
                  <a:lnTo>
                    <a:pt x="2754" y="1525"/>
                  </a:lnTo>
                  <a:lnTo>
                    <a:pt x="2767" y="1384"/>
                  </a:lnTo>
                  <a:lnTo>
                    <a:pt x="2754" y="1243"/>
                  </a:lnTo>
                  <a:lnTo>
                    <a:pt x="2741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600" y="718"/>
                  </a:lnTo>
                  <a:lnTo>
                    <a:pt x="2536" y="615"/>
                  </a:lnTo>
                  <a:lnTo>
                    <a:pt x="2447" y="500"/>
                  </a:lnTo>
                  <a:lnTo>
                    <a:pt x="2357" y="410"/>
                  </a:lnTo>
                  <a:lnTo>
                    <a:pt x="2267" y="321"/>
                  </a:lnTo>
                  <a:lnTo>
                    <a:pt x="2152" y="231"/>
                  </a:lnTo>
                  <a:lnTo>
                    <a:pt x="2050" y="167"/>
                  </a:lnTo>
                  <a:lnTo>
                    <a:pt x="1921" y="116"/>
                  </a:lnTo>
                  <a:lnTo>
                    <a:pt x="1793" y="65"/>
                  </a:lnTo>
                  <a:lnTo>
                    <a:pt x="1665" y="26"/>
                  </a:lnTo>
                  <a:lnTo>
                    <a:pt x="1524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4" name="Google Shape;2234;p43"/>
            <p:cNvSpPr/>
            <p:nvPr/>
          </p:nvSpPr>
          <p:spPr>
            <a:xfrm>
              <a:off x="6367400" y="2545125"/>
              <a:ext cx="68850" cy="69200"/>
            </a:xfrm>
            <a:custGeom>
              <a:avLst/>
              <a:gdLst/>
              <a:ahLst/>
              <a:cxnLst/>
              <a:rect l="l" t="t" r="r" b="b"/>
              <a:pathLst>
                <a:path w="2754" h="2768" extrusionOk="0">
                  <a:moveTo>
                    <a:pt x="1371" y="1"/>
                  </a:moveTo>
                  <a:lnTo>
                    <a:pt x="1230" y="14"/>
                  </a:lnTo>
                  <a:lnTo>
                    <a:pt x="1102" y="27"/>
                  </a:lnTo>
                  <a:lnTo>
                    <a:pt x="961" y="65"/>
                  </a:lnTo>
                  <a:lnTo>
                    <a:pt x="833" y="116"/>
                  </a:lnTo>
                  <a:lnTo>
                    <a:pt x="718" y="167"/>
                  </a:lnTo>
                  <a:lnTo>
                    <a:pt x="602" y="244"/>
                  </a:lnTo>
                  <a:lnTo>
                    <a:pt x="500" y="321"/>
                  </a:lnTo>
                  <a:lnTo>
                    <a:pt x="397" y="411"/>
                  </a:lnTo>
                  <a:lnTo>
                    <a:pt x="308" y="500"/>
                  </a:lnTo>
                  <a:lnTo>
                    <a:pt x="231" y="616"/>
                  </a:lnTo>
                  <a:lnTo>
                    <a:pt x="167" y="731"/>
                  </a:lnTo>
                  <a:lnTo>
                    <a:pt x="103" y="846"/>
                  </a:lnTo>
                  <a:lnTo>
                    <a:pt x="52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5"/>
                  </a:lnTo>
                  <a:lnTo>
                    <a:pt x="26" y="1666"/>
                  </a:lnTo>
                  <a:lnTo>
                    <a:pt x="52" y="1794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3"/>
                  </a:lnTo>
                  <a:lnTo>
                    <a:pt x="308" y="2268"/>
                  </a:lnTo>
                  <a:lnTo>
                    <a:pt x="397" y="2358"/>
                  </a:lnTo>
                  <a:lnTo>
                    <a:pt x="500" y="2447"/>
                  </a:lnTo>
                  <a:lnTo>
                    <a:pt x="602" y="2524"/>
                  </a:lnTo>
                  <a:lnTo>
                    <a:pt x="718" y="2601"/>
                  </a:lnTo>
                  <a:lnTo>
                    <a:pt x="833" y="2652"/>
                  </a:lnTo>
                  <a:lnTo>
                    <a:pt x="961" y="2703"/>
                  </a:lnTo>
                  <a:lnTo>
                    <a:pt x="1102" y="2742"/>
                  </a:lnTo>
                  <a:lnTo>
                    <a:pt x="1230" y="2755"/>
                  </a:lnTo>
                  <a:lnTo>
                    <a:pt x="1371" y="2767"/>
                  </a:lnTo>
                  <a:lnTo>
                    <a:pt x="1512" y="2755"/>
                  </a:lnTo>
                  <a:lnTo>
                    <a:pt x="1653" y="2742"/>
                  </a:lnTo>
                  <a:lnTo>
                    <a:pt x="1781" y="2703"/>
                  </a:lnTo>
                  <a:lnTo>
                    <a:pt x="1909" y="2652"/>
                  </a:lnTo>
                  <a:lnTo>
                    <a:pt x="2037" y="2601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44" y="2358"/>
                  </a:lnTo>
                  <a:lnTo>
                    <a:pt x="2434" y="2268"/>
                  </a:lnTo>
                  <a:lnTo>
                    <a:pt x="2523" y="2153"/>
                  </a:lnTo>
                  <a:lnTo>
                    <a:pt x="2588" y="2037"/>
                  </a:lnTo>
                  <a:lnTo>
                    <a:pt x="2652" y="1922"/>
                  </a:lnTo>
                  <a:lnTo>
                    <a:pt x="2690" y="1794"/>
                  </a:lnTo>
                  <a:lnTo>
                    <a:pt x="2728" y="1666"/>
                  </a:lnTo>
                  <a:lnTo>
                    <a:pt x="2741" y="1525"/>
                  </a:lnTo>
                  <a:lnTo>
                    <a:pt x="2754" y="1384"/>
                  </a:lnTo>
                  <a:lnTo>
                    <a:pt x="2741" y="1243"/>
                  </a:lnTo>
                  <a:lnTo>
                    <a:pt x="2728" y="1102"/>
                  </a:lnTo>
                  <a:lnTo>
                    <a:pt x="2690" y="974"/>
                  </a:lnTo>
                  <a:lnTo>
                    <a:pt x="2652" y="846"/>
                  </a:lnTo>
                  <a:lnTo>
                    <a:pt x="2588" y="731"/>
                  </a:lnTo>
                  <a:lnTo>
                    <a:pt x="2523" y="616"/>
                  </a:lnTo>
                  <a:lnTo>
                    <a:pt x="2434" y="500"/>
                  </a:lnTo>
                  <a:lnTo>
                    <a:pt x="2344" y="411"/>
                  </a:lnTo>
                  <a:lnTo>
                    <a:pt x="2255" y="321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09" y="116"/>
                  </a:lnTo>
                  <a:lnTo>
                    <a:pt x="1781" y="65"/>
                  </a:lnTo>
                  <a:lnTo>
                    <a:pt x="1653" y="27"/>
                  </a:lnTo>
                  <a:lnTo>
                    <a:pt x="1512" y="14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5" name="Google Shape;2235;p43"/>
            <p:cNvSpPr/>
            <p:nvPr/>
          </p:nvSpPr>
          <p:spPr>
            <a:xfrm>
              <a:off x="6277425" y="2766075"/>
              <a:ext cx="69175" cy="68875"/>
            </a:xfrm>
            <a:custGeom>
              <a:avLst/>
              <a:gdLst/>
              <a:ahLst/>
              <a:cxnLst/>
              <a:rect l="l" t="t" r="r" b="b"/>
              <a:pathLst>
                <a:path w="2767" h="2755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0" y="167"/>
                  </a:lnTo>
                  <a:lnTo>
                    <a:pt x="615" y="231"/>
                  </a:lnTo>
                  <a:lnTo>
                    <a:pt x="513" y="308"/>
                  </a:lnTo>
                  <a:lnTo>
                    <a:pt x="410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4" y="961"/>
                  </a:lnTo>
                  <a:lnTo>
                    <a:pt x="39" y="1102"/>
                  </a:lnTo>
                  <a:lnTo>
                    <a:pt x="13" y="1230"/>
                  </a:lnTo>
                  <a:lnTo>
                    <a:pt x="0" y="1371"/>
                  </a:lnTo>
                  <a:lnTo>
                    <a:pt x="13" y="1512"/>
                  </a:lnTo>
                  <a:lnTo>
                    <a:pt x="39" y="1653"/>
                  </a:lnTo>
                  <a:lnTo>
                    <a:pt x="64" y="1793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0" y="2357"/>
                  </a:lnTo>
                  <a:lnTo>
                    <a:pt x="513" y="2447"/>
                  </a:lnTo>
                  <a:lnTo>
                    <a:pt x="615" y="2524"/>
                  </a:lnTo>
                  <a:lnTo>
                    <a:pt x="730" y="2588"/>
                  </a:lnTo>
                  <a:lnTo>
                    <a:pt x="846" y="2652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4" y="2754"/>
                  </a:lnTo>
                  <a:lnTo>
                    <a:pt x="1665" y="2728"/>
                  </a:lnTo>
                  <a:lnTo>
                    <a:pt x="1793" y="2690"/>
                  </a:lnTo>
                  <a:lnTo>
                    <a:pt x="1921" y="2652"/>
                  </a:lnTo>
                  <a:lnTo>
                    <a:pt x="2050" y="2588"/>
                  </a:lnTo>
                  <a:lnTo>
                    <a:pt x="2152" y="2524"/>
                  </a:lnTo>
                  <a:lnTo>
                    <a:pt x="2267" y="2447"/>
                  </a:lnTo>
                  <a:lnTo>
                    <a:pt x="2357" y="2357"/>
                  </a:lnTo>
                  <a:lnTo>
                    <a:pt x="2447" y="2255"/>
                  </a:lnTo>
                  <a:lnTo>
                    <a:pt x="2536" y="2152"/>
                  </a:lnTo>
                  <a:lnTo>
                    <a:pt x="2600" y="2037"/>
                  </a:lnTo>
                  <a:lnTo>
                    <a:pt x="2652" y="1909"/>
                  </a:lnTo>
                  <a:lnTo>
                    <a:pt x="2703" y="1793"/>
                  </a:lnTo>
                  <a:lnTo>
                    <a:pt x="2741" y="1653"/>
                  </a:lnTo>
                  <a:lnTo>
                    <a:pt x="2754" y="1512"/>
                  </a:lnTo>
                  <a:lnTo>
                    <a:pt x="2767" y="1371"/>
                  </a:lnTo>
                  <a:lnTo>
                    <a:pt x="2754" y="1230"/>
                  </a:lnTo>
                  <a:lnTo>
                    <a:pt x="2741" y="1102"/>
                  </a:lnTo>
                  <a:lnTo>
                    <a:pt x="2703" y="961"/>
                  </a:lnTo>
                  <a:lnTo>
                    <a:pt x="2652" y="846"/>
                  </a:lnTo>
                  <a:lnTo>
                    <a:pt x="2600" y="718"/>
                  </a:lnTo>
                  <a:lnTo>
                    <a:pt x="2536" y="602"/>
                  </a:lnTo>
                  <a:lnTo>
                    <a:pt x="2447" y="500"/>
                  </a:lnTo>
                  <a:lnTo>
                    <a:pt x="2357" y="397"/>
                  </a:lnTo>
                  <a:lnTo>
                    <a:pt x="2267" y="308"/>
                  </a:lnTo>
                  <a:lnTo>
                    <a:pt x="2152" y="231"/>
                  </a:lnTo>
                  <a:lnTo>
                    <a:pt x="2050" y="167"/>
                  </a:lnTo>
                  <a:lnTo>
                    <a:pt x="1921" y="103"/>
                  </a:lnTo>
                  <a:lnTo>
                    <a:pt x="1793" y="64"/>
                  </a:lnTo>
                  <a:lnTo>
                    <a:pt x="1665" y="26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6" name="Google Shape;2236;p43"/>
            <p:cNvSpPr/>
            <p:nvPr/>
          </p:nvSpPr>
          <p:spPr>
            <a:xfrm>
              <a:off x="6104525" y="2724450"/>
              <a:ext cx="68850" cy="69175"/>
            </a:xfrm>
            <a:custGeom>
              <a:avLst/>
              <a:gdLst/>
              <a:ahLst/>
              <a:cxnLst/>
              <a:rect l="l" t="t" r="r" b="b"/>
              <a:pathLst>
                <a:path w="2754" h="2767" extrusionOk="0">
                  <a:moveTo>
                    <a:pt x="1383" y="0"/>
                  </a:moveTo>
                  <a:lnTo>
                    <a:pt x="1242" y="13"/>
                  </a:lnTo>
                  <a:lnTo>
                    <a:pt x="1102" y="39"/>
                  </a:lnTo>
                  <a:lnTo>
                    <a:pt x="973" y="64"/>
                  </a:lnTo>
                  <a:lnTo>
                    <a:pt x="845" y="116"/>
                  </a:lnTo>
                  <a:lnTo>
                    <a:pt x="717" y="167"/>
                  </a:lnTo>
                  <a:lnTo>
                    <a:pt x="615" y="244"/>
                  </a:lnTo>
                  <a:lnTo>
                    <a:pt x="500" y="321"/>
                  </a:lnTo>
                  <a:lnTo>
                    <a:pt x="410" y="410"/>
                  </a:lnTo>
                  <a:lnTo>
                    <a:pt x="320" y="513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6"/>
                  </a:lnTo>
                  <a:lnTo>
                    <a:pt x="64" y="974"/>
                  </a:lnTo>
                  <a:lnTo>
                    <a:pt x="26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4"/>
                  </a:lnTo>
                  <a:lnTo>
                    <a:pt x="26" y="1665"/>
                  </a:lnTo>
                  <a:lnTo>
                    <a:pt x="64" y="1793"/>
                  </a:lnTo>
                  <a:lnTo>
                    <a:pt x="103" y="1922"/>
                  </a:lnTo>
                  <a:lnTo>
                    <a:pt x="167" y="2050"/>
                  </a:lnTo>
                  <a:lnTo>
                    <a:pt x="231" y="2152"/>
                  </a:lnTo>
                  <a:lnTo>
                    <a:pt x="320" y="2267"/>
                  </a:lnTo>
                  <a:lnTo>
                    <a:pt x="410" y="2357"/>
                  </a:lnTo>
                  <a:lnTo>
                    <a:pt x="500" y="2447"/>
                  </a:lnTo>
                  <a:lnTo>
                    <a:pt x="615" y="2536"/>
                  </a:lnTo>
                  <a:lnTo>
                    <a:pt x="717" y="2600"/>
                  </a:lnTo>
                  <a:lnTo>
                    <a:pt x="845" y="2652"/>
                  </a:lnTo>
                  <a:lnTo>
                    <a:pt x="973" y="2703"/>
                  </a:lnTo>
                  <a:lnTo>
                    <a:pt x="1102" y="2741"/>
                  </a:lnTo>
                  <a:lnTo>
                    <a:pt x="1242" y="2754"/>
                  </a:lnTo>
                  <a:lnTo>
                    <a:pt x="1383" y="2767"/>
                  </a:lnTo>
                  <a:lnTo>
                    <a:pt x="1524" y="2754"/>
                  </a:lnTo>
                  <a:lnTo>
                    <a:pt x="1652" y="2741"/>
                  </a:lnTo>
                  <a:lnTo>
                    <a:pt x="1793" y="2703"/>
                  </a:lnTo>
                  <a:lnTo>
                    <a:pt x="1921" y="2652"/>
                  </a:lnTo>
                  <a:lnTo>
                    <a:pt x="2037" y="2600"/>
                  </a:lnTo>
                  <a:lnTo>
                    <a:pt x="2152" y="2536"/>
                  </a:lnTo>
                  <a:lnTo>
                    <a:pt x="2254" y="2447"/>
                  </a:lnTo>
                  <a:lnTo>
                    <a:pt x="2357" y="2357"/>
                  </a:lnTo>
                  <a:lnTo>
                    <a:pt x="2446" y="2267"/>
                  </a:lnTo>
                  <a:lnTo>
                    <a:pt x="2523" y="2152"/>
                  </a:lnTo>
                  <a:lnTo>
                    <a:pt x="2587" y="2050"/>
                  </a:lnTo>
                  <a:lnTo>
                    <a:pt x="2651" y="1922"/>
                  </a:lnTo>
                  <a:lnTo>
                    <a:pt x="2703" y="1793"/>
                  </a:lnTo>
                  <a:lnTo>
                    <a:pt x="2728" y="1665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8" y="1102"/>
                  </a:lnTo>
                  <a:lnTo>
                    <a:pt x="2703" y="974"/>
                  </a:lnTo>
                  <a:lnTo>
                    <a:pt x="2651" y="846"/>
                  </a:lnTo>
                  <a:lnTo>
                    <a:pt x="2587" y="730"/>
                  </a:lnTo>
                  <a:lnTo>
                    <a:pt x="2523" y="615"/>
                  </a:lnTo>
                  <a:lnTo>
                    <a:pt x="2446" y="513"/>
                  </a:lnTo>
                  <a:lnTo>
                    <a:pt x="2357" y="410"/>
                  </a:lnTo>
                  <a:lnTo>
                    <a:pt x="2254" y="321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21" y="116"/>
                  </a:lnTo>
                  <a:lnTo>
                    <a:pt x="1793" y="64"/>
                  </a:lnTo>
                  <a:lnTo>
                    <a:pt x="1652" y="39"/>
                  </a:lnTo>
                  <a:lnTo>
                    <a:pt x="1524" y="13"/>
                  </a:lnTo>
                  <a:lnTo>
                    <a:pt x="13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7" name="Google Shape;2237;p43"/>
            <p:cNvSpPr/>
            <p:nvPr/>
          </p:nvSpPr>
          <p:spPr>
            <a:xfrm>
              <a:off x="6031500" y="3103250"/>
              <a:ext cx="68875" cy="69175"/>
            </a:xfrm>
            <a:custGeom>
              <a:avLst/>
              <a:gdLst/>
              <a:ahLst/>
              <a:cxnLst/>
              <a:rect l="l" t="t" r="r" b="b"/>
              <a:pathLst>
                <a:path w="2755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38"/>
                  </a:lnTo>
                  <a:lnTo>
                    <a:pt x="974" y="64"/>
                  </a:lnTo>
                  <a:lnTo>
                    <a:pt x="846" y="115"/>
                  </a:lnTo>
                  <a:lnTo>
                    <a:pt x="718" y="167"/>
                  </a:lnTo>
                  <a:lnTo>
                    <a:pt x="616" y="243"/>
                  </a:lnTo>
                  <a:lnTo>
                    <a:pt x="500" y="320"/>
                  </a:lnTo>
                  <a:lnTo>
                    <a:pt x="411" y="410"/>
                  </a:lnTo>
                  <a:lnTo>
                    <a:pt x="321" y="512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5"/>
                  </a:lnTo>
                  <a:lnTo>
                    <a:pt x="65" y="973"/>
                  </a:lnTo>
                  <a:lnTo>
                    <a:pt x="26" y="1102"/>
                  </a:lnTo>
                  <a:lnTo>
                    <a:pt x="14" y="1242"/>
                  </a:lnTo>
                  <a:lnTo>
                    <a:pt x="1" y="1383"/>
                  </a:lnTo>
                  <a:lnTo>
                    <a:pt x="14" y="1524"/>
                  </a:lnTo>
                  <a:lnTo>
                    <a:pt x="26" y="1665"/>
                  </a:lnTo>
                  <a:lnTo>
                    <a:pt x="65" y="1793"/>
                  </a:lnTo>
                  <a:lnTo>
                    <a:pt x="103" y="1921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21" y="2267"/>
                  </a:lnTo>
                  <a:lnTo>
                    <a:pt x="411" y="2357"/>
                  </a:lnTo>
                  <a:lnTo>
                    <a:pt x="500" y="2446"/>
                  </a:lnTo>
                  <a:lnTo>
                    <a:pt x="616" y="2523"/>
                  </a:lnTo>
                  <a:lnTo>
                    <a:pt x="718" y="2600"/>
                  </a:lnTo>
                  <a:lnTo>
                    <a:pt x="846" y="2651"/>
                  </a:lnTo>
                  <a:lnTo>
                    <a:pt x="974" y="2703"/>
                  </a:lnTo>
                  <a:lnTo>
                    <a:pt x="1102" y="2741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5" y="2754"/>
                  </a:lnTo>
                  <a:lnTo>
                    <a:pt x="1653" y="2741"/>
                  </a:lnTo>
                  <a:lnTo>
                    <a:pt x="1794" y="2703"/>
                  </a:lnTo>
                  <a:lnTo>
                    <a:pt x="1922" y="2651"/>
                  </a:lnTo>
                  <a:lnTo>
                    <a:pt x="2037" y="2600"/>
                  </a:lnTo>
                  <a:lnTo>
                    <a:pt x="2153" y="2523"/>
                  </a:lnTo>
                  <a:lnTo>
                    <a:pt x="2255" y="2446"/>
                  </a:lnTo>
                  <a:lnTo>
                    <a:pt x="2358" y="2357"/>
                  </a:lnTo>
                  <a:lnTo>
                    <a:pt x="2447" y="2267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21"/>
                  </a:lnTo>
                  <a:lnTo>
                    <a:pt x="2703" y="1793"/>
                  </a:lnTo>
                  <a:lnTo>
                    <a:pt x="2729" y="1665"/>
                  </a:lnTo>
                  <a:lnTo>
                    <a:pt x="2755" y="1524"/>
                  </a:lnTo>
                  <a:lnTo>
                    <a:pt x="2755" y="1383"/>
                  </a:lnTo>
                  <a:lnTo>
                    <a:pt x="2755" y="1242"/>
                  </a:lnTo>
                  <a:lnTo>
                    <a:pt x="2729" y="1102"/>
                  </a:lnTo>
                  <a:lnTo>
                    <a:pt x="2703" y="973"/>
                  </a:lnTo>
                  <a:lnTo>
                    <a:pt x="2652" y="845"/>
                  </a:lnTo>
                  <a:lnTo>
                    <a:pt x="2588" y="730"/>
                  </a:lnTo>
                  <a:lnTo>
                    <a:pt x="2524" y="615"/>
                  </a:lnTo>
                  <a:lnTo>
                    <a:pt x="2447" y="512"/>
                  </a:lnTo>
                  <a:lnTo>
                    <a:pt x="2358" y="410"/>
                  </a:lnTo>
                  <a:lnTo>
                    <a:pt x="2255" y="320"/>
                  </a:lnTo>
                  <a:lnTo>
                    <a:pt x="2153" y="243"/>
                  </a:lnTo>
                  <a:lnTo>
                    <a:pt x="2037" y="167"/>
                  </a:lnTo>
                  <a:lnTo>
                    <a:pt x="1922" y="115"/>
                  </a:lnTo>
                  <a:lnTo>
                    <a:pt x="1794" y="64"/>
                  </a:lnTo>
                  <a:lnTo>
                    <a:pt x="1653" y="38"/>
                  </a:lnTo>
                  <a:lnTo>
                    <a:pt x="1525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8" name="Google Shape;2238;p43"/>
            <p:cNvSpPr/>
            <p:nvPr/>
          </p:nvSpPr>
          <p:spPr>
            <a:xfrm>
              <a:off x="5771500" y="3045925"/>
              <a:ext cx="69200" cy="68875"/>
            </a:xfrm>
            <a:custGeom>
              <a:avLst/>
              <a:gdLst/>
              <a:ahLst/>
              <a:cxnLst/>
              <a:rect l="l" t="t" r="r" b="b"/>
              <a:pathLst>
                <a:path w="2768" h="2755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6" y="231"/>
                  </a:lnTo>
                  <a:lnTo>
                    <a:pt x="513" y="308"/>
                  </a:lnTo>
                  <a:lnTo>
                    <a:pt x="411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5" y="961"/>
                  </a:lnTo>
                  <a:lnTo>
                    <a:pt x="39" y="1102"/>
                  </a:lnTo>
                  <a:lnTo>
                    <a:pt x="14" y="1243"/>
                  </a:lnTo>
                  <a:lnTo>
                    <a:pt x="1" y="1384"/>
                  </a:lnTo>
                  <a:lnTo>
                    <a:pt x="14" y="1525"/>
                  </a:lnTo>
                  <a:lnTo>
                    <a:pt x="39" y="1653"/>
                  </a:lnTo>
                  <a:lnTo>
                    <a:pt x="65" y="1794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1" y="2357"/>
                  </a:lnTo>
                  <a:lnTo>
                    <a:pt x="513" y="2447"/>
                  </a:lnTo>
                  <a:lnTo>
                    <a:pt x="616" y="2524"/>
                  </a:lnTo>
                  <a:lnTo>
                    <a:pt x="731" y="2588"/>
                  </a:lnTo>
                  <a:lnTo>
                    <a:pt x="846" y="2652"/>
                  </a:lnTo>
                  <a:lnTo>
                    <a:pt x="974" y="2690"/>
                  </a:lnTo>
                  <a:lnTo>
                    <a:pt x="1102" y="2729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9"/>
                  </a:lnTo>
                  <a:lnTo>
                    <a:pt x="1794" y="2690"/>
                  </a:lnTo>
                  <a:lnTo>
                    <a:pt x="1922" y="2652"/>
                  </a:lnTo>
                  <a:lnTo>
                    <a:pt x="2050" y="2588"/>
                  </a:lnTo>
                  <a:lnTo>
                    <a:pt x="2153" y="2524"/>
                  </a:lnTo>
                  <a:lnTo>
                    <a:pt x="2268" y="2447"/>
                  </a:lnTo>
                  <a:lnTo>
                    <a:pt x="2358" y="2357"/>
                  </a:lnTo>
                  <a:lnTo>
                    <a:pt x="2447" y="2255"/>
                  </a:lnTo>
                  <a:lnTo>
                    <a:pt x="2537" y="2152"/>
                  </a:lnTo>
                  <a:lnTo>
                    <a:pt x="2601" y="2037"/>
                  </a:lnTo>
                  <a:lnTo>
                    <a:pt x="2652" y="1909"/>
                  </a:lnTo>
                  <a:lnTo>
                    <a:pt x="2703" y="1794"/>
                  </a:lnTo>
                  <a:lnTo>
                    <a:pt x="2742" y="1653"/>
                  </a:lnTo>
                  <a:lnTo>
                    <a:pt x="2755" y="1525"/>
                  </a:lnTo>
                  <a:lnTo>
                    <a:pt x="2767" y="1384"/>
                  </a:lnTo>
                  <a:lnTo>
                    <a:pt x="2755" y="1243"/>
                  </a:lnTo>
                  <a:lnTo>
                    <a:pt x="2742" y="1102"/>
                  </a:lnTo>
                  <a:lnTo>
                    <a:pt x="2703" y="961"/>
                  </a:lnTo>
                  <a:lnTo>
                    <a:pt x="2652" y="846"/>
                  </a:lnTo>
                  <a:lnTo>
                    <a:pt x="2601" y="718"/>
                  </a:lnTo>
                  <a:lnTo>
                    <a:pt x="2537" y="602"/>
                  </a:lnTo>
                  <a:lnTo>
                    <a:pt x="2447" y="500"/>
                  </a:lnTo>
                  <a:lnTo>
                    <a:pt x="2358" y="397"/>
                  </a:lnTo>
                  <a:lnTo>
                    <a:pt x="2268" y="308"/>
                  </a:lnTo>
                  <a:lnTo>
                    <a:pt x="2153" y="231"/>
                  </a:lnTo>
                  <a:lnTo>
                    <a:pt x="2050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9" name="Google Shape;2239;p43"/>
            <p:cNvSpPr/>
            <p:nvPr/>
          </p:nvSpPr>
          <p:spPr>
            <a:xfrm>
              <a:off x="5558900" y="3197700"/>
              <a:ext cx="69175" cy="68875"/>
            </a:xfrm>
            <a:custGeom>
              <a:avLst/>
              <a:gdLst/>
              <a:ahLst/>
              <a:cxnLst/>
              <a:rect l="l" t="t" r="r" b="b"/>
              <a:pathLst>
                <a:path w="2767" h="2755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5" y="231"/>
                  </a:lnTo>
                  <a:lnTo>
                    <a:pt x="500" y="308"/>
                  </a:lnTo>
                  <a:lnTo>
                    <a:pt x="410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5" y="974"/>
                  </a:lnTo>
                  <a:lnTo>
                    <a:pt x="26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5"/>
                  </a:lnTo>
                  <a:lnTo>
                    <a:pt x="26" y="1653"/>
                  </a:lnTo>
                  <a:lnTo>
                    <a:pt x="65" y="1793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0" y="2357"/>
                  </a:lnTo>
                  <a:lnTo>
                    <a:pt x="500" y="2447"/>
                  </a:lnTo>
                  <a:lnTo>
                    <a:pt x="615" y="2524"/>
                  </a:lnTo>
                  <a:lnTo>
                    <a:pt x="731" y="2588"/>
                  </a:lnTo>
                  <a:lnTo>
                    <a:pt x="846" y="2652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8"/>
                  </a:lnTo>
                  <a:lnTo>
                    <a:pt x="1794" y="2690"/>
                  </a:lnTo>
                  <a:lnTo>
                    <a:pt x="1922" y="2652"/>
                  </a:lnTo>
                  <a:lnTo>
                    <a:pt x="2037" y="2588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47" y="2255"/>
                  </a:lnTo>
                  <a:lnTo>
                    <a:pt x="2524" y="2152"/>
                  </a:lnTo>
                  <a:lnTo>
                    <a:pt x="2600" y="2037"/>
                  </a:lnTo>
                  <a:lnTo>
                    <a:pt x="2652" y="1909"/>
                  </a:lnTo>
                  <a:lnTo>
                    <a:pt x="2703" y="1793"/>
                  </a:lnTo>
                  <a:lnTo>
                    <a:pt x="2729" y="1653"/>
                  </a:lnTo>
                  <a:lnTo>
                    <a:pt x="2754" y="1525"/>
                  </a:lnTo>
                  <a:lnTo>
                    <a:pt x="2767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600" y="718"/>
                  </a:lnTo>
                  <a:lnTo>
                    <a:pt x="2524" y="602"/>
                  </a:lnTo>
                  <a:lnTo>
                    <a:pt x="2447" y="500"/>
                  </a:lnTo>
                  <a:lnTo>
                    <a:pt x="2357" y="397"/>
                  </a:lnTo>
                  <a:lnTo>
                    <a:pt x="2255" y="308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0" name="Google Shape;2240;p43"/>
            <p:cNvSpPr/>
            <p:nvPr/>
          </p:nvSpPr>
          <p:spPr>
            <a:xfrm>
              <a:off x="5558900" y="2944750"/>
              <a:ext cx="69175" cy="68850"/>
            </a:xfrm>
            <a:custGeom>
              <a:avLst/>
              <a:gdLst/>
              <a:ahLst/>
              <a:cxnLst/>
              <a:rect l="l" t="t" r="r" b="b"/>
              <a:pathLst>
                <a:path w="2767" h="2754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5" y="231"/>
                  </a:lnTo>
                  <a:lnTo>
                    <a:pt x="500" y="308"/>
                  </a:lnTo>
                  <a:lnTo>
                    <a:pt x="410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7"/>
                  </a:lnTo>
                  <a:lnTo>
                    <a:pt x="116" y="845"/>
                  </a:lnTo>
                  <a:lnTo>
                    <a:pt x="65" y="961"/>
                  </a:lnTo>
                  <a:lnTo>
                    <a:pt x="26" y="1102"/>
                  </a:lnTo>
                  <a:lnTo>
                    <a:pt x="13" y="1243"/>
                  </a:lnTo>
                  <a:lnTo>
                    <a:pt x="0" y="1383"/>
                  </a:lnTo>
                  <a:lnTo>
                    <a:pt x="13" y="1524"/>
                  </a:lnTo>
                  <a:lnTo>
                    <a:pt x="26" y="1652"/>
                  </a:lnTo>
                  <a:lnTo>
                    <a:pt x="65" y="1793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4"/>
                  </a:lnTo>
                  <a:lnTo>
                    <a:pt x="410" y="2357"/>
                  </a:lnTo>
                  <a:lnTo>
                    <a:pt x="500" y="2446"/>
                  </a:lnTo>
                  <a:lnTo>
                    <a:pt x="615" y="2523"/>
                  </a:lnTo>
                  <a:lnTo>
                    <a:pt x="731" y="2587"/>
                  </a:lnTo>
                  <a:lnTo>
                    <a:pt x="846" y="2651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8"/>
                  </a:lnTo>
                  <a:lnTo>
                    <a:pt x="1794" y="2690"/>
                  </a:lnTo>
                  <a:lnTo>
                    <a:pt x="1922" y="2651"/>
                  </a:lnTo>
                  <a:lnTo>
                    <a:pt x="2037" y="2587"/>
                  </a:lnTo>
                  <a:lnTo>
                    <a:pt x="2152" y="2523"/>
                  </a:lnTo>
                  <a:lnTo>
                    <a:pt x="2255" y="2446"/>
                  </a:lnTo>
                  <a:lnTo>
                    <a:pt x="2357" y="2357"/>
                  </a:lnTo>
                  <a:lnTo>
                    <a:pt x="2447" y="2254"/>
                  </a:lnTo>
                  <a:lnTo>
                    <a:pt x="2524" y="2152"/>
                  </a:lnTo>
                  <a:lnTo>
                    <a:pt x="2600" y="2037"/>
                  </a:lnTo>
                  <a:lnTo>
                    <a:pt x="2652" y="1909"/>
                  </a:lnTo>
                  <a:lnTo>
                    <a:pt x="2703" y="1793"/>
                  </a:lnTo>
                  <a:lnTo>
                    <a:pt x="2729" y="1652"/>
                  </a:lnTo>
                  <a:lnTo>
                    <a:pt x="2754" y="1524"/>
                  </a:lnTo>
                  <a:lnTo>
                    <a:pt x="2767" y="1383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61"/>
                  </a:lnTo>
                  <a:lnTo>
                    <a:pt x="2652" y="845"/>
                  </a:lnTo>
                  <a:lnTo>
                    <a:pt x="2600" y="717"/>
                  </a:lnTo>
                  <a:lnTo>
                    <a:pt x="2524" y="602"/>
                  </a:lnTo>
                  <a:lnTo>
                    <a:pt x="2447" y="500"/>
                  </a:lnTo>
                  <a:lnTo>
                    <a:pt x="2357" y="397"/>
                  </a:lnTo>
                  <a:lnTo>
                    <a:pt x="2255" y="308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1" name="Google Shape;2241;p43"/>
            <p:cNvSpPr/>
            <p:nvPr/>
          </p:nvSpPr>
          <p:spPr>
            <a:xfrm>
              <a:off x="5527200" y="2346925"/>
              <a:ext cx="524175" cy="524200"/>
            </a:xfrm>
            <a:custGeom>
              <a:avLst/>
              <a:gdLst/>
              <a:ahLst/>
              <a:cxnLst/>
              <a:rect l="l" t="t" r="r" b="b"/>
              <a:pathLst>
                <a:path w="20967" h="20968" extrusionOk="0">
                  <a:moveTo>
                    <a:pt x="1" y="1"/>
                  </a:moveTo>
                  <a:lnTo>
                    <a:pt x="1" y="20967"/>
                  </a:lnTo>
                  <a:lnTo>
                    <a:pt x="20967" y="20967"/>
                  </a:lnTo>
                  <a:lnTo>
                    <a:pt x="20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2" name="Google Shape;2242;p43"/>
            <p:cNvSpPr/>
            <p:nvPr/>
          </p:nvSpPr>
          <p:spPr>
            <a:xfrm>
              <a:off x="5527200" y="2346925"/>
              <a:ext cx="261950" cy="524200"/>
            </a:xfrm>
            <a:custGeom>
              <a:avLst/>
              <a:gdLst/>
              <a:ahLst/>
              <a:cxnLst/>
              <a:rect l="l" t="t" r="r" b="b"/>
              <a:pathLst>
                <a:path w="10478" h="20968" extrusionOk="0">
                  <a:moveTo>
                    <a:pt x="1" y="1"/>
                  </a:moveTo>
                  <a:lnTo>
                    <a:pt x="1" y="20967"/>
                  </a:lnTo>
                  <a:lnTo>
                    <a:pt x="10477" y="104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3" name="Google Shape;2243;p43"/>
            <p:cNvSpPr/>
            <p:nvPr/>
          </p:nvSpPr>
          <p:spPr>
            <a:xfrm>
              <a:off x="5789125" y="2346925"/>
              <a:ext cx="262250" cy="524200"/>
            </a:xfrm>
            <a:custGeom>
              <a:avLst/>
              <a:gdLst/>
              <a:ahLst/>
              <a:cxnLst/>
              <a:rect l="l" t="t" r="r" b="b"/>
              <a:pathLst>
                <a:path w="10490" h="20968" extrusionOk="0">
                  <a:moveTo>
                    <a:pt x="10490" y="1"/>
                  </a:moveTo>
                  <a:lnTo>
                    <a:pt x="0" y="10478"/>
                  </a:lnTo>
                  <a:lnTo>
                    <a:pt x="10490" y="20967"/>
                  </a:lnTo>
                  <a:lnTo>
                    <a:pt x="10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4" name="Google Shape;2244;p43"/>
            <p:cNvSpPr/>
            <p:nvPr/>
          </p:nvSpPr>
          <p:spPr>
            <a:xfrm>
              <a:off x="5622300" y="2442025"/>
              <a:ext cx="334000" cy="333675"/>
            </a:xfrm>
            <a:custGeom>
              <a:avLst/>
              <a:gdLst/>
              <a:ahLst/>
              <a:cxnLst/>
              <a:rect l="l" t="t" r="r" b="b"/>
              <a:pathLst>
                <a:path w="13360" h="13347" extrusionOk="0">
                  <a:moveTo>
                    <a:pt x="0" y="1"/>
                  </a:moveTo>
                  <a:lnTo>
                    <a:pt x="0" y="13347"/>
                  </a:lnTo>
                  <a:lnTo>
                    <a:pt x="13359" y="13347"/>
                  </a:lnTo>
                  <a:lnTo>
                    <a:pt x="133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2245" name="Google Shape;2245;p43"/>
          <p:cNvGrpSpPr/>
          <p:nvPr/>
        </p:nvGrpSpPr>
        <p:grpSpPr>
          <a:xfrm>
            <a:off x="3371400" y="2660851"/>
            <a:ext cx="2399168" cy="1341969"/>
            <a:chOff x="217919" y="915920"/>
            <a:chExt cx="2537191" cy="813501"/>
          </a:xfrm>
        </p:grpSpPr>
        <p:sp>
          <p:nvSpPr>
            <p:cNvPr id="2246" name="Google Shape;2246;p43"/>
            <p:cNvSpPr txBox="1"/>
            <p:nvPr/>
          </p:nvSpPr>
          <p:spPr>
            <a:xfrm>
              <a:off x="217919" y="915920"/>
              <a:ext cx="2537191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0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RegressorComparator</a:t>
              </a:r>
              <a:endParaRPr lang="it-IT" sz="20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47" name="Google Shape;2247;p43"/>
            <p:cNvSpPr txBox="1"/>
            <p:nvPr/>
          </p:nvSpPr>
          <p:spPr>
            <a:xfrm>
              <a:off x="442775" y="1246421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Vogliamo</a:t>
              </a: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 un modo veloce per comparare i diversi algoritmi per capire quale utilizzare</a:t>
              </a:r>
              <a:endParaRPr lang="it-IT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48" name="Google Shape;2248;p43"/>
          <p:cNvGrpSpPr/>
          <p:nvPr/>
        </p:nvGrpSpPr>
        <p:grpSpPr>
          <a:xfrm>
            <a:off x="457202" y="2440521"/>
            <a:ext cx="1948882" cy="1163915"/>
            <a:chOff x="457200" y="959300"/>
            <a:chExt cx="2061000" cy="824600"/>
          </a:xfrm>
        </p:grpSpPr>
        <p:sp>
          <p:nvSpPr>
            <p:cNvPr id="2249" name="Google Shape;2249;p43"/>
            <p:cNvSpPr txBox="1"/>
            <p:nvPr/>
          </p:nvSpPr>
          <p:spPr>
            <a:xfrm>
              <a:off x="457200" y="959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Dataset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04" name="Google Shape;2204;p43"/>
            <p:cNvSpPr txBox="1"/>
            <p:nvPr/>
          </p:nvSpPr>
          <p:spPr>
            <a:xfrm>
              <a:off x="457200" y="1300900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Oltre 300k istanze di lavoratori comunali di Sanfrancesco</a:t>
              </a:r>
            </a:p>
          </p:txBody>
        </p:sp>
      </p:grpSp>
      <p:grpSp>
        <p:nvGrpSpPr>
          <p:cNvPr id="2250" name="Google Shape;2250;p43"/>
          <p:cNvGrpSpPr/>
          <p:nvPr/>
        </p:nvGrpSpPr>
        <p:grpSpPr>
          <a:xfrm>
            <a:off x="6518676" y="2462691"/>
            <a:ext cx="1948882" cy="940175"/>
            <a:chOff x="940715" y="2087403"/>
            <a:chExt cx="2061000" cy="940175"/>
          </a:xfrm>
        </p:grpSpPr>
        <p:sp>
          <p:nvSpPr>
            <p:cNvPr id="2201" name="Google Shape;2201;p43"/>
            <p:cNvSpPr txBox="1"/>
            <p:nvPr/>
          </p:nvSpPr>
          <p:spPr>
            <a:xfrm>
              <a:off x="940715" y="2087403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Analisi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51" name="Google Shape;2251;p43"/>
            <p:cNvSpPr txBox="1"/>
            <p:nvPr/>
          </p:nvSpPr>
          <p:spPr>
            <a:xfrm>
              <a:off x="940715" y="2429025"/>
              <a:ext cx="2061000" cy="5985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Capire quale algoritmo predica meglio i «Benefits»</a:t>
              </a:r>
            </a:p>
          </p:txBody>
        </p:sp>
      </p:grpSp>
      <p:sp>
        <p:nvSpPr>
          <p:cNvPr id="2200" name="Google Shape;2200;p43"/>
          <p:cNvSpPr/>
          <p:nvPr/>
        </p:nvSpPr>
        <p:spPr>
          <a:xfrm>
            <a:off x="457240" y="1575450"/>
            <a:ext cx="1948800" cy="2952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Input data</a:t>
            </a:r>
            <a:endParaRPr lang="it-IT">
              <a:solidFill>
                <a:schemeClr val="lt1"/>
              </a:solidFill>
            </a:endParaRPr>
          </a:p>
        </p:txBody>
      </p:sp>
      <p:sp>
        <p:nvSpPr>
          <p:cNvPr id="2203" name="Google Shape;2203;p43"/>
          <p:cNvSpPr/>
          <p:nvPr/>
        </p:nvSpPr>
        <p:spPr>
          <a:xfrm>
            <a:off x="6518758" y="4012914"/>
            <a:ext cx="1948800" cy="2952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Output data</a:t>
            </a:r>
            <a:endParaRPr lang="it-IT" dirty="0">
              <a:solidFill>
                <a:schemeClr val="lt1"/>
              </a:solidFill>
            </a:endParaRPr>
          </a:p>
        </p:txBody>
      </p:sp>
      <p:cxnSp>
        <p:nvCxnSpPr>
          <p:cNvPr id="2252" name="Google Shape;2252;p43"/>
          <p:cNvCxnSpPr>
            <a:stCxn id="2200" idx="2"/>
            <a:endCxn id="2249" idx="0"/>
          </p:cNvCxnSpPr>
          <p:nvPr/>
        </p:nvCxnSpPr>
        <p:spPr>
          <a:xfrm rot="16200000" flipH="1">
            <a:off x="1146706" y="2155583"/>
            <a:ext cx="569871" cy="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253" name="Google Shape;2253;p43"/>
          <p:cNvCxnSpPr>
            <a:cxnSpLocks/>
            <a:stCxn id="2203" idx="0"/>
          </p:cNvCxnSpPr>
          <p:nvPr/>
        </p:nvCxnSpPr>
        <p:spPr>
          <a:xfrm rot="16200000" flipV="1">
            <a:off x="7230421" y="3750176"/>
            <a:ext cx="525435" cy="4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4" name="Google Shape;2206;p43">
            <a:extLst>
              <a:ext uri="{FF2B5EF4-FFF2-40B4-BE49-F238E27FC236}">
                <a16:creationId xmlns:a16="http://schemas.microsoft.com/office/drawing/2014/main" id="{ADE7033C-A961-6C38-1140-8BE96DDC60D5}"/>
              </a:ext>
            </a:extLst>
          </p:cNvPr>
          <p:cNvSpPr/>
          <p:nvPr/>
        </p:nvSpPr>
        <p:spPr>
          <a:xfrm>
            <a:off x="7948672" y="1872277"/>
            <a:ext cx="770348" cy="77767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grpSp>
        <p:nvGrpSpPr>
          <p:cNvPr id="11" name="Google Shape;9551;p90">
            <a:extLst>
              <a:ext uri="{FF2B5EF4-FFF2-40B4-BE49-F238E27FC236}">
                <a16:creationId xmlns:a16="http://schemas.microsoft.com/office/drawing/2014/main" id="{37812C6A-D0C6-8886-2DC5-2111DF25F9B0}"/>
              </a:ext>
            </a:extLst>
          </p:cNvPr>
          <p:cNvGrpSpPr>
            <a:grpSpLocks noChangeAspect="1"/>
          </p:cNvGrpSpPr>
          <p:nvPr/>
        </p:nvGrpSpPr>
        <p:grpSpPr>
          <a:xfrm>
            <a:off x="8160321" y="2001065"/>
            <a:ext cx="347050" cy="543477"/>
            <a:chOff x="4054103" y="2430191"/>
            <a:chExt cx="218687" cy="349052"/>
          </a:xfrm>
          <a:solidFill>
            <a:schemeClr val="bg1"/>
          </a:solidFill>
        </p:grpSpPr>
        <p:sp>
          <p:nvSpPr>
            <p:cNvPr id="12" name="Google Shape;9552;p90">
              <a:extLst>
                <a:ext uri="{FF2B5EF4-FFF2-40B4-BE49-F238E27FC236}">
                  <a16:creationId xmlns:a16="http://schemas.microsoft.com/office/drawing/2014/main" id="{807DCACD-DCF6-C1F0-778D-26D17F09397F}"/>
                </a:ext>
              </a:extLst>
            </p:cNvPr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553;p90">
              <a:extLst>
                <a:ext uri="{FF2B5EF4-FFF2-40B4-BE49-F238E27FC236}">
                  <a16:creationId xmlns:a16="http://schemas.microsoft.com/office/drawing/2014/main" id="{7DB534B9-5DC9-EB95-2507-5B625A1F59F3}"/>
                </a:ext>
              </a:extLst>
            </p:cNvPr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458;p46">
            <a:extLst>
              <a:ext uri="{FF2B5EF4-FFF2-40B4-BE49-F238E27FC236}">
                <a16:creationId xmlns:a16="http://schemas.microsoft.com/office/drawing/2014/main" id="{24A8D67A-4369-B941-0264-9114BBF78DCF}"/>
              </a:ext>
            </a:extLst>
          </p:cNvPr>
          <p:cNvSpPr/>
          <p:nvPr/>
        </p:nvSpPr>
        <p:spPr>
          <a:xfrm>
            <a:off x="8492838" y="4115709"/>
            <a:ext cx="635528" cy="636128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2" name="Google Shape;2489;p46">
            <a:extLst>
              <a:ext uri="{FF2B5EF4-FFF2-40B4-BE49-F238E27FC236}">
                <a16:creationId xmlns:a16="http://schemas.microsoft.com/office/drawing/2014/main" id="{70BD8B28-0CE1-01E0-8958-963BFAD4C000}"/>
              </a:ext>
            </a:extLst>
          </p:cNvPr>
          <p:cNvGrpSpPr/>
          <p:nvPr/>
        </p:nvGrpSpPr>
        <p:grpSpPr>
          <a:xfrm>
            <a:off x="8668476" y="4275344"/>
            <a:ext cx="277256" cy="277233"/>
            <a:chOff x="2418003" y="2287650"/>
            <a:chExt cx="365674" cy="365298"/>
          </a:xfrm>
        </p:grpSpPr>
        <p:sp>
          <p:nvSpPr>
            <p:cNvPr id="23" name="Google Shape;2490;p46">
              <a:extLst>
                <a:ext uri="{FF2B5EF4-FFF2-40B4-BE49-F238E27FC236}">
                  <a16:creationId xmlns:a16="http://schemas.microsoft.com/office/drawing/2014/main" id="{BD49C998-37BA-4F00-6D19-758D2FD7167E}"/>
                </a:ext>
              </a:extLst>
            </p:cNvPr>
            <p:cNvSpPr/>
            <p:nvPr/>
          </p:nvSpPr>
          <p:spPr>
            <a:xfrm>
              <a:off x="2479080" y="2287650"/>
              <a:ext cx="245504" cy="279770"/>
            </a:xfrm>
            <a:custGeom>
              <a:avLst/>
              <a:gdLst/>
              <a:ahLst/>
              <a:cxnLst/>
              <a:rect l="l" t="t" r="r" b="b"/>
              <a:pathLst>
                <a:path w="7179" h="8181" extrusionOk="0">
                  <a:moveTo>
                    <a:pt x="3572" y="1"/>
                  </a:moveTo>
                  <a:cubicBezTo>
                    <a:pt x="3477" y="1"/>
                    <a:pt x="3382" y="36"/>
                    <a:pt x="3310" y="108"/>
                  </a:cubicBezTo>
                  <a:lnTo>
                    <a:pt x="167" y="3870"/>
                  </a:lnTo>
                  <a:cubicBezTo>
                    <a:pt x="0" y="4061"/>
                    <a:pt x="143" y="4370"/>
                    <a:pt x="405" y="4370"/>
                  </a:cubicBezTo>
                  <a:lnTo>
                    <a:pt x="1977" y="4370"/>
                  </a:lnTo>
                  <a:lnTo>
                    <a:pt x="1977" y="7871"/>
                  </a:lnTo>
                  <a:cubicBezTo>
                    <a:pt x="1977" y="8038"/>
                    <a:pt x="2120" y="8181"/>
                    <a:pt x="2286" y="8181"/>
                  </a:cubicBezTo>
                  <a:lnTo>
                    <a:pt x="4835" y="8181"/>
                  </a:lnTo>
                  <a:cubicBezTo>
                    <a:pt x="5001" y="8181"/>
                    <a:pt x="5168" y="8038"/>
                    <a:pt x="5144" y="7871"/>
                  </a:cubicBezTo>
                  <a:lnTo>
                    <a:pt x="5144" y="4370"/>
                  </a:lnTo>
                  <a:lnTo>
                    <a:pt x="6716" y="4370"/>
                  </a:lnTo>
                  <a:cubicBezTo>
                    <a:pt x="6733" y="4373"/>
                    <a:pt x="6751" y="4375"/>
                    <a:pt x="6767" y="4375"/>
                  </a:cubicBezTo>
                  <a:cubicBezTo>
                    <a:pt x="7024" y="4375"/>
                    <a:pt x="7179" y="4049"/>
                    <a:pt x="6978" y="3870"/>
                  </a:cubicBezTo>
                  <a:lnTo>
                    <a:pt x="3834" y="108"/>
                  </a:lnTo>
                  <a:cubicBezTo>
                    <a:pt x="3763" y="36"/>
                    <a:pt x="3668" y="1"/>
                    <a:pt x="35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91;p46">
              <a:extLst>
                <a:ext uri="{FF2B5EF4-FFF2-40B4-BE49-F238E27FC236}">
                  <a16:creationId xmlns:a16="http://schemas.microsoft.com/office/drawing/2014/main" id="{BD304767-BD99-B87A-6B93-846C683CF137}"/>
                </a:ext>
              </a:extLst>
            </p:cNvPr>
            <p:cNvSpPr/>
            <p:nvPr/>
          </p:nvSpPr>
          <p:spPr>
            <a:xfrm>
              <a:off x="2418003" y="2503060"/>
              <a:ext cx="365674" cy="149888"/>
            </a:xfrm>
            <a:custGeom>
              <a:avLst/>
              <a:gdLst/>
              <a:ahLst/>
              <a:cxnLst/>
              <a:rect l="l" t="t" r="r" b="b"/>
              <a:pathLst>
                <a:path w="10693" h="4383" extrusionOk="0">
                  <a:moveTo>
                    <a:pt x="333" y="0"/>
                  </a:moveTo>
                  <a:cubicBezTo>
                    <a:pt x="143" y="0"/>
                    <a:pt x="0" y="143"/>
                    <a:pt x="0" y="310"/>
                  </a:cubicBezTo>
                  <a:lnTo>
                    <a:pt x="0" y="3454"/>
                  </a:lnTo>
                  <a:cubicBezTo>
                    <a:pt x="0" y="3954"/>
                    <a:pt x="429" y="4382"/>
                    <a:pt x="953" y="4382"/>
                  </a:cubicBezTo>
                  <a:lnTo>
                    <a:pt x="9740" y="4382"/>
                  </a:lnTo>
                  <a:cubicBezTo>
                    <a:pt x="10264" y="4382"/>
                    <a:pt x="10693" y="3954"/>
                    <a:pt x="10693" y="3454"/>
                  </a:cubicBezTo>
                  <a:lnTo>
                    <a:pt x="10693" y="310"/>
                  </a:lnTo>
                  <a:cubicBezTo>
                    <a:pt x="10693" y="143"/>
                    <a:pt x="10550" y="0"/>
                    <a:pt x="10383" y="0"/>
                  </a:cubicBezTo>
                  <a:lnTo>
                    <a:pt x="9121" y="0"/>
                  </a:lnTo>
                  <a:cubicBezTo>
                    <a:pt x="8954" y="0"/>
                    <a:pt x="8811" y="143"/>
                    <a:pt x="8811" y="310"/>
                  </a:cubicBezTo>
                  <a:lnTo>
                    <a:pt x="8811" y="2501"/>
                  </a:lnTo>
                  <a:lnTo>
                    <a:pt x="1881" y="2501"/>
                  </a:lnTo>
                  <a:lnTo>
                    <a:pt x="1881" y="310"/>
                  </a:lnTo>
                  <a:cubicBezTo>
                    <a:pt x="1905" y="143"/>
                    <a:pt x="1739" y="0"/>
                    <a:pt x="1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459;p46">
            <a:extLst>
              <a:ext uri="{FF2B5EF4-FFF2-40B4-BE49-F238E27FC236}">
                <a16:creationId xmlns:a16="http://schemas.microsoft.com/office/drawing/2014/main" id="{DA3BF8F0-1FE0-4B0C-BA1A-0DDB41C9DD3E}"/>
              </a:ext>
            </a:extLst>
          </p:cNvPr>
          <p:cNvSpPr/>
          <p:nvPr/>
        </p:nvSpPr>
        <p:spPr>
          <a:xfrm>
            <a:off x="346406" y="2219271"/>
            <a:ext cx="635528" cy="636128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" name="Google Shape;2492;p46">
            <a:extLst>
              <a:ext uri="{FF2B5EF4-FFF2-40B4-BE49-F238E27FC236}">
                <a16:creationId xmlns:a16="http://schemas.microsoft.com/office/drawing/2014/main" id="{7B5049E8-8BFC-E7E0-0F39-54781AC9ACC2}"/>
              </a:ext>
            </a:extLst>
          </p:cNvPr>
          <p:cNvGrpSpPr/>
          <p:nvPr/>
        </p:nvGrpSpPr>
        <p:grpSpPr>
          <a:xfrm>
            <a:off x="499882" y="2354754"/>
            <a:ext cx="328578" cy="295201"/>
            <a:chOff x="3209573" y="3461582"/>
            <a:chExt cx="358390" cy="358390"/>
          </a:xfrm>
        </p:grpSpPr>
        <p:sp>
          <p:nvSpPr>
            <p:cNvPr id="27" name="Google Shape;2493;p46">
              <a:extLst>
                <a:ext uri="{FF2B5EF4-FFF2-40B4-BE49-F238E27FC236}">
                  <a16:creationId xmlns:a16="http://schemas.microsoft.com/office/drawing/2014/main" id="{C3BD90A1-F06D-BE84-5F1C-EF9A8C9FCBF2}"/>
                </a:ext>
              </a:extLst>
            </p:cNvPr>
            <p:cNvSpPr/>
            <p:nvPr/>
          </p:nvSpPr>
          <p:spPr>
            <a:xfrm>
              <a:off x="3269247" y="3461582"/>
              <a:ext cx="239041" cy="274914"/>
            </a:xfrm>
            <a:custGeom>
              <a:avLst/>
              <a:gdLst/>
              <a:ahLst/>
              <a:cxnLst/>
              <a:rect l="l" t="t" r="r" b="b"/>
              <a:pathLst>
                <a:path w="6990" h="8039" extrusionOk="0">
                  <a:moveTo>
                    <a:pt x="2257" y="1"/>
                  </a:moveTo>
                  <a:cubicBezTo>
                    <a:pt x="2090" y="1"/>
                    <a:pt x="1947" y="144"/>
                    <a:pt x="1947" y="311"/>
                  </a:cubicBezTo>
                  <a:lnTo>
                    <a:pt x="1947" y="3740"/>
                  </a:lnTo>
                  <a:lnTo>
                    <a:pt x="423" y="3740"/>
                  </a:lnTo>
                  <a:cubicBezTo>
                    <a:pt x="413" y="3739"/>
                    <a:pt x="404" y="3739"/>
                    <a:pt x="394" y="3739"/>
                  </a:cubicBezTo>
                  <a:cubicBezTo>
                    <a:pt x="128" y="3739"/>
                    <a:pt x="1" y="4056"/>
                    <a:pt x="185" y="4240"/>
                  </a:cubicBezTo>
                  <a:lnTo>
                    <a:pt x="3281" y="7931"/>
                  </a:lnTo>
                  <a:cubicBezTo>
                    <a:pt x="3340" y="8003"/>
                    <a:pt x="3424" y="8038"/>
                    <a:pt x="3510" y="8038"/>
                  </a:cubicBezTo>
                  <a:cubicBezTo>
                    <a:pt x="3596" y="8038"/>
                    <a:pt x="3685" y="8003"/>
                    <a:pt x="3757" y="7931"/>
                  </a:cubicBezTo>
                  <a:lnTo>
                    <a:pt x="6829" y="4240"/>
                  </a:lnTo>
                  <a:cubicBezTo>
                    <a:pt x="6990" y="4056"/>
                    <a:pt x="6862" y="3739"/>
                    <a:pt x="6617" y="3739"/>
                  </a:cubicBezTo>
                  <a:cubicBezTo>
                    <a:pt x="6609" y="3739"/>
                    <a:pt x="6600" y="3739"/>
                    <a:pt x="6591" y="3740"/>
                  </a:cubicBezTo>
                  <a:lnTo>
                    <a:pt x="5043" y="3740"/>
                  </a:lnTo>
                  <a:lnTo>
                    <a:pt x="5043" y="311"/>
                  </a:lnTo>
                  <a:cubicBezTo>
                    <a:pt x="5043" y="144"/>
                    <a:pt x="4924" y="1"/>
                    <a:pt x="4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494;p46">
              <a:extLst>
                <a:ext uri="{FF2B5EF4-FFF2-40B4-BE49-F238E27FC236}">
                  <a16:creationId xmlns:a16="http://schemas.microsoft.com/office/drawing/2014/main" id="{D91A7F3A-18E4-74D0-1B05-3209E0771FE5}"/>
                </a:ext>
              </a:extLst>
            </p:cNvPr>
            <p:cNvSpPr/>
            <p:nvPr/>
          </p:nvSpPr>
          <p:spPr>
            <a:xfrm>
              <a:off x="3209573" y="3673333"/>
              <a:ext cx="358390" cy="146639"/>
            </a:xfrm>
            <a:custGeom>
              <a:avLst/>
              <a:gdLst/>
              <a:ahLst/>
              <a:cxnLst/>
              <a:rect l="l" t="t" r="r" b="b"/>
              <a:pathLst>
                <a:path w="10480" h="4288" extrusionOk="0">
                  <a:moveTo>
                    <a:pt x="310" y="1"/>
                  </a:moveTo>
                  <a:cubicBezTo>
                    <a:pt x="144" y="1"/>
                    <a:pt x="1" y="120"/>
                    <a:pt x="1" y="286"/>
                  </a:cubicBezTo>
                  <a:lnTo>
                    <a:pt x="1" y="3358"/>
                  </a:lnTo>
                  <a:cubicBezTo>
                    <a:pt x="1" y="3882"/>
                    <a:pt x="429" y="4287"/>
                    <a:pt x="930" y="4287"/>
                  </a:cubicBezTo>
                  <a:lnTo>
                    <a:pt x="9574" y="4287"/>
                  </a:lnTo>
                  <a:cubicBezTo>
                    <a:pt x="10074" y="4287"/>
                    <a:pt x="10479" y="3882"/>
                    <a:pt x="10479" y="3358"/>
                  </a:cubicBezTo>
                  <a:lnTo>
                    <a:pt x="10479" y="310"/>
                  </a:lnTo>
                  <a:cubicBezTo>
                    <a:pt x="10479" y="144"/>
                    <a:pt x="10360" y="1"/>
                    <a:pt x="10193" y="1"/>
                  </a:cubicBezTo>
                  <a:lnTo>
                    <a:pt x="8931" y="1"/>
                  </a:lnTo>
                  <a:cubicBezTo>
                    <a:pt x="8765" y="1"/>
                    <a:pt x="8645" y="120"/>
                    <a:pt x="8645" y="286"/>
                  </a:cubicBezTo>
                  <a:lnTo>
                    <a:pt x="8645" y="2454"/>
                  </a:lnTo>
                  <a:lnTo>
                    <a:pt x="1834" y="2454"/>
                  </a:lnTo>
                  <a:lnTo>
                    <a:pt x="1834" y="286"/>
                  </a:lnTo>
                  <a:cubicBezTo>
                    <a:pt x="1834" y="120"/>
                    <a:pt x="1692" y="1"/>
                    <a:pt x="15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2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Dove facilitiamo l’uso?</a:t>
            </a:r>
          </a:p>
        </p:txBody>
      </p:sp>
      <p:grpSp>
        <p:nvGrpSpPr>
          <p:cNvPr id="642" name="Google Shape;642;p22"/>
          <p:cNvGrpSpPr/>
          <p:nvPr/>
        </p:nvGrpSpPr>
        <p:grpSpPr>
          <a:xfrm>
            <a:off x="3213883" y="1981186"/>
            <a:ext cx="2716242" cy="2750745"/>
            <a:chOff x="457200" y="1485900"/>
            <a:chExt cx="3205384" cy="3246100"/>
          </a:xfrm>
        </p:grpSpPr>
        <p:sp>
          <p:nvSpPr>
            <p:cNvPr id="643" name="Google Shape;643;p22"/>
            <p:cNvSpPr/>
            <p:nvPr/>
          </p:nvSpPr>
          <p:spPr>
            <a:xfrm>
              <a:off x="457200" y="4516621"/>
              <a:ext cx="1920994" cy="173515"/>
            </a:xfrm>
            <a:custGeom>
              <a:avLst/>
              <a:gdLst/>
              <a:ahLst/>
              <a:cxnLst/>
              <a:rect l="l" t="t" r="r" b="b"/>
              <a:pathLst>
                <a:path w="47517" h="4292" extrusionOk="0">
                  <a:moveTo>
                    <a:pt x="23754" y="1"/>
                  </a:moveTo>
                  <a:lnTo>
                    <a:pt x="21330" y="10"/>
                  </a:lnTo>
                  <a:lnTo>
                    <a:pt x="18965" y="49"/>
                  </a:lnTo>
                  <a:lnTo>
                    <a:pt x="16695" y="97"/>
                  </a:lnTo>
                  <a:lnTo>
                    <a:pt x="14511" y="173"/>
                  </a:lnTo>
                  <a:lnTo>
                    <a:pt x="12432" y="259"/>
                  </a:lnTo>
                  <a:lnTo>
                    <a:pt x="11436" y="317"/>
                  </a:lnTo>
                  <a:lnTo>
                    <a:pt x="10469" y="365"/>
                  </a:lnTo>
                  <a:lnTo>
                    <a:pt x="9540" y="432"/>
                  </a:lnTo>
                  <a:lnTo>
                    <a:pt x="8639" y="489"/>
                  </a:lnTo>
                  <a:lnTo>
                    <a:pt x="7777" y="556"/>
                  </a:lnTo>
                  <a:lnTo>
                    <a:pt x="6954" y="633"/>
                  </a:lnTo>
                  <a:lnTo>
                    <a:pt x="6168" y="710"/>
                  </a:lnTo>
                  <a:lnTo>
                    <a:pt x="5421" y="786"/>
                  </a:lnTo>
                  <a:lnTo>
                    <a:pt x="4722" y="863"/>
                  </a:lnTo>
                  <a:lnTo>
                    <a:pt x="4052" y="949"/>
                  </a:lnTo>
                  <a:lnTo>
                    <a:pt x="3439" y="1035"/>
                  </a:lnTo>
                  <a:lnTo>
                    <a:pt x="2864" y="1121"/>
                  </a:lnTo>
                  <a:lnTo>
                    <a:pt x="2337" y="1217"/>
                  </a:lnTo>
                  <a:lnTo>
                    <a:pt x="1868" y="1313"/>
                  </a:lnTo>
                  <a:lnTo>
                    <a:pt x="1437" y="1409"/>
                  </a:lnTo>
                  <a:lnTo>
                    <a:pt x="1063" y="1514"/>
                  </a:lnTo>
                  <a:lnTo>
                    <a:pt x="747" y="1610"/>
                  </a:lnTo>
                  <a:lnTo>
                    <a:pt x="479" y="1715"/>
                  </a:lnTo>
                  <a:lnTo>
                    <a:pt x="364" y="1773"/>
                  </a:lnTo>
                  <a:lnTo>
                    <a:pt x="268" y="1821"/>
                  </a:lnTo>
                  <a:lnTo>
                    <a:pt x="192" y="1878"/>
                  </a:lnTo>
                  <a:lnTo>
                    <a:pt x="125" y="1926"/>
                  </a:lnTo>
                  <a:lnTo>
                    <a:pt x="67" y="1984"/>
                  </a:lnTo>
                  <a:lnTo>
                    <a:pt x="29" y="2041"/>
                  </a:lnTo>
                  <a:lnTo>
                    <a:pt x="10" y="2098"/>
                  </a:lnTo>
                  <a:lnTo>
                    <a:pt x="0" y="2146"/>
                  </a:lnTo>
                  <a:lnTo>
                    <a:pt x="10" y="2204"/>
                  </a:lnTo>
                  <a:lnTo>
                    <a:pt x="29" y="2261"/>
                  </a:lnTo>
                  <a:lnTo>
                    <a:pt x="67" y="2319"/>
                  </a:lnTo>
                  <a:lnTo>
                    <a:pt x="125" y="2367"/>
                  </a:lnTo>
                  <a:lnTo>
                    <a:pt x="192" y="2424"/>
                  </a:lnTo>
                  <a:lnTo>
                    <a:pt x="268" y="2472"/>
                  </a:lnTo>
                  <a:lnTo>
                    <a:pt x="364" y="2529"/>
                  </a:lnTo>
                  <a:lnTo>
                    <a:pt x="479" y="2577"/>
                  </a:lnTo>
                  <a:lnTo>
                    <a:pt x="747" y="2683"/>
                  </a:lnTo>
                  <a:lnTo>
                    <a:pt x="1063" y="2788"/>
                  </a:lnTo>
                  <a:lnTo>
                    <a:pt x="1437" y="2884"/>
                  </a:lnTo>
                  <a:lnTo>
                    <a:pt x="1868" y="2989"/>
                  </a:lnTo>
                  <a:lnTo>
                    <a:pt x="2337" y="3075"/>
                  </a:lnTo>
                  <a:lnTo>
                    <a:pt x="2864" y="3171"/>
                  </a:lnTo>
                  <a:lnTo>
                    <a:pt x="3439" y="3257"/>
                  </a:lnTo>
                  <a:lnTo>
                    <a:pt x="4052" y="3353"/>
                  </a:lnTo>
                  <a:lnTo>
                    <a:pt x="4722" y="3430"/>
                  </a:lnTo>
                  <a:lnTo>
                    <a:pt x="5421" y="3516"/>
                  </a:lnTo>
                  <a:lnTo>
                    <a:pt x="6168" y="3593"/>
                  </a:lnTo>
                  <a:lnTo>
                    <a:pt x="6954" y="3669"/>
                  </a:lnTo>
                  <a:lnTo>
                    <a:pt x="7777" y="3736"/>
                  </a:lnTo>
                  <a:lnTo>
                    <a:pt x="8639" y="3803"/>
                  </a:lnTo>
                  <a:lnTo>
                    <a:pt x="9540" y="3870"/>
                  </a:lnTo>
                  <a:lnTo>
                    <a:pt x="10469" y="3928"/>
                  </a:lnTo>
                  <a:lnTo>
                    <a:pt x="11436" y="3985"/>
                  </a:lnTo>
                  <a:lnTo>
                    <a:pt x="12432" y="4033"/>
                  </a:lnTo>
                  <a:lnTo>
                    <a:pt x="14511" y="4129"/>
                  </a:lnTo>
                  <a:lnTo>
                    <a:pt x="16695" y="4196"/>
                  </a:lnTo>
                  <a:lnTo>
                    <a:pt x="18965" y="4254"/>
                  </a:lnTo>
                  <a:lnTo>
                    <a:pt x="21330" y="4282"/>
                  </a:lnTo>
                  <a:lnTo>
                    <a:pt x="23754" y="4292"/>
                  </a:lnTo>
                  <a:lnTo>
                    <a:pt x="26187" y="4282"/>
                  </a:lnTo>
                  <a:lnTo>
                    <a:pt x="28543" y="4254"/>
                  </a:lnTo>
                  <a:lnTo>
                    <a:pt x="30822" y="4196"/>
                  </a:lnTo>
                  <a:lnTo>
                    <a:pt x="33006" y="4129"/>
                  </a:lnTo>
                  <a:lnTo>
                    <a:pt x="35085" y="4033"/>
                  </a:lnTo>
                  <a:lnTo>
                    <a:pt x="36071" y="3985"/>
                  </a:lnTo>
                  <a:lnTo>
                    <a:pt x="37038" y="3928"/>
                  </a:lnTo>
                  <a:lnTo>
                    <a:pt x="37968" y="3870"/>
                  </a:lnTo>
                  <a:lnTo>
                    <a:pt x="38868" y="3803"/>
                  </a:lnTo>
                  <a:lnTo>
                    <a:pt x="39730" y="3736"/>
                  </a:lnTo>
                  <a:lnTo>
                    <a:pt x="40554" y="3669"/>
                  </a:lnTo>
                  <a:lnTo>
                    <a:pt x="41339" y="3593"/>
                  </a:lnTo>
                  <a:lnTo>
                    <a:pt x="42086" y="3516"/>
                  </a:lnTo>
                  <a:lnTo>
                    <a:pt x="42795" y="3430"/>
                  </a:lnTo>
                  <a:lnTo>
                    <a:pt x="43456" y="3353"/>
                  </a:lnTo>
                  <a:lnTo>
                    <a:pt x="44078" y="3257"/>
                  </a:lnTo>
                  <a:lnTo>
                    <a:pt x="44643" y="3171"/>
                  </a:lnTo>
                  <a:lnTo>
                    <a:pt x="45170" y="3075"/>
                  </a:lnTo>
                  <a:lnTo>
                    <a:pt x="45649" y="2989"/>
                  </a:lnTo>
                  <a:lnTo>
                    <a:pt x="46071" y="2884"/>
                  </a:lnTo>
                  <a:lnTo>
                    <a:pt x="46444" y="2788"/>
                  </a:lnTo>
                  <a:lnTo>
                    <a:pt x="46770" y="2683"/>
                  </a:lnTo>
                  <a:lnTo>
                    <a:pt x="47028" y="2577"/>
                  </a:lnTo>
                  <a:lnTo>
                    <a:pt x="47143" y="2529"/>
                  </a:lnTo>
                  <a:lnTo>
                    <a:pt x="47239" y="2472"/>
                  </a:lnTo>
                  <a:lnTo>
                    <a:pt x="47325" y="2424"/>
                  </a:lnTo>
                  <a:lnTo>
                    <a:pt x="47392" y="2367"/>
                  </a:lnTo>
                  <a:lnTo>
                    <a:pt x="47450" y="2319"/>
                  </a:lnTo>
                  <a:lnTo>
                    <a:pt x="47488" y="2261"/>
                  </a:lnTo>
                  <a:lnTo>
                    <a:pt x="47507" y="2204"/>
                  </a:lnTo>
                  <a:lnTo>
                    <a:pt x="47517" y="2146"/>
                  </a:lnTo>
                  <a:lnTo>
                    <a:pt x="47507" y="2098"/>
                  </a:lnTo>
                  <a:lnTo>
                    <a:pt x="47488" y="2041"/>
                  </a:lnTo>
                  <a:lnTo>
                    <a:pt x="47450" y="1984"/>
                  </a:lnTo>
                  <a:lnTo>
                    <a:pt x="47392" y="1926"/>
                  </a:lnTo>
                  <a:lnTo>
                    <a:pt x="47325" y="1878"/>
                  </a:lnTo>
                  <a:lnTo>
                    <a:pt x="47239" y="1821"/>
                  </a:lnTo>
                  <a:lnTo>
                    <a:pt x="47143" y="1773"/>
                  </a:lnTo>
                  <a:lnTo>
                    <a:pt x="47028" y="1715"/>
                  </a:lnTo>
                  <a:lnTo>
                    <a:pt x="46770" y="1610"/>
                  </a:lnTo>
                  <a:lnTo>
                    <a:pt x="46444" y="1514"/>
                  </a:lnTo>
                  <a:lnTo>
                    <a:pt x="46071" y="1409"/>
                  </a:lnTo>
                  <a:lnTo>
                    <a:pt x="45649" y="1313"/>
                  </a:lnTo>
                  <a:lnTo>
                    <a:pt x="45170" y="1217"/>
                  </a:lnTo>
                  <a:lnTo>
                    <a:pt x="44643" y="1121"/>
                  </a:lnTo>
                  <a:lnTo>
                    <a:pt x="44078" y="1035"/>
                  </a:lnTo>
                  <a:lnTo>
                    <a:pt x="43456" y="949"/>
                  </a:lnTo>
                  <a:lnTo>
                    <a:pt x="42795" y="863"/>
                  </a:lnTo>
                  <a:lnTo>
                    <a:pt x="42086" y="786"/>
                  </a:lnTo>
                  <a:lnTo>
                    <a:pt x="41339" y="710"/>
                  </a:lnTo>
                  <a:lnTo>
                    <a:pt x="40554" y="633"/>
                  </a:lnTo>
                  <a:lnTo>
                    <a:pt x="39730" y="556"/>
                  </a:lnTo>
                  <a:lnTo>
                    <a:pt x="38868" y="489"/>
                  </a:lnTo>
                  <a:lnTo>
                    <a:pt x="37968" y="432"/>
                  </a:lnTo>
                  <a:lnTo>
                    <a:pt x="37038" y="365"/>
                  </a:lnTo>
                  <a:lnTo>
                    <a:pt x="36071" y="317"/>
                  </a:lnTo>
                  <a:lnTo>
                    <a:pt x="35085" y="259"/>
                  </a:lnTo>
                  <a:lnTo>
                    <a:pt x="33006" y="173"/>
                  </a:lnTo>
                  <a:lnTo>
                    <a:pt x="30822" y="97"/>
                  </a:lnTo>
                  <a:lnTo>
                    <a:pt x="28543" y="49"/>
                  </a:lnTo>
                  <a:lnTo>
                    <a:pt x="26187" y="10"/>
                  </a:lnTo>
                  <a:lnTo>
                    <a:pt x="23754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4" name="Google Shape;644;p22"/>
            <p:cNvSpPr/>
            <p:nvPr/>
          </p:nvSpPr>
          <p:spPr>
            <a:xfrm>
              <a:off x="2360341" y="2998390"/>
              <a:ext cx="417454" cy="50373"/>
            </a:xfrm>
            <a:custGeom>
              <a:avLst/>
              <a:gdLst/>
              <a:ahLst/>
              <a:cxnLst/>
              <a:rect l="l" t="t" r="r" b="b"/>
              <a:pathLst>
                <a:path w="10326" h="1246" extrusionOk="0">
                  <a:moveTo>
                    <a:pt x="565" y="0"/>
                  </a:moveTo>
                  <a:lnTo>
                    <a:pt x="498" y="10"/>
                  </a:lnTo>
                  <a:lnTo>
                    <a:pt x="441" y="29"/>
                  </a:lnTo>
                  <a:lnTo>
                    <a:pt x="383" y="48"/>
                  </a:lnTo>
                  <a:lnTo>
                    <a:pt x="326" y="67"/>
                  </a:lnTo>
                  <a:lnTo>
                    <a:pt x="278" y="105"/>
                  </a:lnTo>
                  <a:lnTo>
                    <a:pt x="182" y="182"/>
                  </a:lnTo>
                  <a:lnTo>
                    <a:pt x="106" y="268"/>
                  </a:lnTo>
                  <a:lnTo>
                    <a:pt x="77" y="326"/>
                  </a:lnTo>
                  <a:lnTo>
                    <a:pt x="48" y="374"/>
                  </a:lnTo>
                  <a:lnTo>
                    <a:pt x="29" y="431"/>
                  </a:lnTo>
                  <a:lnTo>
                    <a:pt x="19" y="489"/>
                  </a:lnTo>
                  <a:lnTo>
                    <a:pt x="10" y="556"/>
                  </a:lnTo>
                  <a:lnTo>
                    <a:pt x="0" y="623"/>
                  </a:lnTo>
                  <a:lnTo>
                    <a:pt x="10" y="680"/>
                  </a:lnTo>
                  <a:lnTo>
                    <a:pt x="19" y="747"/>
                  </a:lnTo>
                  <a:lnTo>
                    <a:pt x="29" y="805"/>
                  </a:lnTo>
                  <a:lnTo>
                    <a:pt x="48" y="862"/>
                  </a:lnTo>
                  <a:lnTo>
                    <a:pt x="77" y="920"/>
                  </a:lnTo>
                  <a:lnTo>
                    <a:pt x="106" y="967"/>
                  </a:lnTo>
                  <a:lnTo>
                    <a:pt x="182" y="1063"/>
                  </a:lnTo>
                  <a:lnTo>
                    <a:pt x="278" y="1130"/>
                  </a:lnTo>
                  <a:lnTo>
                    <a:pt x="326" y="1169"/>
                  </a:lnTo>
                  <a:lnTo>
                    <a:pt x="383" y="1188"/>
                  </a:lnTo>
                  <a:lnTo>
                    <a:pt x="441" y="1216"/>
                  </a:lnTo>
                  <a:lnTo>
                    <a:pt x="498" y="1226"/>
                  </a:lnTo>
                  <a:lnTo>
                    <a:pt x="565" y="1236"/>
                  </a:lnTo>
                  <a:lnTo>
                    <a:pt x="623" y="1245"/>
                  </a:lnTo>
                  <a:lnTo>
                    <a:pt x="9703" y="1245"/>
                  </a:lnTo>
                  <a:lnTo>
                    <a:pt x="9770" y="1236"/>
                  </a:lnTo>
                  <a:lnTo>
                    <a:pt x="9837" y="1226"/>
                  </a:lnTo>
                  <a:lnTo>
                    <a:pt x="9894" y="1216"/>
                  </a:lnTo>
                  <a:lnTo>
                    <a:pt x="9952" y="1188"/>
                  </a:lnTo>
                  <a:lnTo>
                    <a:pt x="10000" y="1169"/>
                  </a:lnTo>
                  <a:lnTo>
                    <a:pt x="10057" y="1130"/>
                  </a:lnTo>
                  <a:lnTo>
                    <a:pt x="10144" y="1063"/>
                  </a:lnTo>
                  <a:lnTo>
                    <a:pt x="10220" y="967"/>
                  </a:lnTo>
                  <a:lnTo>
                    <a:pt x="10258" y="920"/>
                  </a:lnTo>
                  <a:lnTo>
                    <a:pt x="10278" y="862"/>
                  </a:lnTo>
                  <a:lnTo>
                    <a:pt x="10297" y="805"/>
                  </a:lnTo>
                  <a:lnTo>
                    <a:pt x="10316" y="747"/>
                  </a:lnTo>
                  <a:lnTo>
                    <a:pt x="10326" y="680"/>
                  </a:lnTo>
                  <a:lnTo>
                    <a:pt x="10326" y="623"/>
                  </a:lnTo>
                  <a:lnTo>
                    <a:pt x="10326" y="556"/>
                  </a:lnTo>
                  <a:lnTo>
                    <a:pt x="10316" y="489"/>
                  </a:lnTo>
                  <a:lnTo>
                    <a:pt x="10297" y="431"/>
                  </a:lnTo>
                  <a:lnTo>
                    <a:pt x="10278" y="374"/>
                  </a:lnTo>
                  <a:lnTo>
                    <a:pt x="10258" y="326"/>
                  </a:lnTo>
                  <a:lnTo>
                    <a:pt x="10220" y="268"/>
                  </a:lnTo>
                  <a:lnTo>
                    <a:pt x="10144" y="182"/>
                  </a:lnTo>
                  <a:lnTo>
                    <a:pt x="10057" y="105"/>
                  </a:lnTo>
                  <a:lnTo>
                    <a:pt x="10000" y="67"/>
                  </a:lnTo>
                  <a:lnTo>
                    <a:pt x="9952" y="48"/>
                  </a:lnTo>
                  <a:lnTo>
                    <a:pt x="9894" y="29"/>
                  </a:lnTo>
                  <a:lnTo>
                    <a:pt x="9837" y="10"/>
                  </a:lnTo>
                  <a:lnTo>
                    <a:pt x="977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5" name="Google Shape;645;p22"/>
            <p:cNvSpPr/>
            <p:nvPr/>
          </p:nvSpPr>
          <p:spPr>
            <a:xfrm>
              <a:off x="2623642" y="2998390"/>
              <a:ext cx="154150" cy="50373"/>
            </a:xfrm>
            <a:custGeom>
              <a:avLst/>
              <a:gdLst/>
              <a:ahLst/>
              <a:cxnLst/>
              <a:rect l="l" t="t" r="r" b="b"/>
              <a:pathLst>
                <a:path w="3813" h="1246" extrusionOk="0">
                  <a:moveTo>
                    <a:pt x="566" y="0"/>
                  </a:moveTo>
                  <a:lnTo>
                    <a:pt x="498" y="10"/>
                  </a:lnTo>
                  <a:lnTo>
                    <a:pt x="441" y="29"/>
                  </a:lnTo>
                  <a:lnTo>
                    <a:pt x="384" y="48"/>
                  </a:lnTo>
                  <a:lnTo>
                    <a:pt x="326" y="67"/>
                  </a:lnTo>
                  <a:lnTo>
                    <a:pt x="278" y="105"/>
                  </a:lnTo>
                  <a:lnTo>
                    <a:pt x="182" y="182"/>
                  </a:lnTo>
                  <a:lnTo>
                    <a:pt x="106" y="268"/>
                  </a:lnTo>
                  <a:lnTo>
                    <a:pt x="77" y="326"/>
                  </a:lnTo>
                  <a:lnTo>
                    <a:pt x="48" y="374"/>
                  </a:lnTo>
                  <a:lnTo>
                    <a:pt x="29" y="431"/>
                  </a:lnTo>
                  <a:lnTo>
                    <a:pt x="20" y="489"/>
                  </a:lnTo>
                  <a:lnTo>
                    <a:pt x="10" y="556"/>
                  </a:lnTo>
                  <a:lnTo>
                    <a:pt x="0" y="623"/>
                  </a:lnTo>
                  <a:lnTo>
                    <a:pt x="10" y="680"/>
                  </a:lnTo>
                  <a:lnTo>
                    <a:pt x="20" y="747"/>
                  </a:lnTo>
                  <a:lnTo>
                    <a:pt x="29" y="805"/>
                  </a:lnTo>
                  <a:lnTo>
                    <a:pt x="48" y="862"/>
                  </a:lnTo>
                  <a:lnTo>
                    <a:pt x="77" y="920"/>
                  </a:lnTo>
                  <a:lnTo>
                    <a:pt x="106" y="967"/>
                  </a:lnTo>
                  <a:lnTo>
                    <a:pt x="182" y="1063"/>
                  </a:lnTo>
                  <a:lnTo>
                    <a:pt x="278" y="1130"/>
                  </a:lnTo>
                  <a:lnTo>
                    <a:pt x="326" y="1169"/>
                  </a:lnTo>
                  <a:lnTo>
                    <a:pt x="384" y="1188"/>
                  </a:lnTo>
                  <a:lnTo>
                    <a:pt x="441" y="1216"/>
                  </a:lnTo>
                  <a:lnTo>
                    <a:pt x="498" y="1226"/>
                  </a:lnTo>
                  <a:lnTo>
                    <a:pt x="566" y="1236"/>
                  </a:lnTo>
                  <a:lnTo>
                    <a:pt x="623" y="1245"/>
                  </a:lnTo>
                  <a:lnTo>
                    <a:pt x="3190" y="1245"/>
                  </a:lnTo>
                  <a:lnTo>
                    <a:pt x="3257" y="1236"/>
                  </a:lnTo>
                  <a:lnTo>
                    <a:pt x="3324" y="1226"/>
                  </a:lnTo>
                  <a:lnTo>
                    <a:pt x="3381" y="1216"/>
                  </a:lnTo>
                  <a:lnTo>
                    <a:pt x="3439" y="1188"/>
                  </a:lnTo>
                  <a:lnTo>
                    <a:pt x="3487" y="1169"/>
                  </a:lnTo>
                  <a:lnTo>
                    <a:pt x="3544" y="1130"/>
                  </a:lnTo>
                  <a:lnTo>
                    <a:pt x="3631" y="1063"/>
                  </a:lnTo>
                  <a:lnTo>
                    <a:pt x="3707" y="967"/>
                  </a:lnTo>
                  <a:lnTo>
                    <a:pt x="3745" y="920"/>
                  </a:lnTo>
                  <a:lnTo>
                    <a:pt x="3765" y="862"/>
                  </a:lnTo>
                  <a:lnTo>
                    <a:pt x="3784" y="805"/>
                  </a:lnTo>
                  <a:lnTo>
                    <a:pt x="3803" y="747"/>
                  </a:lnTo>
                  <a:lnTo>
                    <a:pt x="3813" y="680"/>
                  </a:lnTo>
                  <a:lnTo>
                    <a:pt x="3813" y="623"/>
                  </a:lnTo>
                  <a:lnTo>
                    <a:pt x="3813" y="556"/>
                  </a:lnTo>
                  <a:lnTo>
                    <a:pt x="3803" y="489"/>
                  </a:lnTo>
                  <a:lnTo>
                    <a:pt x="3784" y="431"/>
                  </a:lnTo>
                  <a:lnTo>
                    <a:pt x="3765" y="374"/>
                  </a:lnTo>
                  <a:lnTo>
                    <a:pt x="3745" y="326"/>
                  </a:lnTo>
                  <a:lnTo>
                    <a:pt x="3707" y="268"/>
                  </a:lnTo>
                  <a:lnTo>
                    <a:pt x="3631" y="182"/>
                  </a:lnTo>
                  <a:lnTo>
                    <a:pt x="3544" y="105"/>
                  </a:lnTo>
                  <a:lnTo>
                    <a:pt x="3487" y="67"/>
                  </a:lnTo>
                  <a:lnTo>
                    <a:pt x="3439" y="48"/>
                  </a:lnTo>
                  <a:lnTo>
                    <a:pt x="3381" y="29"/>
                  </a:lnTo>
                  <a:lnTo>
                    <a:pt x="3324" y="10"/>
                  </a:lnTo>
                  <a:lnTo>
                    <a:pt x="32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6" name="Google Shape;646;p22"/>
            <p:cNvSpPr/>
            <p:nvPr/>
          </p:nvSpPr>
          <p:spPr>
            <a:xfrm>
              <a:off x="2665443" y="2196079"/>
              <a:ext cx="84453" cy="111176"/>
            </a:xfrm>
            <a:custGeom>
              <a:avLst/>
              <a:gdLst/>
              <a:ahLst/>
              <a:cxnLst/>
              <a:rect l="l" t="t" r="r" b="b"/>
              <a:pathLst>
                <a:path w="2089" h="2750" extrusionOk="0">
                  <a:moveTo>
                    <a:pt x="1821" y="0"/>
                  </a:moveTo>
                  <a:lnTo>
                    <a:pt x="1754" y="19"/>
                  </a:lnTo>
                  <a:lnTo>
                    <a:pt x="1620" y="67"/>
                  </a:lnTo>
                  <a:lnTo>
                    <a:pt x="1466" y="144"/>
                  </a:lnTo>
                  <a:lnTo>
                    <a:pt x="1303" y="240"/>
                  </a:lnTo>
                  <a:lnTo>
                    <a:pt x="1141" y="345"/>
                  </a:lnTo>
                  <a:lnTo>
                    <a:pt x="968" y="470"/>
                  </a:lnTo>
                  <a:lnTo>
                    <a:pt x="643" y="719"/>
                  </a:lnTo>
                  <a:lnTo>
                    <a:pt x="374" y="948"/>
                  </a:lnTo>
                  <a:lnTo>
                    <a:pt x="116" y="1178"/>
                  </a:lnTo>
                  <a:lnTo>
                    <a:pt x="68" y="1303"/>
                  </a:lnTo>
                  <a:lnTo>
                    <a:pt x="30" y="1437"/>
                  </a:lnTo>
                  <a:lnTo>
                    <a:pt x="10" y="1571"/>
                  </a:lnTo>
                  <a:lnTo>
                    <a:pt x="1" y="1705"/>
                  </a:lnTo>
                  <a:lnTo>
                    <a:pt x="1" y="1839"/>
                  </a:lnTo>
                  <a:lnTo>
                    <a:pt x="10" y="1964"/>
                  </a:lnTo>
                  <a:lnTo>
                    <a:pt x="39" y="2088"/>
                  </a:lnTo>
                  <a:lnTo>
                    <a:pt x="68" y="2203"/>
                  </a:lnTo>
                  <a:lnTo>
                    <a:pt x="106" y="2318"/>
                  </a:lnTo>
                  <a:lnTo>
                    <a:pt x="164" y="2414"/>
                  </a:lnTo>
                  <a:lnTo>
                    <a:pt x="221" y="2510"/>
                  </a:lnTo>
                  <a:lnTo>
                    <a:pt x="288" y="2586"/>
                  </a:lnTo>
                  <a:lnTo>
                    <a:pt x="365" y="2653"/>
                  </a:lnTo>
                  <a:lnTo>
                    <a:pt x="441" y="2701"/>
                  </a:lnTo>
                  <a:lnTo>
                    <a:pt x="528" y="2730"/>
                  </a:lnTo>
                  <a:lnTo>
                    <a:pt x="623" y="2749"/>
                  </a:lnTo>
                  <a:lnTo>
                    <a:pt x="671" y="2749"/>
                  </a:lnTo>
                  <a:lnTo>
                    <a:pt x="729" y="2730"/>
                  </a:lnTo>
                  <a:lnTo>
                    <a:pt x="786" y="2701"/>
                  </a:lnTo>
                  <a:lnTo>
                    <a:pt x="844" y="2663"/>
                  </a:lnTo>
                  <a:lnTo>
                    <a:pt x="901" y="2615"/>
                  </a:lnTo>
                  <a:lnTo>
                    <a:pt x="968" y="2548"/>
                  </a:lnTo>
                  <a:lnTo>
                    <a:pt x="1102" y="2404"/>
                  </a:lnTo>
                  <a:lnTo>
                    <a:pt x="1236" y="2232"/>
                  </a:lnTo>
                  <a:lnTo>
                    <a:pt x="1371" y="2031"/>
                  </a:lnTo>
                  <a:lnTo>
                    <a:pt x="1505" y="1810"/>
                  </a:lnTo>
                  <a:lnTo>
                    <a:pt x="1629" y="1581"/>
                  </a:lnTo>
                  <a:lnTo>
                    <a:pt x="1754" y="1351"/>
                  </a:lnTo>
                  <a:lnTo>
                    <a:pt x="1859" y="1111"/>
                  </a:lnTo>
                  <a:lnTo>
                    <a:pt x="1945" y="891"/>
                  </a:lnTo>
                  <a:lnTo>
                    <a:pt x="2012" y="671"/>
                  </a:lnTo>
                  <a:lnTo>
                    <a:pt x="2060" y="479"/>
                  </a:lnTo>
                  <a:lnTo>
                    <a:pt x="2079" y="393"/>
                  </a:lnTo>
                  <a:lnTo>
                    <a:pt x="2089" y="307"/>
                  </a:lnTo>
                  <a:lnTo>
                    <a:pt x="2089" y="240"/>
                  </a:lnTo>
                  <a:lnTo>
                    <a:pt x="2079" y="173"/>
                  </a:lnTo>
                  <a:lnTo>
                    <a:pt x="2070" y="115"/>
                  </a:lnTo>
                  <a:lnTo>
                    <a:pt x="2041" y="77"/>
                  </a:lnTo>
                  <a:lnTo>
                    <a:pt x="2012" y="39"/>
                  </a:lnTo>
                  <a:lnTo>
                    <a:pt x="1974" y="19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7" name="Google Shape;647;p22"/>
            <p:cNvSpPr/>
            <p:nvPr/>
          </p:nvSpPr>
          <p:spPr>
            <a:xfrm>
              <a:off x="3148708" y="1685326"/>
              <a:ext cx="513874" cy="513874"/>
            </a:xfrm>
            <a:custGeom>
              <a:avLst/>
              <a:gdLst/>
              <a:ahLst/>
              <a:cxnLst/>
              <a:rect l="l" t="t" r="r" b="b"/>
              <a:pathLst>
                <a:path w="12711" h="12711" extrusionOk="0">
                  <a:moveTo>
                    <a:pt x="6025" y="1"/>
                  </a:moveTo>
                  <a:lnTo>
                    <a:pt x="5699" y="29"/>
                  </a:lnTo>
                  <a:lnTo>
                    <a:pt x="5383" y="68"/>
                  </a:lnTo>
                  <a:lnTo>
                    <a:pt x="5077" y="125"/>
                  </a:lnTo>
                  <a:lnTo>
                    <a:pt x="4761" y="192"/>
                  </a:lnTo>
                  <a:lnTo>
                    <a:pt x="4464" y="278"/>
                  </a:lnTo>
                  <a:lnTo>
                    <a:pt x="4167" y="384"/>
                  </a:lnTo>
                  <a:lnTo>
                    <a:pt x="3879" y="499"/>
                  </a:lnTo>
                  <a:lnTo>
                    <a:pt x="3602" y="623"/>
                  </a:lnTo>
                  <a:lnTo>
                    <a:pt x="3324" y="767"/>
                  </a:lnTo>
                  <a:lnTo>
                    <a:pt x="3056" y="920"/>
                  </a:lnTo>
                  <a:lnTo>
                    <a:pt x="2797" y="1083"/>
                  </a:lnTo>
                  <a:lnTo>
                    <a:pt x="2548" y="1255"/>
                  </a:lnTo>
                  <a:lnTo>
                    <a:pt x="2309" y="1447"/>
                  </a:lnTo>
                  <a:lnTo>
                    <a:pt x="2079" y="1648"/>
                  </a:lnTo>
                  <a:lnTo>
                    <a:pt x="1858" y="1859"/>
                  </a:lnTo>
                  <a:lnTo>
                    <a:pt x="1648" y="2079"/>
                  </a:lnTo>
                  <a:lnTo>
                    <a:pt x="1447" y="2309"/>
                  </a:lnTo>
                  <a:lnTo>
                    <a:pt x="1265" y="2548"/>
                  </a:lnTo>
                  <a:lnTo>
                    <a:pt x="1083" y="2797"/>
                  </a:lnTo>
                  <a:lnTo>
                    <a:pt x="920" y="3056"/>
                  </a:lnTo>
                  <a:lnTo>
                    <a:pt x="767" y="3324"/>
                  </a:lnTo>
                  <a:lnTo>
                    <a:pt x="623" y="3592"/>
                  </a:lnTo>
                  <a:lnTo>
                    <a:pt x="498" y="3880"/>
                  </a:lnTo>
                  <a:lnTo>
                    <a:pt x="383" y="4167"/>
                  </a:lnTo>
                  <a:lnTo>
                    <a:pt x="288" y="4464"/>
                  </a:lnTo>
                  <a:lnTo>
                    <a:pt x="201" y="4761"/>
                  </a:lnTo>
                  <a:lnTo>
                    <a:pt x="125" y="5068"/>
                  </a:lnTo>
                  <a:lnTo>
                    <a:pt x="67" y="5384"/>
                  </a:lnTo>
                  <a:lnTo>
                    <a:pt x="29" y="5700"/>
                  </a:lnTo>
                  <a:lnTo>
                    <a:pt x="10" y="6025"/>
                  </a:lnTo>
                  <a:lnTo>
                    <a:pt x="0" y="6351"/>
                  </a:lnTo>
                  <a:lnTo>
                    <a:pt x="10" y="6677"/>
                  </a:lnTo>
                  <a:lnTo>
                    <a:pt x="29" y="7002"/>
                  </a:lnTo>
                  <a:lnTo>
                    <a:pt x="67" y="7318"/>
                  </a:lnTo>
                  <a:lnTo>
                    <a:pt x="125" y="7634"/>
                  </a:lnTo>
                  <a:lnTo>
                    <a:pt x="201" y="7941"/>
                  </a:lnTo>
                  <a:lnTo>
                    <a:pt x="288" y="8238"/>
                  </a:lnTo>
                  <a:lnTo>
                    <a:pt x="383" y="8535"/>
                  </a:lnTo>
                  <a:lnTo>
                    <a:pt x="498" y="8822"/>
                  </a:lnTo>
                  <a:lnTo>
                    <a:pt x="623" y="9109"/>
                  </a:lnTo>
                  <a:lnTo>
                    <a:pt x="767" y="9378"/>
                  </a:lnTo>
                  <a:lnTo>
                    <a:pt x="920" y="9646"/>
                  </a:lnTo>
                  <a:lnTo>
                    <a:pt x="1083" y="9904"/>
                  </a:lnTo>
                  <a:lnTo>
                    <a:pt x="1265" y="10153"/>
                  </a:lnTo>
                  <a:lnTo>
                    <a:pt x="1447" y="10393"/>
                  </a:lnTo>
                  <a:lnTo>
                    <a:pt x="1648" y="10623"/>
                  </a:lnTo>
                  <a:lnTo>
                    <a:pt x="1858" y="10843"/>
                  </a:lnTo>
                  <a:lnTo>
                    <a:pt x="2079" y="11054"/>
                  </a:lnTo>
                  <a:lnTo>
                    <a:pt x="2309" y="11255"/>
                  </a:lnTo>
                  <a:lnTo>
                    <a:pt x="2548" y="11447"/>
                  </a:lnTo>
                  <a:lnTo>
                    <a:pt x="2797" y="11619"/>
                  </a:lnTo>
                  <a:lnTo>
                    <a:pt x="3056" y="11791"/>
                  </a:lnTo>
                  <a:lnTo>
                    <a:pt x="3324" y="11945"/>
                  </a:lnTo>
                  <a:lnTo>
                    <a:pt x="3602" y="12079"/>
                  </a:lnTo>
                  <a:lnTo>
                    <a:pt x="3879" y="12203"/>
                  </a:lnTo>
                  <a:lnTo>
                    <a:pt x="4167" y="12318"/>
                  </a:lnTo>
                  <a:lnTo>
                    <a:pt x="4464" y="12423"/>
                  </a:lnTo>
                  <a:lnTo>
                    <a:pt x="4761" y="12510"/>
                  </a:lnTo>
                  <a:lnTo>
                    <a:pt x="5077" y="12577"/>
                  </a:lnTo>
                  <a:lnTo>
                    <a:pt x="5383" y="12634"/>
                  </a:lnTo>
                  <a:lnTo>
                    <a:pt x="5699" y="12673"/>
                  </a:lnTo>
                  <a:lnTo>
                    <a:pt x="6025" y="12701"/>
                  </a:lnTo>
                  <a:lnTo>
                    <a:pt x="6351" y="12711"/>
                  </a:lnTo>
                  <a:lnTo>
                    <a:pt x="6676" y="12701"/>
                  </a:lnTo>
                  <a:lnTo>
                    <a:pt x="7002" y="12673"/>
                  </a:lnTo>
                  <a:lnTo>
                    <a:pt x="7318" y="12634"/>
                  </a:lnTo>
                  <a:lnTo>
                    <a:pt x="7634" y="12577"/>
                  </a:lnTo>
                  <a:lnTo>
                    <a:pt x="7941" y="12510"/>
                  </a:lnTo>
                  <a:lnTo>
                    <a:pt x="8247" y="12423"/>
                  </a:lnTo>
                  <a:lnTo>
                    <a:pt x="8534" y="12318"/>
                  </a:lnTo>
                  <a:lnTo>
                    <a:pt x="8831" y="12203"/>
                  </a:lnTo>
                  <a:lnTo>
                    <a:pt x="9109" y="12079"/>
                  </a:lnTo>
                  <a:lnTo>
                    <a:pt x="9387" y="11945"/>
                  </a:lnTo>
                  <a:lnTo>
                    <a:pt x="9645" y="11791"/>
                  </a:lnTo>
                  <a:lnTo>
                    <a:pt x="9904" y="11619"/>
                  </a:lnTo>
                  <a:lnTo>
                    <a:pt x="10153" y="11447"/>
                  </a:lnTo>
                  <a:lnTo>
                    <a:pt x="10393" y="11255"/>
                  </a:lnTo>
                  <a:lnTo>
                    <a:pt x="10622" y="11054"/>
                  </a:lnTo>
                  <a:lnTo>
                    <a:pt x="10843" y="10843"/>
                  </a:lnTo>
                  <a:lnTo>
                    <a:pt x="11053" y="10623"/>
                  </a:lnTo>
                  <a:lnTo>
                    <a:pt x="11255" y="10393"/>
                  </a:lnTo>
                  <a:lnTo>
                    <a:pt x="11446" y="10153"/>
                  </a:lnTo>
                  <a:lnTo>
                    <a:pt x="11619" y="9904"/>
                  </a:lnTo>
                  <a:lnTo>
                    <a:pt x="11791" y="9646"/>
                  </a:lnTo>
                  <a:lnTo>
                    <a:pt x="11944" y="9378"/>
                  </a:lnTo>
                  <a:lnTo>
                    <a:pt x="12078" y="9109"/>
                  </a:lnTo>
                  <a:lnTo>
                    <a:pt x="12212" y="8822"/>
                  </a:lnTo>
                  <a:lnTo>
                    <a:pt x="12327" y="8535"/>
                  </a:lnTo>
                  <a:lnTo>
                    <a:pt x="12423" y="8238"/>
                  </a:lnTo>
                  <a:lnTo>
                    <a:pt x="12509" y="7941"/>
                  </a:lnTo>
                  <a:lnTo>
                    <a:pt x="12576" y="7634"/>
                  </a:lnTo>
                  <a:lnTo>
                    <a:pt x="12634" y="7318"/>
                  </a:lnTo>
                  <a:lnTo>
                    <a:pt x="12672" y="7002"/>
                  </a:lnTo>
                  <a:lnTo>
                    <a:pt x="12701" y="6677"/>
                  </a:lnTo>
                  <a:lnTo>
                    <a:pt x="12710" y="6351"/>
                  </a:lnTo>
                  <a:lnTo>
                    <a:pt x="12701" y="6025"/>
                  </a:lnTo>
                  <a:lnTo>
                    <a:pt x="12672" y="5700"/>
                  </a:lnTo>
                  <a:lnTo>
                    <a:pt x="12634" y="5384"/>
                  </a:lnTo>
                  <a:lnTo>
                    <a:pt x="12576" y="5068"/>
                  </a:lnTo>
                  <a:lnTo>
                    <a:pt x="12509" y="4761"/>
                  </a:lnTo>
                  <a:lnTo>
                    <a:pt x="12423" y="4464"/>
                  </a:lnTo>
                  <a:lnTo>
                    <a:pt x="12327" y="4167"/>
                  </a:lnTo>
                  <a:lnTo>
                    <a:pt x="12212" y="3880"/>
                  </a:lnTo>
                  <a:lnTo>
                    <a:pt x="12078" y="3592"/>
                  </a:lnTo>
                  <a:lnTo>
                    <a:pt x="11944" y="3324"/>
                  </a:lnTo>
                  <a:lnTo>
                    <a:pt x="11791" y="3056"/>
                  </a:lnTo>
                  <a:lnTo>
                    <a:pt x="11619" y="2797"/>
                  </a:lnTo>
                  <a:lnTo>
                    <a:pt x="11446" y="2548"/>
                  </a:lnTo>
                  <a:lnTo>
                    <a:pt x="11255" y="2309"/>
                  </a:lnTo>
                  <a:lnTo>
                    <a:pt x="11053" y="2079"/>
                  </a:lnTo>
                  <a:lnTo>
                    <a:pt x="10843" y="1859"/>
                  </a:lnTo>
                  <a:lnTo>
                    <a:pt x="10622" y="1648"/>
                  </a:lnTo>
                  <a:lnTo>
                    <a:pt x="10393" y="1447"/>
                  </a:lnTo>
                  <a:lnTo>
                    <a:pt x="10153" y="1255"/>
                  </a:lnTo>
                  <a:lnTo>
                    <a:pt x="9904" y="1083"/>
                  </a:lnTo>
                  <a:lnTo>
                    <a:pt x="9645" y="920"/>
                  </a:lnTo>
                  <a:lnTo>
                    <a:pt x="9387" y="767"/>
                  </a:lnTo>
                  <a:lnTo>
                    <a:pt x="9109" y="623"/>
                  </a:lnTo>
                  <a:lnTo>
                    <a:pt x="8831" y="499"/>
                  </a:lnTo>
                  <a:lnTo>
                    <a:pt x="8534" y="384"/>
                  </a:lnTo>
                  <a:lnTo>
                    <a:pt x="8247" y="278"/>
                  </a:lnTo>
                  <a:lnTo>
                    <a:pt x="7941" y="192"/>
                  </a:lnTo>
                  <a:lnTo>
                    <a:pt x="7634" y="125"/>
                  </a:lnTo>
                  <a:lnTo>
                    <a:pt x="7318" y="68"/>
                  </a:lnTo>
                  <a:lnTo>
                    <a:pt x="7002" y="29"/>
                  </a:lnTo>
                  <a:lnTo>
                    <a:pt x="667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8" name="Google Shape;648;p22"/>
            <p:cNvSpPr/>
            <p:nvPr/>
          </p:nvSpPr>
          <p:spPr>
            <a:xfrm>
              <a:off x="1460840" y="4303652"/>
              <a:ext cx="374844" cy="292776"/>
            </a:xfrm>
            <a:custGeom>
              <a:avLst/>
              <a:gdLst/>
              <a:ahLst/>
              <a:cxnLst/>
              <a:rect l="l" t="t" r="r" b="b"/>
              <a:pathLst>
                <a:path w="9272" h="7242" extrusionOk="0">
                  <a:moveTo>
                    <a:pt x="7548" y="1"/>
                  </a:moveTo>
                  <a:lnTo>
                    <a:pt x="3228" y="5470"/>
                  </a:lnTo>
                  <a:lnTo>
                    <a:pt x="2759" y="5623"/>
                  </a:lnTo>
                  <a:lnTo>
                    <a:pt x="2280" y="5805"/>
                  </a:lnTo>
                  <a:lnTo>
                    <a:pt x="1715" y="6026"/>
                  </a:lnTo>
                  <a:lnTo>
                    <a:pt x="1428" y="6150"/>
                  </a:lnTo>
                  <a:lnTo>
                    <a:pt x="1140" y="6284"/>
                  </a:lnTo>
                  <a:lnTo>
                    <a:pt x="872" y="6418"/>
                  </a:lnTo>
                  <a:lnTo>
                    <a:pt x="623" y="6552"/>
                  </a:lnTo>
                  <a:lnTo>
                    <a:pt x="403" y="6686"/>
                  </a:lnTo>
                  <a:lnTo>
                    <a:pt x="307" y="6763"/>
                  </a:lnTo>
                  <a:lnTo>
                    <a:pt x="221" y="6830"/>
                  </a:lnTo>
                  <a:lnTo>
                    <a:pt x="154" y="6897"/>
                  </a:lnTo>
                  <a:lnTo>
                    <a:pt x="87" y="6964"/>
                  </a:lnTo>
                  <a:lnTo>
                    <a:pt x="39" y="7031"/>
                  </a:lnTo>
                  <a:lnTo>
                    <a:pt x="10" y="7089"/>
                  </a:lnTo>
                  <a:lnTo>
                    <a:pt x="0" y="7117"/>
                  </a:lnTo>
                  <a:lnTo>
                    <a:pt x="10" y="7146"/>
                  </a:lnTo>
                  <a:lnTo>
                    <a:pt x="29" y="7165"/>
                  </a:lnTo>
                  <a:lnTo>
                    <a:pt x="48" y="7184"/>
                  </a:lnTo>
                  <a:lnTo>
                    <a:pt x="87" y="7204"/>
                  </a:lnTo>
                  <a:lnTo>
                    <a:pt x="135" y="7223"/>
                  </a:lnTo>
                  <a:lnTo>
                    <a:pt x="249" y="7232"/>
                  </a:lnTo>
                  <a:lnTo>
                    <a:pt x="393" y="7242"/>
                  </a:lnTo>
                  <a:lnTo>
                    <a:pt x="566" y="7242"/>
                  </a:lnTo>
                  <a:lnTo>
                    <a:pt x="977" y="7223"/>
                  </a:lnTo>
                  <a:lnTo>
                    <a:pt x="1428" y="7194"/>
                  </a:lnTo>
                  <a:lnTo>
                    <a:pt x="1897" y="7146"/>
                  </a:lnTo>
                  <a:lnTo>
                    <a:pt x="2357" y="7108"/>
                  </a:lnTo>
                  <a:lnTo>
                    <a:pt x="2749" y="7089"/>
                  </a:lnTo>
                  <a:lnTo>
                    <a:pt x="3075" y="7089"/>
                  </a:lnTo>
                  <a:lnTo>
                    <a:pt x="3238" y="7079"/>
                  </a:lnTo>
                  <a:lnTo>
                    <a:pt x="3401" y="7070"/>
                  </a:lnTo>
                  <a:lnTo>
                    <a:pt x="3544" y="7041"/>
                  </a:lnTo>
                  <a:lnTo>
                    <a:pt x="3621" y="7022"/>
                  </a:lnTo>
                  <a:lnTo>
                    <a:pt x="3688" y="6993"/>
                  </a:lnTo>
                  <a:lnTo>
                    <a:pt x="3765" y="6964"/>
                  </a:lnTo>
                  <a:lnTo>
                    <a:pt x="3832" y="6926"/>
                  </a:lnTo>
                  <a:lnTo>
                    <a:pt x="3889" y="6878"/>
                  </a:lnTo>
                  <a:lnTo>
                    <a:pt x="3956" y="6830"/>
                  </a:lnTo>
                  <a:lnTo>
                    <a:pt x="9272" y="1667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9" name="Google Shape;649;p22"/>
            <p:cNvSpPr/>
            <p:nvPr/>
          </p:nvSpPr>
          <p:spPr>
            <a:xfrm>
              <a:off x="1460840" y="4527860"/>
              <a:ext cx="213376" cy="68565"/>
            </a:xfrm>
            <a:custGeom>
              <a:avLst/>
              <a:gdLst/>
              <a:ahLst/>
              <a:cxnLst/>
              <a:rect l="l" t="t" r="r" b="b"/>
              <a:pathLst>
                <a:path w="5278" h="1696" extrusionOk="0">
                  <a:moveTo>
                    <a:pt x="5278" y="1"/>
                  </a:moveTo>
                  <a:lnTo>
                    <a:pt x="5077" y="96"/>
                  </a:lnTo>
                  <a:lnTo>
                    <a:pt x="4876" y="192"/>
                  </a:lnTo>
                  <a:lnTo>
                    <a:pt x="4665" y="269"/>
                  </a:lnTo>
                  <a:lnTo>
                    <a:pt x="4435" y="336"/>
                  </a:lnTo>
                  <a:lnTo>
                    <a:pt x="4205" y="384"/>
                  </a:lnTo>
                  <a:lnTo>
                    <a:pt x="3956" y="422"/>
                  </a:lnTo>
                  <a:lnTo>
                    <a:pt x="3698" y="441"/>
                  </a:lnTo>
                  <a:lnTo>
                    <a:pt x="3439" y="451"/>
                  </a:lnTo>
                  <a:lnTo>
                    <a:pt x="3276" y="451"/>
                  </a:lnTo>
                  <a:lnTo>
                    <a:pt x="3113" y="441"/>
                  </a:lnTo>
                  <a:lnTo>
                    <a:pt x="2960" y="422"/>
                  </a:lnTo>
                  <a:lnTo>
                    <a:pt x="2807" y="403"/>
                  </a:lnTo>
                  <a:lnTo>
                    <a:pt x="2654" y="384"/>
                  </a:lnTo>
                  <a:lnTo>
                    <a:pt x="2510" y="355"/>
                  </a:lnTo>
                  <a:lnTo>
                    <a:pt x="2232" y="278"/>
                  </a:lnTo>
                  <a:lnTo>
                    <a:pt x="1887" y="412"/>
                  </a:lnTo>
                  <a:lnTo>
                    <a:pt x="1533" y="556"/>
                  </a:lnTo>
                  <a:lnTo>
                    <a:pt x="1179" y="719"/>
                  </a:lnTo>
                  <a:lnTo>
                    <a:pt x="853" y="882"/>
                  </a:lnTo>
                  <a:lnTo>
                    <a:pt x="546" y="1054"/>
                  </a:lnTo>
                  <a:lnTo>
                    <a:pt x="422" y="1131"/>
                  </a:lnTo>
                  <a:lnTo>
                    <a:pt x="297" y="1217"/>
                  </a:lnTo>
                  <a:lnTo>
                    <a:pt x="202" y="1303"/>
                  </a:lnTo>
                  <a:lnTo>
                    <a:pt x="115" y="1389"/>
                  </a:lnTo>
                  <a:lnTo>
                    <a:pt x="48" y="1466"/>
                  </a:lnTo>
                  <a:lnTo>
                    <a:pt x="10" y="1543"/>
                  </a:lnTo>
                  <a:lnTo>
                    <a:pt x="0" y="1571"/>
                  </a:lnTo>
                  <a:lnTo>
                    <a:pt x="10" y="1600"/>
                  </a:lnTo>
                  <a:lnTo>
                    <a:pt x="29" y="1619"/>
                  </a:lnTo>
                  <a:lnTo>
                    <a:pt x="48" y="1638"/>
                  </a:lnTo>
                  <a:lnTo>
                    <a:pt x="87" y="1658"/>
                  </a:lnTo>
                  <a:lnTo>
                    <a:pt x="135" y="1677"/>
                  </a:lnTo>
                  <a:lnTo>
                    <a:pt x="249" y="1686"/>
                  </a:lnTo>
                  <a:lnTo>
                    <a:pt x="393" y="1696"/>
                  </a:lnTo>
                  <a:lnTo>
                    <a:pt x="566" y="1696"/>
                  </a:lnTo>
                  <a:lnTo>
                    <a:pt x="977" y="1677"/>
                  </a:lnTo>
                  <a:lnTo>
                    <a:pt x="1428" y="1648"/>
                  </a:lnTo>
                  <a:lnTo>
                    <a:pt x="1897" y="1600"/>
                  </a:lnTo>
                  <a:lnTo>
                    <a:pt x="2357" y="1562"/>
                  </a:lnTo>
                  <a:lnTo>
                    <a:pt x="2749" y="1543"/>
                  </a:lnTo>
                  <a:lnTo>
                    <a:pt x="3104" y="1533"/>
                  </a:lnTo>
                  <a:lnTo>
                    <a:pt x="3295" y="1533"/>
                  </a:lnTo>
                  <a:lnTo>
                    <a:pt x="3487" y="1514"/>
                  </a:lnTo>
                  <a:lnTo>
                    <a:pt x="3678" y="1485"/>
                  </a:lnTo>
                  <a:lnTo>
                    <a:pt x="3765" y="1456"/>
                  </a:lnTo>
                  <a:lnTo>
                    <a:pt x="3851" y="1428"/>
                  </a:lnTo>
                  <a:lnTo>
                    <a:pt x="3927" y="1399"/>
                  </a:lnTo>
                  <a:lnTo>
                    <a:pt x="4004" y="1361"/>
                  </a:lnTo>
                  <a:lnTo>
                    <a:pt x="4071" y="1313"/>
                  </a:lnTo>
                  <a:lnTo>
                    <a:pt x="4138" y="1255"/>
                  </a:lnTo>
                  <a:lnTo>
                    <a:pt x="527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0" name="Google Shape;650;p22"/>
            <p:cNvSpPr/>
            <p:nvPr/>
          </p:nvSpPr>
          <p:spPr>
            <a:xfrm>
              <a:off x="1728790" y="3425460"/>
              <a:ext cx="999449" cy="975071"/>
            </a:xfrm>
            <a:custGeom>
              <a:avLst/>
              <a:gdLst/>
              <a:ahLst/>
              <a:cxnLst/>
              <a:rect l="l" t="t" r="r" b="b"/>
              <a:pathLst>
                <a:path w="24722" h="24119" extrusionOk="0">
                  <a:moveTo>
                    <a:pt x="16063" y="1"/>
                  </a:moveTo>
                  <a:lnTo>
                    <a:pt x="15728" y="413"/>
                  </a:lnTo>
                  <a:lnTo>
                    <a:pt x="15364" y="872"/>
                  </a:lnTo>
                  <a:lnTo>
                    <a:pt x="14569" y="1916"/>
                  </a:lnTo>
                  <a:lnTo>
                    <a:pt x="13668" y="3104"/>
                  </a:lnTo>
                  <a:lnTo>
                    <a:pt x="12691" y="4426"/>
                  </a:lnTo>
                  <a:lnTo>
                    <a:pt x="11647" y="5843"/>
                  </a:lnTo>
                  <a:lnTo>
                    <a:pt x="10556" y="7347"/>
                  </a:lnTo>
                  <a:lnTo>
                    <a:pt x="8276" y="10508"/>
                  </a:lnTo>
                  <a:lnTo>
                    <a:pt x="5968" y="13717"/>
                  </a:lnTo>
                  <a:lnTo>
                    <a:pt x="3736" y="16801"/>
                  </a:lnTo>
                  <a:lnTo>
                    <a:pt x="2692" y="18247"/>
                  </a:lnTo>
                  <a:lnTo>
                    <a:pt x="1715" y="19588"/>
                  </a:lnTo>
                  <a:lnTo>
                    <a:pt x="815" y="20804"/>
                  </a:lnTo>
                  <a:lnTo>
                    <a:pt x="0" y="21877"/>
                  </a:lnTo>
                  <a:lnTo>
                    <a:pt x="125" y="22078"/>
                  </a:lnTo>
                  <a:lnTo>
                    <a:pt x="259" y="22270"/>
                  </a:lnTo>
                  <a:lnTo>
                    <a:pt x="393" y="22452"/>
                  </a:lnTo>
                  <a:lnTo>
                    <a:pt x="537" y="22634"/>
                  </a:lnTo>
                  <a:lnTo>
                    <a:pt x="681" y="22797"/>
                  </a:lnTo>
                  <a:lnTo>
                    <a:pt x="834" y="22959"/>
                  </a:lnTo>
                  <a:lnTo>
                    <a:pt x="997" y="23113"/>
                  </a:lnTo>
                  <a:lnTo>
                    <a:pt x="1159" y="23256"/>
                  </a:lnTo>
                  <a:lnTo>
                    <a:pt x="1332" y="23390"/>
                  </a:lnTo>
                  <a:lnTo>
                    <a:pt x="1514" y="23515"/>
                  </a:lnTo>
                  <a:lnTo>
                    <a:pt x="1696" y="23640"/>
                  </a:lnTo>
                  <a:lnTo>
                    <a:pt x="1887" y="23754"/>
                  </a:lnTo>
                  <a:lnTo>
                    <a:pt x="2079" y="23850"/>
                  </a:lnTo>
                  <a:lnTo>
                    <a:pt x="2280" y="23946"/>
                  </a:lnTo>
                  <a:lnTo>
                    <a:pt x="2491" y="24032"/>
                  </a:lnTo>
                  <a:lnTo>
                    <a:pt x="2701" y="24118"/>
                  </a:lnTo>
                  <a:lnTo>
                    <a:pt x="3573" y="23343"/>
                  </a:lnTo>
                  <a:lnTo>
                    <a:pt x="4742" y="22289"/>
                  </a:lnTo>
                  <a:lnTo>
                    <a:pt x="7749" y="19559"/>
                  </a:lnTo>
                  <a:lnTo>
                    <a:pt x="11341" y="16274"/>
                  </a:lnTo>
                  <a:lnTo>
                    <a:pt x="15134" y="12788"/>
                  </a:lnTo>
                  <a:lnTo>
                    <a:pt x="21819" y="6638"/>
                  </a:lnTo>
                  <a:lnTo>
                    <a:pt x="24722" y="3956"/>
                  </a:lnTo>
                  <a:lnTo>
                    <a:pt x="16063" y="1"/>
                  </a:lnTo>
                  <a:close/>
                </a:path>
              </a:pathLst>
            </a:custGeom>
            <a:solidFill>
              <a:srgbClr val="D2D8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1" name="Google Shape;651;p22"/>
            <p:cNvSpPr/>
            <p:nvPr/>
          </p:nvSpPr>
          <p:spPr>
            <a:xfrm>
              <a:off x="3025971" y="3702707"/>
              <a:ext cx="60035" cy="868585"/>
            </a:xfrm>
            <a:custGeom>
              <a:avLst/>
              <a:gdLst/>
              <a:ahLst/>
              <a:cxnLst/>
              <a:rect l="l" t="t" r="r" b="b"/>
              <a:pathLst>
                <a:path w="1485" h="21485" extrusionOk="0">
                  <a:moveTo>
                    <a:pt x="0" y="1"/>
                  </a:moveTo>
                  <a:lnTo>
                    <a:pt x="0" y="21484"/>
                  </a:lnTo>
                  <a:lnTo>
                    <a:pt x="1485" y="21484"/>
                  </a:lnTo>
                  <a:lnTo>
                    <a:pt x="14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2" name="Google Shape;652;p22"/>
            <p:cNvSpPr/>
            <p:nvPr/>
          </p:nvSpPr>
          <p:spPr>
            <a:xfrm>
              <a:off x="2769624" y="4502714"/>
              <a:ext cx="572736" cy="154514"/>
            </a:xfrm>
            <a:custGeom>
              <a:avLst/>
              <a:gdLst/>
              <a:ahLst/>
              <a:cxnLst/>
              <a:rect l="l" t="t" r="r" b="b"/>
              <a:pathLst>
                <a:path w="14167" h="3822" extrusionOk="0">
                  <a:moveTo>
                    <a:pt x="3630" y="0"/>
                  </a:moveTo>
                  <a:lnTo>
                    <a:pt x="3429" y="19"/>
                  </a:lnTo>
                  <a:lnTo>
                    <a:pt x="3247" y="38"/>
                  </a:lnTo>
                  <a:lnTo>
                    <a:pt x="3056" y="77"/>
                  </a:lnTo>
                  <a:lnTo>
                    <a:pt x="2874" y="115"/>
                  </a:lnTo>
                  <a:lnTo>
                    <a:pt x="2692" y="163"/>
                  </a:lnTo>
                  <a:lnTo>
                    <a:pt x="2510" y="230"/>
                  </a:lnTo>
                  <a:lnTo>
                    <a:pt x="2337" y="297"/>
                  </a:lnTo>
                  <a:lnTo>
                    <a:pt x="2165" y="374"/>
                  </a:lnTo>
                  <a:lnTo>
                    <a:pt x="2002" y="460"/>
                  </a:lnTo>
                  <a:lnTo>
                    <a:pt x="1839" y="546"/>
                  </a:lnTo>
                  <a:lnTo>
                    <a:pt x="1686" y="651"/>
                  </a:lnTo>
                  <a:lnTo>
                    <a:pt x="1533" y="757"/>
                  </a:lnTo>
                  <a:lnTo>
                    <a:pt x="1389" y="872"/>
                  </a:lnTo>
                  <a:lnTo>
                    <a:pt x="1255" y="987"/>
                  </a:lnTo>
                  <a:lnTo>
                    <a:pt x="1121" y="1121"/>
                  </a:lnTo>
                  <a:lnTo>
                    <a:pt x="996" y="1245"/>
                  </a:lnTo>
                  <a:lnTo>
                    <a:pt x="872" y="1389"/>
                  </a:lnTo>
                  <a:lnTo>
                    <a:pt x="757" y="1533"/>
                  </a:lnTo>
                  <a:lnTo>
                    <a:pt x="652" y="1686"/>
                  </a:lnTo>
                  <a:lnTo>
                    <a:pt x="556" y="1839"/>
                  </a:lnTo>
                  <a:lnTo>
                    <a:pt x="460" y="2002"/>
                  </a:lnTo>
                  <a:lnTo>
                    <a:pt x="374" y="2165"/>
                  </a:lnTo>
                  <a:lnTo>
                    <a:pt x="297" y="2337"/>
                  </a:lnTo>
                  <a:lnTo>
                    <a:pt x="230" y="2510"/>
                  </a:lnTo>
                  <a:lnTo>
                    <a:pt x="173" y="2682"/>
                  </a:lnTo>
                  <a:lnTo>
                    <a:pt x="115" y="2864"/>
                  </a:lnTo>
                  <a:lnTo>
                    <a:pt x="77" y="3046"/>
                  </a:lnTo>
                  <a:lnTo>
                    <a:pt x="39" y="3237"/>
                  </a:lnTo>
                  <a:lnTo>
                    <a:pt x="20" y="3429"/>
                  </a:lnTo>
                  <a:lnTo>
                    <a:pt x="0" y="3621"/>
                  </a:lnTo>
                  <a:lnTo>
                    <a:pt x="0" y="3822"/>
                  </a:lnTo>
                  <a:lnTo>
                    <a:pt x="1217" y="3822"/>
                  </a:lnTo>
                  <a:lnTo>
                    <a:pt x="1217" y="3688"/>
                  </a:lnTo>
                  <a:lnTo>
                    <a:pt x="1226" y="3554"/>
                  </a:lnTo>
                  <a:lnTo>
                    <a:pt x="1246" y="3419"/>
                  </a:lnTo>
                  <a:lnTo>
                    <a:pt x="1265" y="3295"/>
                  </a:lnTo>
                  <a:lnTo>
                    <a:pt x="1303" y="3170"/>
                  </a:lnTo>
                  <a:lnTo>
                    <a:pt x="1332" y="3046"/>
                  </a:lnTo>
                  <a:lnTo>
                    <a:pt x="1370" y="2921"/>
                  </a:lnTo>
                  <a:lnTo>
                    <a:pt x="1418" y="2806"/>
                  </a:lnTo>
                  <a:lnTo>
                    <a:pt x="1475" y="2691"/>
                  </a:lnTo>
                  <a:lnTo>
                    <a:pt x="1533" y="2577"/>
                  </a:lnTo>
                  <a:lnTo>
                    <a:pt x="1590" y="2471"/>
                  </a:lnTo>
                  <a:lnTo>
                    <a:pt x="1667" y="2366"/>
                  </a:lnTo>
                  <a:lnTo>
                    <a:pt x="1734" y="2260"/>
                  </a:lnTo>
                  <a:lnTo>
                    <a:pt x="1811" y="2165"/>
                  </a:lnTo>
                  <a:lnTo>
                    <a:pt x="1897" y="2069"/>
                  </a:lnTo>
                  <a:lnTo>
                    <a:pt x="1983" y="1973"/>
                  </a:lnTo>
                  <a:lnTo>
                    <a:pt x="2069" y="1887"/>
                  </a:lnTo>
                  <a:lnTo>
                    <a:pt x="2165" y="1810"/>
                  </a:lnTo>
                  <a:lnTo>
                    <a:pt x="2261" y="1734"/>
                  </a:lnTo>
                  <a:lnTo>
                    <a:pt x="2366" y="1657"/>
                  </a:lnTo>
                  <a:lnTo>
                    <a:pt x="2472" y="1590"/>
                  </a:lnTo>
                  <a:lnTo>
                    <a:pt x="2586" y="1523"/>
                  </a:lnTo>
                  <a:lnTo>
                    <a:pt x="2692" y="1465"/>
                  </a:lnTo>
                  <a:lnTo>
                    <a:pt x="2807" y="1418"/>
                  </a:lnTo>
                  <a:lnTo>
                    <a:pt x="2931" y="1370"/>
                  </a:lnTo>
                  <a:lnTo>
                    <a:pt x="3046" y="1331"/>
                  </a:lnTo>
                  <a:lnTo>
                    <a:pt x="3171" y="1293"/>
                  </a:lnTo>
                  <a:lnTo>
                    <a:pt x="3295" y="1264"/>
                  </a:lnTo>
                  <a:lnTo>
                    <a:pt x="3429" y="1245"/>
                  </a:lnTo>
                  <a:lnTo>
                    <a:pt x="3554" y="1226"/>
                  </a:lnTo>
                  <a:lnTo>
                    <a:pt x="3688" y="1216"/>
                  </a:lnTo>
                  <a:lnTo>
                    <a:pt x="10479" y="1216"/>
                  </a:lnTo>
                  <a:lnTo>
                    <a:pt x="10613" y="1226"/>
                  </a:lnTo>
                  <a:lnTo>
                    <a:pt x="10737" y="1245"/>
                  </a:lnTo>
                  <a:lnTo>
                    <a:pt x="10872" y="1264"/>
                  </a:lnTo>
                  <a:lnTo>
                    <a:pt x="10996" y="1293"/>
                  </a:lnTo>
                  <a:lnTo>
                    <a:pt x="11121" y="1331"/>
                  </a:lnTo>
                  <a:lnTo>
                    <a:pt x="11235" y="1370"/>
                  </a:lnTo>
                  <a:lnTo>
                    <a:pt x="11360" y="1418"/>
                  </a:lnTo>
                  <a:lnTo>
                    <a:pt x="11475" y="1465"/>
                  </a:lnTo>
                  <a:lnTo>
                    <a:pt x="11590" y="1523"/>
                  </a:lnTo>
                  <a:lnTo>
                    <a:pt x="11695" y="1590"/>
                  </a:lnTo>
                  <a:lnTo>
                    <a:pt x="11801" y="1657"/>
                  </a:lnTo>
                  <a:lnTo>
                    <a:pt x="11906" y="1734"/>
                  </a:lnTo>
                  <a:lnTo>
                    <a:pt x="12002" y="1810"/>
                  </a:lnTo>
                  <a:lnTo>
                    <a:pt x="12098" y="1887"/>
                  </a:lnTo>
                  <a:lnTo>
                    <a:pt x="12184" y="1973"/>
                  </a:lnTo>
                  <a:lnTo>
                    <a:pt x="12270" y="2069"/>
                  </a:lnTo>
                  <a:lnTo>
                    <a:pt x="12356" y="2165"/>
                  </a:lnTo>
                  <a:lnTo>
                    <a:pt x="12433" y="2260"/>
                  </a:lnTo>
                  <a:lnTo>
                    <a:pt x="12509" y="2366"/>
                  </a:lnTo>
                  <a:lnTo>
                    <a:pt x="12576" y="2471"/>
                  </a:lnTo>
                  <a:lnTo>
                    <a:pt x="12634" y="2577"/>
                  </a:lnTo>
                  <a:lnTo>
                    <a:pt x="12691" y="2691"/>
                  </a:lnTo>
                  <a:lnTo>
                    <a:pt x="12749" y="2806"/>
                  </a:lnTo>
                  <a:lnTo>
                    <a:pt x="12797" y="2921"/>
                  </a:lnTo>
                  <a:lnTo>
                    <a:pt x="12835" y="3046"/>
                  </a:lnTo>
                  <a:lnTo>
                    <a:pt x="12873" y="3170"/>
                  </a:lnTo>
                  <a:lnTo>
                    <a:pt x="12902" y="3295"/>
                  </a:lnTo>
                  <a:lnTo>
                    <a:pt x="12921" y="3419"/>
                  </a:lnTo>
                  <a:lnTo>
                    <a:pt x="12940" y="3554"/>
                  </a:lnTo>
                  <a:lnTo>
                    <a:pt x="12950" y="3688"/>
                  </a:lnTo>
                  <a:lnTo>
                    <a:pt x="12950" y="3822"/>
                  </a:lnTo>
                  <a:lnTo>
                    <a:pt x="14166" y="3822"/>
                  </a:lnTo>
                  <a:lnTo>
                    <a:pt x="14166" y="3621"/>
                  </a:lnTo>
                  <a:lnTo>
                    <a:pt x="14147" y="3429"/>
                  </a:lnTo>
                  <a:lnTo>
                    <a:pt x="14128" y="3237"/>
                  </a:lnTo>
                  <a:lnTo>
                    <a:pt x="14090" y="3046"/>
                  </a:lnTo>
                  <a:lnTo>
                    <a:pt x="14051" y="2864"/>
                  </a:lnTo>
                  <a:lnTo>
                    <a:pt x="13994" y="2682"/>
                  </a:lnTo>
                  <a:lnTo>
                    <a:pt x="13936" y="2510"/>
                  </a:lnTo>
                  <a:lnTo>
                    <a:pt x="13869" y="2337"/>
                  </a:lnTo>
                  <a:lnTo>
                    <a:pt x="13793" y="2165"/>
                  </a:lnTo>
                  <a:lnTo>
                    <a:pt x="13707" y="2002"/>
                  </a:lnTo>
                  <a:lnTo>
                    <a:pt x="13611" y="1839"/>
                  </a:lnTo>
                  <a:lnTo>
                    <a:pt x="13515" y="1686"/>
                  </a:lnTo>
                  <a:lnTo>
                    <a:pt x="13410" y="1533"/>
                  </a:lnTo>
                  <a:lnTo>
                    <a:pt x="13295" y="1389"/>
                  </a:lnTo>
                  <a:lnTo>
                    <a:pt x="13170" y="1245"/>
                  </a:lnTo>
                  <a:lnTo>
                    <a:pt x="13046" y="1121"/>
                  </a:lnTo>
                  <a:lnTo>
                    <a:pt x="12912" y="987"/>
                  </a:lnTo>
                  <a:lnTo>
                    <a:pt x="12778" y="872"/>
                  </a:lnTo>
                  <a:lnTo>
                    <a:pt x="12634" y="757"/>
                  </a:lnTo>
                  <a:lnTo>
                    <a:pt x="12481" y="651"/>
                  </a:lnTo>
                  <a:lnTo>
                    <a:pt x="12327" y="546"/>
                  </a:lnTo>
                  <a:lnTo>
                    <a:pt x="12165" y="460"/>
                  </a:lnTo>
                  <a:lnTo>
                    <a:pt x="12002" y="374"/>
                  </a:lnTo>
                  <a:lnTo>
                    <a:pt x="11829" y="297"/>
                  </a:lnTo>
                  <a:lnTo>
                    <a:pt x="11657" y="230"/>
                  </a:lnTo>
                  <a:lnTo>
                    <a:pt x="11475" y="163"/>
                  </a:lnTo>
                  <a:lnTo>
                    <a:pt x="11303" y="115"/>
                  </a:lnTo>
                  <a:lnTo>
                    <a:pt x="11111" y="77"/>
                  </a:lnTo>
                  <a:lnTo>
                    <a:pt x="10929" y="38"/>
                  </a:lnTo>
                  <a:lnTo>
                    <a:pt x="10737" y="19"/>
                  </a:lnTo>
                  <a:lnTo>
                    <a:pt x="1053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3" name="Google Shape;653;p22"/>
            <p:cNvSpPr/>
            <p:nvPr/>
          </p:nvSpPr>
          <p:spPr>
            <a:xfrm>
              <a:off x="2991123" y="3677925"/>
              <a:ext cx="129732" cy="201774"/>
            </a:xfrm>
            <a:custGeom>
              <a:avLst/>
              <a:gdLst/>
              <a:ahLst/>
              <a:cxnLst/>
              <a:rect l="l" t="t" r="r" b="b"/>
              <a:pathLst>
                <a:path w="3209" h="4991" extrusionOk="0">
                  <a:moveTo>
                    <a:pt x="0" y="1"/>
                  </a:moveTo>
                  <a:lnTo>
                    <a:pt x="603" y="4991"/>
                  </a:lnTo>
                  <a:lnTo>
                    <a:pt x="2605" y="4991"/>
                  </a:lnTo>
                  <a:lnTo>
                    <a:pt x="32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4" name="Google Shape;654;p22"/>
            <p:cNvSpPr/>
            <p:nvPr/>
          </p:nvSpPr>
          <p:spPr>
            <a:xfrm>
              <a:off x="2638357" y="3666323"/>
              <a:ext cx="835273" cy="68565"/>
            </a:xfrm>
            <a:custGeom>
              <a:avLst/>
              <a:gdLst/>
              <a:ahLst/>
              <a:cxnLst/>
              <a:rect l="l" t="t" r="r" b="b"/>
              <a:pathLst>
                <a:path w="20661" h="1696" extrusionOk="0">
                  <a:moveTo>
                    <a:pt x="0" y="0"/>
                  </a:moveTo>
                  <a:lnTo>
                    <a:pt x="0" y="1696"/>
                  </a:lnTo>
                  <a:lnTo>
                    <a:pt x="20660" y="1696"/>
                  </a:lnTo>
                  <a:lnTo>
                    <a:pt x="2066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5" name="Google Shape;655;p22"/>
            <p:cNvSpPr/>
            <p:nvPr/>
          </p:nvSpPr>
          <p:spPr>
            <a:xfrm>
              <a:off x="2608158" y="3560607"/>
              <a:ext cx="895671" cy="132845"/>
            </a:xfrm>
            <a:custGeom>
              <a:avLst/>
              <a:gdLst/>
              <a:ahLst/>
              <a:cxnLst/>
              <a:rect l="l" t="t" r="r" b="b"/>
              <a:pathLst>
                <a:path w="22155" h="3286" extrusionOk="0">
                  <a:moveTo>
                    <a:pt x="3286" y="0"/>
                  </a:moveTo>
                  <a:lnTo>
                    <a:pt x="3113" y="10"/>
                  </a:lnTo>
                  <a:lnTo>
                    <a:pt x="2950" y="20"/>
                  </a:lnTo>
                  <a:lnTo>
                    <a:pt x="2788" y="39"/>
                  </a:lnTo>
                  <a:lnTo>
                    <a:pt x="2625" y="68"/>
                  </a:lnTo>
                  <a:lnTo>
                    <a:pt x="2462" y="106"/>
                  </a:lnTo>
                  <a:lnTo>
                    <a:pt x="2309" y="154"/>
                  </a:lnTo>
                  <a:lnTo>
                    <a:pt x="2155" y="202"/>
                  </a:lnTo>
                  <a:lnTo>
                    <a:pt x="2012" y="259"/>
                  </a:lnTo>
                  <a:lnTo>
                    <a:pt x="1858" y="326"/>
                  </a:lnTo>
                  <a:lnTo>
                    <a:pt x="1724" y="403"/>
                  </a:lnTo>
                  <a:lnTo>
                    <a:pt x="1581" y="479"/>
                  </a:lnTo>
                  <a:lnTo>
                    <a:pt x="1447" y="566"/>
                  </a:lnTo>
                  <a:lnTo>
                    <a:pt x="1322" y="652"/>
                  </a:lnTo>
                  <a:lnTo>
                    <a:pt x="1198" y="757"/>
                  </a:lnTo>
                  <a:lnTo>
                    <a:pt x="1083" y="853"/>
                  </a:lnTo>
                  <a:lnTo>
                    <a:pt x="968" y="968"/>
                  </a:lnTo>
                  <a:lnTo>
                    <a:pt x="853" y="1083"/>
                  </a:lnTo>
                  <a:lnTo>
                    <a:pt x="757" y="1198"/>
                  </a:lnTo>
                  <a:lnTo>
                    <a:pt x="652" y="1322"/>
                  </a:lnTo>
                  <a:lnTo>
                    <a:pt x="565" y="1447"/>
                  </a:lnTo>
                  <a:lnTo>
                    <a:pt x="479" y="1581"/>
                  </a:lnTo>
                  <a:lnTo>
                    <a:pt x="403" y="1725"/>
                  </a:lnTo>
                  <a:lnTo>
                    <a:pt x="326" y="1859"/>
                  </a:lnTo>
                  <a:lnTo>
                    <a:pt x="259" y="2012"/>
                  </a:lnTo>
                  <a:lnTo>
                    <a:pt x="201" y="2156"/>
                  </a:lnTo>
                  <a:lnTo>
                    <a:pt x="154" y="2309"/>
                  </a:lnTo>
                  <a:lnTo>
                    <a:pt x="106" y="2462"/>
                  </a:lnTo>
                  <a:lnTo>
                    <a:pt x="67" y="2625"/>
                  </a:lnTo>
                  <a:lnTo>
                    <a:pt x="39" y="2788"/>
                  </a:lnTo>
                  <a:lnTo>
                    <a:pt x="19" y="2951"/>
                  </a:lnTo>
                  <a:lnTo>
                    <a:pt x="10" y="3113"/>
                  </a:lnTo>
                  <a:lnTo>
                    <a:pt x="0" y="3286"/>
                  </a:lnTo>
                  <a:lnTo>
                    <a:pt x="22154" y="3286"/>
                  </a:lnTo>
                  <a:lnTo>
                    <a:pt x="22145" y="3113"/>
                  </a:lnTo>
                  <a:lnTo>
                    <a:pt x="22135" y="2951"/>
                  </a:lnTo>
                  <a:lnTo>
                    <a:pt x="22116" y="2788"/>
                  </a:lnTo>
                  <a:lnTo>
                    <a:pt x="22087" y="2625"/>
                  </a:lnTo>
                  <a:lnTo>
                    <a:pt x="22049" y="2462"/>
                  </a:lnTo>
                  <a:lnTo>
                    <a:pt x="22001" y="2309"/>
                  </a:lnTo>
                  <a:lnTo>
                    <a:pt x="21953" y="2156"/>
                  </a:lnTo>
                  <a:lnTo>
                    <a:pt x="21896" y="2012"/>
                  </a:lnTo>
                  <a:lnTo>
                    <a:pt x="21829" y="1859"/>
                  </a:lnTo>
                  <a:lnTo>
                    <a:pt x="21752" y="1725"/>
                  </a:lnTo>
                  <a:lnTo>
                    <a:pt x="21676" y="1581"/>
                  </a:lnTo>
                  <a:lnTo>
                    <a:pt x="21589" y="1447"/>
                  </a:lnTo>
                  <a:lnTo>
                    <a:pt x="21503" y="1322"/>
                  </a:lnTo>
                  <a:lnTo>
                    <a:pt x="21407" y="1198"/>
                  </a:lnTo>
                  <a:lnTo>
                    <a:pt x="21302" y="1083"/>
                  </a:lnTo>
                  <a:lnTo>
                    <a:pt x="21187" y="968"/>
                  </a:lnTo>
                  <a:lnTo>
                    <a:pt x="21082" y="853"/>
                  </a:lnTo>
                  <a:lnTo>
                    <a:pt x="20957" y="757"/>
                  </a:lnTo>
                  <a:lnTo>
                    <a:pt x="20833" y="652"/>
                  </a:lnTo>
                  <a:lnTo>
                    <a:pt x="20708" y="566"/>
                  </a:lnTo>
                  <a:lnTo>
                    <a:pt x="20574" y="479"/>
                  </a:lnTo>
                  <a:lnTo>
                    <a:pt x="20430" y="403"/>
                  </a:lnTo>
                  <a:lnTo>
                    <a:pt x="20296" y="326"/>
                  </a:lnTo>
                  <a:lnTo>
                    <a:pt x="20153" y="259"/>
                  </a:lnTo>
                  <a:lnTo>
                    <a:pt x="19999" y="202"/>
                  </a:lnTo>
                  <a:lnTo>
                    <a:pt x="19846" y="154"/>
                  </a:lnTo>
                  <a:lnTo>
                    <a:pt x="19693" y="106"/>
                  </a:lnTo>
                  <a:lnTo>
                    <a:pt x="19530" y="68"/>
                  </a:lnTo>
                  <a:lnTo>
                    <a:pt x="19367" y="39"/>
                  </a:lnTo>
                  <a:lnTo>
                    <a:pt x="19204" y="20"/>
                  </a:lnTo>
                  <a:lnTo>
                    <a:pt x="19042" y="10"/>
                  </a:lnTo>
                  <a:lnTo>
                    <a:pt x="188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6" name="Google Shape;656;p22"/>
            <p:cNvSpPr/>
            <p:nvPr/>
          </p:nvSpPr>
          <p:spPr>
            <a:xfrm>
              <a:off x="2727418" y="3376301"/>
              <a:ext cx="506516" cy="60439"/>
            </a:xfrm>
            <a:custGeom>
              <a:avLst/>
              <a:gdLst/>
              <a:ahLst/>
              <a:cxnLst/>
              <a:rect l="l" t="t" r="r" b="b"/>
              <a:pathLst>
                <a:path w="12529" h="1495" extrusionOk="0">
                  <a:moveTo>
                    <a:pt x="39" y="0"/>
                  </a:moveTo>
                  <a:lnTo>
                    <a:pt x="0" y="537"/>
                  </a:lnTo>
                  <a:lnTo>
                    <a:pt x="12481" y="1494"/>
                  </a:lnTo>
                  <a:lnTo>
                    <a:pt x="12529" y="949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87A0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7" name="Google Shape;657;p22"/>
            <p:cNvSpPr/>
            <p:nvPr/>
          </p:nvSpPr>
          <p:spPr>
            <a:xfrm>
              <a:off x="2636821" y="1931606"/>
              <a:ext cx="169998" cy="314445"/>
            </a:xfrm>
            <a:custGeom>
              <a:avLst/>
              <a:gdLst/>
              <a:ahLst/>
              <a:cxnLst/>
              <a:rect l="l" t="t" r="r" b="b"/>
              <a:pathLst>
                <a:path w="4205" h="7778" extrusionOk="0">
                  <a:moveTo>
                    <a:pt x="1839" y="0"/>
                  </a:moveTo>
                  <a:lnTo>
                    <a:pt x="1782" y="20"/>
                  </a:lnTo>
                  <a:lnTo>
                    <a:pt x="1724" y="48"/>
                  </a:lnTo>
                  <a:lnTo>
                    <a:pt x="1686" y="96"/>
                  </a:lnTo>
                  <a:lnTo>
                    <a:pt x="1648" y="144"/>
                  </a:lnTo>
                  <a:lnTo>
                    <a:pt x="1628" y="202"/>
                  </a:lnTo>
                  <a:lnTo>
                    <a:pt x="0" y="7663"/>
                  </a:lnTo>
                  <a:lnTo>
                    <a:pt x="517" y="7778"/>
                  </a:lnTo>
                  <a:lnTo>
                    <a:pt x="2069" y="671"/>
                  </a:lnTo>
                  <a:lnTo>
                    <a:pt x="3946" y="1744"/>
                  </a:lnTo>
                  <a:lnTo>
                    <a:pt x="4205" y="1293"/>
                  </a:lnTo>
                  <a:lnTo>
                    <a:pt x="2011" y="29"/>
                  </a:lnTo>
                  <a:lnTo>
                    <a:pt x="1964" y="10"/>
                  </a:lnTo>
                  <a:lnTo>
                    <a:pt x="18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8" name="Google Shape;658;p22"/>
            <p:cNvSpPr/>
            <p:nvPr/>
          </p:nvSpPr>
          <p:spPr>
            <a:xfrm>
              <a:off x="2378129" y="3053371"/>
              <a:ext cx="1130353" cy="532066"/>
            </a:xfrm>
            <a:custGeom>
              <a:avLst/>
              <a:gdLst/>
              <a:ahLst/>
              <a:cxnLst/>
              <a:rect l="l" t="t" r="r" b="b"/>
              <a:pathLst>
                <a:path w="27960" h="13161" extrusionOk="0">
                  <a:moveTo>
                    <a:pt x="13975" y="0"/>
                  </a:moveTo>
                  <a:lnTo>
                    <a:pt x="13458" y="278"/>
                  </a:lnTo>
                  <a:lnTo>
                    <a:pt x="12079" y="1006"/>
                  </a:lnTo>
                  <a:lnTo>
                    <a:pt x="11159" y="1504"/>
                  </a:lnTo>
                  <a:lnTo>
                    <a:pt x="10125" y="2069"/>
                  </a:lnTo>
                  <a:lnTo>
                    <a:pt x="9014" y="2682"/>
                  </a:lnTo>
                  <a:lnTo>
                    <a:pt x="7865" y="3343"/>
                  </a:lnTo>
                  <a:lnTo>
                    <a:pt x="6715" y="4023"/>
                  </a:lnTo>
                  <a:lnTo>
                    <a:pt x="6140" y="4368"/>
                  </a:lnTo>
                  <a:lnTo>
                    <a:pt x="5585" y="4713"/>
                  </a:lnTo>
                  <a:lnTo>
                    <a:pt x="5039" y="5048"/>
                  </a:lnTo>
                  <a:lnTo>
                    <a:pt x="4522" y="5393"/>
                  </a:lnTo>
                  <a:lnTo>
                    <a:pt x="4024" y="5718"/>
                  </a:lnTo>
                  <a:lnTo>
                    <a:pt x="3554" y="6044"/>
                  </a:lnTo>
                  <a:lnTo>
                    <a:pt x="3123" y="6360"/>
                  </a:lnTo>
                  <a:lnTo>
                    <a:pt x="2721" y="6667"/>
                  </a:lnTo>
                  <a:lnTo>
                    <a:pt x="2367" y="6954"/>
                  </a:lnTo>
                  <a:lnTo>
                    <a:pt x="2060" y="7222"/>
                  </a:lnTo>
                  <a:lnTo>
                    <a:pt x="1917" y="7356"/>
                  </a:lnTo>
                  <a:lnTo>
                    <a:pt x="1792" y="7481"/>
                  </a:lnTo>
                  <a:lnTo>
                    <a:pt x="1687" y="7605"/>
                  </a:lnTo>
                  <a:lnTo>
                    <a:pt x="1591" y="7720"/>
                  </a:lnTo>
                  <a:lnTo>
                    <a:pt x="1514" y="7835"/>
                  </a:lnTo>
                  <a:lnTo>
                    <a:pt x="1447" y="7940"/>
                  </a:lnTo>
                  <a:lnTo>
                    <a:pt x="1399" y="8036"/>
                  </a:lnTo>
                  <a:lnTo>
                    <a:pt x="1361" y="8132"/>
                  </a:lnTo>
                  <a:lnTo>
                    <a:pt x="1" y="13160"/>
                  </a:lnTo>
                  <a:lnTo>
                    <a:pt x="22787" y="12136"/>
                  </a:lnTo>
                  <a:lnTo>
                    <a:pt x="27959" y="2874"/>
                  </a:lnTo>
                  <a:lnTo>
                    <a:pt x="13975" y="0"/>
                  </a:lnTo>
                  <a:close/>
                </a:path>
              </a:pathLst>
            </a:custGeom>
            <a:solidFill>
              <a:srgbClr val="D2D8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9" name="Google Shape;659;p22"/>
            <p:cNvSpPr/>
            <p:nvPr/>
          </p:nvSpPr>
          <p:spPr>
            <a:xfrm>
              <a:off x="2548892" y="2179787"/>
              <a:ext cx="691229" cy="743906"/>
            </a:xfrm>
            <a:custGeom>
              <a:avLst/>
              <a:gdLst/>
              <a:ahLst/>
              <a:cxnLst/>
              <a:rect l="l" t="t" r="r" b="b"/>
              <a:pathLst>
                <a:path w="17098" h="18401" extrusionOk="0">
                  <a:moveTo>
                    <a:pt x="16169" y="1"/>
                  </a:moveTo>
                  <a:lnTo>
                    <a:pt x="16102" y="11"/>
                  </a:lnTo>
                  <a:lnTo>
                    <a:pt x="15958" y="49"/>
                  </a:lnTo>
                  <a:lnTo>
                    <a:pt x="15805" y="106"/>
                  </a:lnTo>
                  <a:lnTo>
                    <a:pt x="15651" y="192"/>
                  </a:lnTo>
                  <a:lnTo>
                    <a:pt x="15489" y="298"/>
                  </a:lnTo>
                  <a:lnTo>
                    <a:pt x="15316" y="422"/>
                  </a:lnTo>
                  <a:lnTo>
                    <a:pt x="15134" y="566"/>
                  </a:lnTo>
                  <a:lnTo>
                    <a:pt x="14962" y="729"/>
                  </a:lnTo>
                  <a:lnTo>
                    <a:pt x="14770" y="911"/>
                  </a:lnTo>
                  <a:lnTo>
                    <a:pt x="14579" y="1112"/>
                  </a:lnTo>
                  <a:lnTo>
                    <a:pt x="14387" y="1323"/>
                  </a:lnTo>
                  <a:lnTo>
                    <a:pt x="14186" y="1553"/>
                  </a:lnTo>
                  <a:lnTo>
                    <a:pt x="13985" y="1792"/>
                  </a:lnTo>
                  <a:lnTo>
                    <a:pt x="13573" y="2319"/>
                  </a:lnTo>
                  <a:lnTo>
                    <a:pt x="13152" y="2884"/>
                  </a:lnTo>
                  <a:lnTo>
                    <a:pt x="12721" y="3487"/>
                  </a:lnTo>
                  <a:lnTo>
                    <a:pt x="12290" y="4120"/>
                  </a:lnTo>
                  <a:lnTo>
                    <a:pt x="11868" y="4780"/>
                  </a:lnTo>
                  <a:lnTo>
                    <a:pt x="11437" y="5441"/>
                  </a:lnTo>
                  <a:lnTo>
                    <a:pt x="11025" y="6121"/>
                  </a:lnTo>
                  <a:lnTo>
                    <a:pt x="10623" y="6792"/>
                  </a:lnTo>
                  <a:lnTo>
                    <a:pt x="10230" y="7453"/>
                  </a:lnTo>
                  <a:lnTo>
                    <a:pt x="9847" y="8094"/>
                  </a:lnTo>
                  <a:lnTo>
                    <a:pt x="9167" y="9301"/>
                  </a:lnTo>
                  <a:lnTo>
                    <a:pt x="8592" y="10345"/>
                  </a:lnTo>
                  <a:lnTo>
                    <a:pt x="8142" y="11169"/>
                  </a:lnTo>
                  <a:lnTo>
                    <a:pt x="7759" y="11907"/>
                  </a:lnTo>
                  <a:lnTo>
                    <a:pt x="202" y="1802"/>
                  </a:lnTo>
                  <a:lnTo>
                    <a:pt x="1" y="3832"/>
                  </a:lnTo>
                  <a:lnTo>
                    <a:pt x="231" y="4455"/>
                  </a:lnTo>
                  <a:lnTo>
                    <a:pt x="489" y="5173"/>
                  </a:lnTo>
                  <a:lnTo>
                    <a:pt x="834" y="6102"/>
                  </a:lnTo>
                  <a:lnTo>
                    <a:pt x="1256" y="7204"/>
                  </a:lnTo>
                  <a:lnTo>
                    <a:pt x="1734" y="8439"/>
                  </a:lnTo>
                  <a:lnTo>
                    <a:pt x="2271" y="9751"/>
                  </a:lnTo>
                  <a:lnTo>
                    <a:pt x="2549" y="10432"/>
                  </a:lnTo>
                  <a:lnTo>
                    <a:pt x="2846" y="11112"/>
                  </a:lnTo>
                  <a:lnTo>
                    <a:pt x="3142" y="11792"/>
                  </a:lnTo>
                  <a:lnTo>
                    <a:pt x="3449" y="12472"/>
                  </a:lnTo>
                  <a:lnTo>
                    <a:pt x="3755" y="13142"/>
                  </a:lnTo>
                  <a:lnTo>
                    <a:pt x="4072" y="13793"/>
                  </a:lnTo>
                  <a:lnTo>
                    <a:pt x="4388" y="14416"/>
                  </a:lnTo>
                  <a:lnTo>
                    <a:pt x="4704" y="15019"/>
                  </a:lnTo>
                  <a:lnTo>
                    <a:pt x="5010" y="15594"/>
                  </a:lnTo>
                  <a:lnTo>
                    <a:pt x="5326" y="16121"/>
                  </a:lnTo>
                  <a:lnTo>
                    <a:pt x="5633" y="16609"/>
                  </a:lnTo>
                  <a:lnTo>
                    <a:pt x="5786" y="16839"/>
                  </a:lnTo>
                  <a:lnTo>
                    <a:pt x="5939" y="17060"/>
                  </a:lnTo>
                  <a:lnTo>
                    <a:pt x="6083" y="17261"/>
                  </a:lnTo>
                  <a:lnTo>
                    <a:pt x="6236" y="17443"/>
                  </a:lnTo>
                  <a:lnTo>
                    <a:pt x="6380" y="17615"/>
                  </a:lnTo>
                  <a:lnTo>
                    <a:pt x="6524" y="17778"/>
                  </a:lnTo>
                  <a:lnTo>
                    <a:pt x="6658" y="17912"/>
                  </a:lnTo>
                  <a:lnTo>
                    <a:pt x="6801" y="18037"/>
                  </a:lnTo>
                  <a:lnTo>
                    <a:pt x="6935" y="18142"/>
                  </a:lnTo>
                  <a:lnTo>
                    <a:pt x="7069" y="18238"/>
                  </a:lnTo>
                  <a:lnTo>
                    <a:pt x="7194" y="18305"/>
                  </a:lnTo>
                  <a:lnTo>
                    <a:pt x="7319" y="18362"/>
                  </a:lnTo>
                  <a:lnTo>
                    <a:pt x="7443" y="18391"/>
                  </a:lnTo>
                  <a:lnTo>
                    <a:pt x="7568" y="18400"/>
                  </a:lnTo>
                  <a:lnTo>
                    <a:pt x="7721" y="18391"/>
                  </a:lnTo>
                  <a:lnTo>
                    <a:pt x="7884" y="18372"/>
                  </a:lnTo>
                  <a:lnTo>
                    <a:pt x="8056" y="18343"/>
                  </a:lnTo>
                  <a:lnTo>
                    <a:pt x="8228" y="18295"/>
                  </a:lnTo>
                  <a:lnTo>
                    <a:pt x="8410" y="18228"/>
                  </a:lnTo>
                  <a:lnTo>
                    <a:pt x="8583" y="18161"/>
                  </a:lnTo>
                  <a:lnTo>
                    <a:pt x="8765" y="18075"/>
                  </a:lnTo>
                  <a:lnTo>
                    <a:pt x="8956" y="17979"/>
                  </a:lnTo>
                  <a:lnTo>
                    <a:pt x="9138" y="17874"/>
                  </a:lnTo>
                  <a:lnTo>
                    <a:pt x="9330" y="17759"/>
                  </a:lnTo>
                  <a:lnTo>
                    <a:pt x="9531" y="17625"/>
                  </a:lnTo>
                  <a:lnTo>
                    <a:pt x="9723" y="17481"/>
                  </a:lnTo>
                  <a:lnTo>
                    <a:pt x="9924" y="17328"/>
                  </a:lnTo>
                  <a:lnTo>
                    <a:pt x="10115" y="17165"/>
                  </a:lnTo>
                  <a:lnTo>
                    <a:pt x="10316" y="17002"/>
                  </a:lnTo>
                  <a:lnTo>
                    <a:pt x="10518" y="16820"/>
                  </a:lnTo>
                  <a:lnTo>
                    <a:pt x="10719" y="16629"/>
                  </a:lnTo>
                  <a:lnTo>
                    <a:pt x="10929" y="16427"/>
                  </a:lnTo>
                  <a:lnTo>
                    <a:pt x="11131" y="16217"/>
                  </a:lnTo>
                  <a:lnTo>
                    <a:pt x="11332" y="15996"/>
                  </a:lnTo>
                  <a:lnTo>
                    <a:pt x="11744" y="15537"/>
                  </a:lnTo>
                  <a:lnTo>
                    <a:pt x="12146" y="15039"/>
                  </a:lnTo>
                  <a:lnTo>
                    <a:pt x="12548" y="14512"/>
                  </a:lnTo>
                  <a:lnTo>
                    <a:pt x="12941" y="13966"/>
                  </a:lnTo>
                  <a:lnTo>
                    <a:pt x="13334" y="13391"/>
                  </a:lnTo>
                  <a:lnTo>
                    <a:pt x="13717" y="12788"/>
                  </a:lnTo>
                  <a:lnTo>
                    <a:pt x="14081" y="12165"/>
                  </a:lnTo>
                  <a:lnTo>
                    <a:pt x="14435" y="11533"/>
                  </a:lnTo>
                  <a:lnTo>
                    <a:pt x="14780" y="10872"/>
                  </a:lnTo>
                  <a:lnTo>
                    <a:pt x="15106" y="10202"/>
                  </a:lnTo>
                  <a:lnTo>
                    <a:pt x="15412" y="9512"/>
                  </a:lnTo>
                  <a:lnTo>
                    <a:pt x="15565" y="9167"/>
                  </a:lnTo>
                  <a:lnTo>
                    <a:pt x="15699" y="8822"/>
                  </a:lnTo>
                  <a:lnTo>
                    <a:pt x="15843" y="8468"/>
                  </a:lnTo>
                  <a:lnTo>
                    <a:pt x="15968" y="8114"/>
                  </a:lnTo>
                  <a:lnTo>
                    <a:pt x="16092" y="7759"/>
                  </a:lnTo>
                  <a:lnTo>
                    <a:pt x="16207" y="7405"/>
                  </a:lnTo>
                  <a:lnTo>
                    <a:pt x="16322" y="7050"/>
                  </a:lnTo>
                  <a:lnTo>
                    <a:pt x="16427" y="6696"/>
                  </a:lnTo>
                  <a:lnTo>
                    <a:pt x="16523" y="6342"/>
                  </a:lnTo>
                  <a:lnTo>
                    <a:pt x="16619" y="5978"/>
                  </a:lnTo>
                  <a:lnTo>
                    <a:pt x="16705" y="5623"/>
                  </a:lnTo>
                  <a:lnTo>
                    <a:pt x="16782" y="5259"/>
                  </a:lnTo>
                  <a:lnTo>
                    <a:pt x="16849" y="4905"/>
                  </a:lnTo>
                  <a:lnTo>
                    <a:pt x="16906" y="4551"/>
                  </a:lnTo>
                  <a:lnTo>
                    <a:pt x="16964" y="4196"/>
                  </a:lnTo>
                  <a:lnTo>
                    <a:pt x="17002" y="3842"/>
                  </a:lnTo>
                  <a:lnTo>
                    <a:pt x="17040" y="3487"/>
                  </a:lnTo>
                  <a:lnTo>
                    <a:pt x="17069" y="3143"/>
                  </a:lnTo>
                  <a:lnTo>
                    <a:pt x="17088" y="2788"/>
                  </a:lnTo>
                  <a:lnTo>
                    <a:pt x="17098" y="2443"/>
                  </a:lnTo>
                  <a:lnTo>
                    <a:pt x="17098" y="2099"/>
                  </a:lnTo>
                  <a:lnTo>
                    <a:pt x="17079" y="1763"/>
                  </a:lnTo>
                  <a:lnTo>
                    <a:pt x="17059" y="1438"/>
                  </a:lnTo>
                  <a:lnTo>
                    <a:pt x="17031" y="1150"/>
                  </a:lnTo>
                  <a:lnTo>
                    <a:pt x="16983" y="901"/>
                  </a:lnTo>
                  <a:lnTo>
                    <a:pt x="16925" y="681"/>
                  </a:lnTo>
                  <a:lnTo>
                    <a:pt x="16858" y="499"/>
                  </a:lnTo>
                  <a:lnTo>
                    <a:pt x="16820" y="413"/>
                  </a:lnTo>
                  <a:lnTo>
                    <a:pt x="16772" y="346"/>
                  </a:lnTo>
                  <a:lnTo>
                    <a:pt x="16734" y="279"/>
                  </a:lnTo>
                  <a:lnTo>
                    <a:pt x="16686" y="221"/>
                  </a:lnTo>
                  <a:lnTo>
                    <a:pt x="16638" y="164"/>
                  </a:lnTo>
                  <a:lnTo>
                    <a:pt x="16590" y="125"/>
                  </a:lnTo>
                  <a:lnTo>
                    <a:pt x="16533" y="87"/>
                  </a:lnTo>
                  <a:lnTo>
                    <a:pt x="16475" y="58"/>
                  </a:lnTo>
                  <a:lnTo>
                    <a:pt x="16418" y="30"/>
                  </a:lnTo>
                  <a:lnTo>
                    <a:pt x="16360" y="20"/>
                  </a:lnTo>
                  <a:lnTo>
                    <a:pt x="16293" y="1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0" name="Google Shape;660;p22"/>
            <p:cNvSpPr/>
            <p:nvPr/>
          </p:nvSpPr>
          <p:spPr>
            <a:xfrm>
              <a:off x="2861757" y="2179019"/>
              <a:ext cx="379129" cy="650964"/>
            </a:xfrm>
            <a:custGeom>
              <a:avLst/>
              <a:gdLst/>
              <a:ahLst/>
              <a:cxnLst/>
              <a:rect l="l" t="t" r="r" b="b"/>
              <a:pathLst>
                <a:path w="9378" h="16102" extrusionOk="0">
                  <a:moveTo>
                    <a:pt x="8363" y="1"/>
                  </a:moveTo>
                  <a:lnTo>
                    <a:pt x="8229" y="20"/>
                  </a:lnTo>
                  <a:lnTo>
                    <a:pt x="8094" y="68"/>
                  </a:lnTo>
                  <a:lnTo>
                    <a:pt x="7951" y="125"/>
                  </a:lnTo>
                  <a:lnTo>
                    <a:pt x="7798" y="202"/>
                  </a:lnTo>
                  <a:lnTo>
                    <a:pt x="7644" y="298"/>
                  </a:lnTo>
                  <a:lnTo>
                    <a:pt x="7491" y="413"/>
                  </a:lnTo>
                  <a:lnTo>
                    <a:pt x="7319" y="547"/>
                  </a:lnTo>
                  <a:lnTo>
                    <a:pt x="7156" y="690"/>
                  </a:lnTo>
                  <a:lnTo>
                    <a:pt x="6983" y="844"/>
                  </a:lnTo>
                  <a:lnTo>
                    <a:pt x="6801" y="1016"/>
                  </a:lnTo>
                  <a:lnTo>
                    <a:pt x="6619" y="1198"/>
                  </a:lnTo>
                  <a:lnTo>
                    <a:pt x="6246" y="1610"/>
                  </a:lnTo>
                  <a:lnTo>
                    <a:pt x="5863" y="2060"/>
                  </a:lnTo>
                  <a:lnTo>
                    <a:pt x="5480" y="2549"/>
                  </a:lnTo>
                  <a:lnTo>
                    <a:pt x="5077" y="3066"/>
                  </a:lnTo>
                  <a:lnTo>
                    <a:pt x="4675" y="3612"/>
                  </a:lnTo>
                  <a:lnTo>
                    <a:pt x="4282" y="4186"/>
                  </a:lnTo>
                  <a:lnTo>
                    <a:pt x="3880" y="4771"/>
                  </a:lnTo>
                  <a:lnTo>
                    <a:pt x="3487" y="5365"/>
                  </a:lnTo>
                  <a:lnTo>
                    <a:pt x="3104" y="5958"/>
                  </a:lnTo>
                  <a:lnTo>
                    <a:pt x="2721" y="6562"/>
                  </a:lnTo>
                  <a:lnTo>
                    <a:pt x="2357" y="7146"/>
                  </a:lnTo>
                  <a:lnTo>
                    <a:pt x="2003" y="7730"/>
                  </a:lnTo>
                  <a:lnTo>
                    <a:pt x="1351" y="8822"/>
                  </a:lnTo>
                  <a:lnTo>
                    <a:pt x="786" y="9799"/>
                  </a:lnTo>
                  <a:lnTo>
                    <a:pt x="336" y="10623"/>
                  </a:lnTo>
                  <a:lnTo>
                    <a:pt x="1" y="11226"/>
                  </a:lnTo>
                  <a:lnTo>
                    <a:pt x="3909" y="16102"/>
                  </a:lnTo>
                  <a:lnTo>
                    <a:pt x="4072" y="16063"/>
                  </a:lnTo>
                  <a:lnTo>
                    <a:pt x="4234" y="16015"/>
                  </a:lnTo>
                  <a:lnTo>
                    <a:pt x="4388" y="15967"/>
                  </a:lnTo>
                  <a:lnTo>
                    <a:pt x="4541" y="15900"/>
                  </a:lnTo>
                  <a:lnTo>
                    <a:pt x="4694" y="15833"/>
                  </a:lnTo>
                  <a:lnTo>
                    <a:pt x="4847" y="15757"/>
                  </a:lnTo>
                  <a:lnTo>
                    <a:pt x="5001" y="15671"/>
                  </a:lnTo>
                  <a:lnTo>
                    <a:pt x="5154" y="15575"/>
                  </a:lnTo>
                  <a:lnTo>
                    <a:pt x="5298" y="15469"/>
                  </a:lnTo>
                  <a:lnTo>
                    <a:pt x="5441" y="15354"/>
                  </a:lnTo>
                  <a:lnTo>
                    <a:pt x="5585" y="15240"/>
                  </a:lnTo>
                  <a:lnTo>
                    <a:pt x="5719" y="15115"/>
                  </a:lnTo>
                  <a:lnTo>
                    <a:pt x="5863" y="14981"/>
                  </a:lnTo>
                  <a:lnTo>
                    <a:pt x="5997" y="14847"/>
                  </a:lnTo>
                  <a:lnTo>
                    <a:pt x="6131" y="14703"/>
                  </a:lnTo>
                  <a:lnTo>
                    <a:pt x="6265" y="14550"/>
                  </a:lnTo>
                  <a:lnTo>
                    <a:pt x="6390" y="14387"/>
                  </a:lnTo>
                  <a:lnTo>
                    <a:pt x="6524" y="14224"/>
                  </a:lnTo>
                  <a:lnTo>
                    <a:pt x="6773" y="13870"/>
                  </a:lnTo>
                  <a:lnTo>
                    <a:pt x="7003" y="13496"/>
                  </a:lnTo>
                  <a:lnTo>
                    <a:pt x="7232" y="13094"/>
                  </a:lnTo>
                  <a:lnTo>
                    <a:pt x="7453" y="12673"/>
                  </a:lnTo>
                  <a:lnTo>
                    <a:pt x="7663" y="12232"/>
                  </a:lnTo>
                  <a:lnTo>
                    <a:pt x="7855" y="11763"/>
                  </a:lnTo>
                  <a:lnTo>
                    <a:pt x="8047" y="11284"/>
                  </a:lnTo>
                  <a:lnTo>
                    <a:pt x="8219" y="10776"/>
                  </a:lnTo>
                  <a:lnTo>
                    <a:pt x="8382" y="10259"/>
                  </a:lnTo>
                  <a:lnTo>
                    <a:pt x="8535" y="9723"/>
                  </a:lnTo>
                  <a:lnTo>
                    <a:pt x="8679" y="9177"/>
                  </a:lnTo>
                  <a:lnTo>
                    <a:pt x="8803" y="8612"/>
                  </a:lnTo>
                  <a:lnTo>
                    <a:pt x="8918" y="8037"/>
                  </a:lnTo>
                  <a:lnTo>
                    <a:pt x="9024" y="7443"/>
                  </a:lnTo>
                  <a:lnTo>
                    <a:pt x="9119" y="6849"/>
                  </a:lnTo>
                  <a:lnTo>
                    <a:pt x="9196" y="6236"/>
                  </a:lnTo>
                  <a:lnTo>
                    <a:pt x="9263" y="5614"/>
                  </a:lnTo>
                  <a:lnTo>
                    <a:pt x="9311" y="4991"/>
                  </a:lnTo>
                  <a:lnTo>
                    <a:pt x="9349" y="4359"/>
                  </a:lnTo>
                  <a:lnTo>
                    <a:pt x="9368" y="3717"/>
                  </a:lnTo>
                  <a:lnTo>
                    <a:pt x="9378" y="3075"/>
                  </a:lnTo>
                  <a:lnTo>
                    <a:pt x="9368" y="2434"/>
                  </a:lnTo>
                  <a:lnTo>
                    <a:pt x="9340" y="1782"/>
                  </a:lnTo>
                  <a:lnTo>
                    <a:pt x="9320" y="1485"/>
                  </a:lnTo>
                  <a:lnTo>
                    <a:pt x="9292" y="1227"/>
                  </a:lnTo>
                  <a:lnTo>
                    <a:pt x="9253" y="987"/>
                  </a:lnTo>
                  <a:lnTo>
                    <a:pt x="9206" y="777"/>
                  </a:lnTo>
                  <a:lnTo>
                    <a:pt x="9148" y="595"/>
                  </a:lnTo>
                  <a:lnTo>
                    <a:pt x="9071" y="441"/>
                  </a:lnTo>
                  <a:lnTo>
                    <a:pt x="8995" y="307"/>
                  </a:lnTo>
                  <a:lnTo>
                    <a:pt x="8909" y="202"/>
                  </a:lnTo>
                  <a:lnTo>
                    <a:pt x="8813" y="116"/>
                  </a:lnTo>
                  <a:lnTo>
                    <a:pt x="8765" y="77"/>
                  </a:lnTo>
                  <a:lnTo>
                    <a:pt x="8717" y="49"/>
                  </a:lnTo>
                  <a:lnTo>
                    <a:pt x="8660" y="30"/>
                  </a:lnTo>
                  <a:lnTo>
                    <a:pt x="8602" y="10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FF80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1" name="Google Shape;661;p22"/>
            <p:cNvSpPr/>
            <p:nvPr/>
          </p:nvSpPr>
          <p:spPr>
            <a:xfrm>
              <a:off x="2947341" y="2125574"/>
              <a:ext cx="715243" cy="1044000"/>
            </a:xfrm>
            <a:custGeom>
              <a:avLst/>
              <a:gdLst/>
              <a:ahLst/>
              <a:cxnLst/>
              <a:rect l="l" t="t" r="r" b="b"/>
              <a:pathLst>
                <a:path w="17692" h="25824" extrusionOk="0">
                  <a:moveTo>
                    <a:pt x="8698" y="1"/>
                  </a:moveTo>
                  <a:lnTo>
                    <a:pt x="8257" y="20"/>
                  </a:lnTo>
                  <a:lnTo>
                    <a:pt x="7816" y="49"/>
                  </a:lnTo>
                  <a:lnTo>
                    <a:pt x="7673" y="68"/>
                  </a:lnTo>
                  <a:lnTo>
                    <a:pt x="7510" y="106"/>
                  </a:lnTo>
                  <a:lnTo>
                    <a:pt x="7338" y="145"/>
                  </a:lnTo>
                  <a:lnTo>
                    <a:pt x="7146" y="202"/>
                  </a:lnTo>
                  <a:lnTo>
                    <a:pt x="6954" y="269"/>
                  </a:lnTo>
                  <a:lnTo>
                    <a:pt x="6744" y="346"/>
                  </a:lnTo>
                  <a:lnTo>
                    <a:pt x="6533" y="432"/>
                  </a:lnTo>
                  <a:lnTo>
                    <a:pt x="6303" y="537"/>
                  </a:lnTo>
                  <a:lnTo>
                    <a:pt x="6073" y="652"/>
                  </a:lnTo>
                  <a:lnTo>
                    <a:pt x="5834" y="777"/>
                  </a:lnTo>
                  <a:lnTo>
                    <a:pt x="5594" y="911"/>
                  </a:lnTo>
                  <a:lnTo>
                    <a:pt x="5345" y="1064"/>
                  </a:lnTo>
                  <a:lnTo>
                    <a:pt x="5096" y="1227"/>
                  </a:lnTo>
                  <a:lnTo>
                    <a:pt x="4838" y="1409"/>
                  </a:lnTo>
                  <a:lnTo>
                    <a:pt x="4579" y="1601"/>
                  </a:lnTo>
                  <a:lnTo>
                    <a:pt x="4320" y="1802"/>
                  </a:lnTo>
                  <a:lnTo>
                    <a:pt x="4062" y="2012"/>
                  </a:lnTo>
                  <a:lnTo>
                    <a:pt x="3813" y="2252"/>
                  </a:lnTo>
                  <a:lnTo>
                    <a:pt x="3554" y="2491"/>
                  </a:lnTo>
                  <a:lnTo>
                    <a:pt x="3305" y="2750"/>
                  </a:lnTo>
                  <a:lnTo>
                    <a:pt x="3056" y="3028"/>
                  </a:lnTo>
                  <a:lnTo>
                    <a:pt x="2807" y="3315"/>
                  </a:lnTo>
                  <a:lnTo>
                    <a:pt x="2568" y="3612"/>
                  </a:lnTo>
                  <a:lnTo>
                    <a:pt x="2338" y="3928"/>
                  </a:lnTo>
                  <a:lnTo>
                    <a:pt x="2117" y="4263"/>
                  </a:lnTo>
                  <a:lnTo>
                    <a:pt x="1897" y="4608"/>
                  </a:lnTo>
                  <a:lnTo>
                    <a:pt x="1686" y="4962"/>
                  </a:lnTo>
                  <a:lnTo>
                    <a:pt x="1495" y="5346"/>
                  </a:lnTo>
                  <a:lnTo>
                    <a:pt x="1303" y="5738"/>
                  </a:lnTo>
                  <a:lnTo>
                    <a:pt x="1131" y="6141"/>
                  </a:lnTo>
                  <a:lnTo>
                    <a:pt x="968" y="6562"/>
                  </a:lnTo>
                  <a:lnTo>
                    <a:pt x="824" y="7003"/>
                  </a:lnTo>
                  <a:lnTo>
                    <a:pt x="738" y="7280"/>
                  </a:lnTo>
                  <a:lnTo>
                    <a:pt x="662" y="7568"/>
                  </a:lnTo>
                  <a:lnTo>
                    <a:pt x="585" y="7865"/>
                  </a:lnTo>
                  <a:lnTo>
                    <a:pt x="518" y="8171"/>
                  </a:lnTo>
                  <a:lnTo>
                    <a:pt x="451" y="8478"/>
                  </a:lnTo>
                  <a:lnTo>
                    <a:pt x="393" y="8784"/>
                  </a:lnTo>
                  <a:lnTo>
                    <a:pt x="288" y="9435"/>
                  </a:lnTo>
                  <a:lnTo>
                    <a:pt x="202" y="10096"/>
                  </a:lnTo>
                  <a:lnTo>
                    <a:pt x="135" y="10776"/>
                  </a:lnTo>
                  <a:lnTo>
                    <a:pt x="77" y="11466"/>
                  </a:lnTo>
                  <a:lnTo>
                    <a:pt x="39" y="12165"/>
                  </a:lnTo>
                  <a:lnTo>
                    <a:pt x="10" y="12874"/>
                  </a:lnTo>
                  <a:lnTo>
                    <a:pt x="1" y="13583"/>
                  </a:lnTo>
                  <a:lnTo>
                    <a:pt x="1" y="14301"/>
                  </a:lnTo>
                  <a:lnTo>
                    <a:pt x="10" y="15010"/>
                  </a:lnTo>
                  <a:lnTo>
                    <a:pt x="29" y="15709"/>
                  </a:lnTo>
                  <a:lnTo>
                    <a:pt x="49" y="16408"/>
                  </a:lnTo>
                  <a:lnTo>
                    <a:pt x="87" y="17098"/>
                  </a:lnTo>
                  <a:lnTo>
                    <a:pt x="125" y="17768"/>
                  </a:lnTo>
                  <a:lnTo>
                    <a:pt x="173" y="18420"/>
                  </a:lnTo>
                  <a:lnTo>
                    <a:pt x="221" y="19061"/>
                  </a:lnTo>
                  <a:lnTo>
                    <a:pt x="336" y="20249"/>
                  </a:lnTo>
                  <a:lnTo>
                    <a:pt x="451" y="21331"/>
                  </a:lnTo>
                  <a:lnTo>
                    <a:pt x="566" y="22270"/>
                  </a:lnTo>
                  <a:lnTo>
                    <a:pt x="662" y="23036"/>
                  </a:lnTo>
                  <a:lnTo>
                    <a:pt x="748" y="23621"/>
                  </a:lnTo>
                  <a:lnTo>
                    <a:pt x="824" y="24109"/>
                  </a:lnTo>
                  <a:lnTo>
                    <a:pt x="13879" y="25824"/>
                  </a:lnTo>
                  <a:lnTo>
                    <a:pt x="14042" y="25546"/>
                  </a:lnTo>
                  <a:lnTo>
                    <a:pt x="14224" y="25201"/>
                  </a:lnTo>
                  <a:lnTo>
                    <a:pt x="14473" y="24722"/>
                  </a:lnTo>
                  <a:lnTo>
                    <a:pt x="14761" y="24128"/>
                  </a:lnTo>
                  <a:lnTo>
                    <a:pt x="14914" y="23774"/>
                  </a:lnTo>
                  <a:lnTo>
                    <a:pt x="15086" y="23400"/>
                  </a:lnTo>
                  <a:lnTo>
                    <a:pt x="15249" y="22988"/>
                  </a:lnTo>
                  <a:lnTo>
                    <a:pt x="15431" y="22557"/>
                  </a:lnTo>
                  <a:lnTo>
                    <a:pt x="15603" y="22098"/>
                  </a:lnTo>
                  <a:lnTo>
                    <a:pt x="15785" y="21600"/>
                  </a:lnTo>
                  <a:lnTo>
                    <a:pt x="15958" y="21082"/>
                  </a:lnTo>
                  <a:lnTo>
                    <a:pt x="16140" y="20536"/>
                  </a:lnTo>
                  <a:lnTo>
                    <a:pt x="16312" y="19962"/>
                  </a:lnTo>
                  <a:lnTo>
                    <a:pt x="16485" y="19368"/>
                  </a:lnTo>
                  <a:lnTo>
                    <a:pt x="16647" y="18736"/>
                  </a:lnTo>
                  <a:lnTo>
                    <a:pt x="16801" y="18094"/>
                  </a:lnTo>
                  <a:lnTo>
                    <a:pt x="16954" y="17414"/>
                  </a:lnTo>
                  <a:lnTo>
                    <a:pt x="17098" y="16724"/>
                  </a:lnTo>
                  <a:lnTo>
                    <a:pt x="17222" y="15996"/>
                  </a:lnTo>
                  <a:lnTo>
                    <a:pt x="17337" y="15259"/>
                  </a:lnTo>
                  <a:lnTo>
                    <a:pt x="17442" y="14493"/>
                  </a:lnTo>
                  <a:lnTo>
                    <a:pt x="17529" y="13707"/>
                  </a:lnTo>
                  <a:lnTo>
                    <a:pt x="17596" y="12893"/>
                  </a:lnTo>
                  <a:lnTo>
                    <a:pt x="17644" y="12069"/>
                  </a:lnTo>
                  <a:lnTo>
                    <a:pt x="17682" y="11217"/>
                  </a:lnTo>
                  <a:lnTo>
                    <a:pt x="17691" y="10355"/>
                  </a:lnTo>
                  <a:lnTo>
                    <a:pt x="17682" y="9972"/>
                  </a:lnTo>
                  <a:lnTo>
                    <a:pt x="17672" y="9608"/>
                  </a:lnTo>
                  <a:lnTo>
                    <a:pt x="17653" y="9244"/>
                  </a:lnTo>
                  <a:lnTo>
                    <a:pt x="17634" y="8889"/>
                  </a:lnTo>
                  <a:lnTo>
                    <a:pt x="17596" y="8545"/>
                  </a:lnTo>
                  <a:lnTo>
                    <a:pt x="17557" y="8209"/>
                  </a:lnTo>
                  <a:lnTo>
                    <a:pt x="17509" y="7884"/>
                  </a:lnTo>
                  <a:lnTo>
                    <a:pt x="17452" y="7558"/>
                  </a:lnTo>
                  <a:lnTo>
                    <a:pt x="17395" y="7242"/>
                  </a:lnTo>
                  <a:lnTo>
                    <a:pt x="17327" y="6936"/>
                  </a:lnTo>
                  <a:lnTo>
                    <a:pt x="17260" y="6639"/>
                  </a:lnTo>
                  <a:lnTo>
                    <a:pt x="17174" y="6351"/>
                  </a:lnTo>
                  <a:lnTo>
                    <a:pt x="17088" y="6064"/>
                  </a:lnTo>
                  <a:lnTo>
                    <a:pt x="17002" y="5786"/>
                  </a:lnTo>
                  <a:lnTo>
                    <a:pt x="16906" y="5518"/>
                  </a:lnTo>
                  <a:lnTo>
                    <a:pt x="16801" y="5250"/>
                  </a:lnTo>
                  <a:lnTo>
                    <a:pt x="16695" y="5001"/>
                  </a:lnTo>
                  <a:lnTo>
                    <a:pt x="16580" y="4752"/>
                  </a:lnTo>
                  <a:lnTo>
                    <a:pt x="16456" y="4503"/>
                  </a:lnTo>
                  <a:lnTo>
                    <a:pt x="16331" y="4273"/>
                  </a:lnTo>
                  <a:lnTo>
                    <a:pt x="16207" y="4043"/>
                  </a:lnTo>
                  <a:lnTo>
                    <a:pt x="16073" y="3823"/>
                  </a:lnTo>
                  <a:lnTo>
                    <a:pt x="15939" y="3612"/>
                  </a:lnTo>
                  <a:lnTo>
                    <a:pt x="15795" y="3401"/>
                  </a:lnTo>
                  <a:lnTo>
                    <a:pt x="15642" y="3200"/>
                  </a:lnTo>
                  <a:lnTo>
                    <a:pt x="15488" y="3009"/>
                  </a:lnTo>
                  <a:lnTo>
                    <a:pt x="15335" y="2817"/>
                  </a:lnTo>
                  <a:lnTo>
                    <a:pt x="15172" y="2645"/>
                  </a:lnTo>
                  <a:lnTo>
                    <a:pt x="15010" y="2463"/>
                  </a:lnTo>
                  <a:lnTo>
                    <a:pt x="14847" y="2300"/>
                  </a:lnTo>
                  <a:lnTo>
                    <a:pt x="14674" y="2137"/>
                  </a:lnTo>
                  <a:lnTo>
                    <a:pt x="14492" y="1984"/>
                  </a:lnTo>
                  <a:lnTo>
                    <a:pt x="14320" y="1830"/>
                  </a:lnTo>
                  <a:lnTo>
                    <a:pt x="14138" y="1687"/>
                  </a:lnTo>
                  <a:lnTo>
                    <a:pt x="13946" y="1553"/>
                  </a:lnTo>
                  <a:lnTo>
                    <a:pt x="13764" y="1419"/>
                  </a:lnTo>
                  <a:lnTo>
                    <a:pt x="13573" y="1304"/>
                  </a:lnTo>
                  <a:lnTo>
                    <a:pt x="13381" y="1179"/>
                  </a:lnTo>
                  <a:lnTo>
                    <a:pt x="13180" y="1064"/>
                  </a:lnTo>
                  <a:lnTo>
                    <a:pt x="12979" y="959"/>
                  </a:lnTo>
                  <a:lnTo>
                    <a:pt x="12778" y="863"/>
                  </a:lnTo>
                  <a:lnTo>
                    <a:pt x="12577" y="767"/>
                  </a:lnTo>
                  <a:lnTo>
                    <a:pt x="12376" y="681"/>
                  </a:lnTo>
                  <a:lnTo>
                    <a:pt x="12165" y="595"/>
                  </a:lnTo>
                  <a:lnTo>
                    <a:pt x="11954" y="518"/>
                  </a:lnTo>
                  <a:lnTo>
                    <a:pt x="11743" y="442"/>
                  </a:lnTo>
                  <a:lnTo>
                    <a:pt x="11322" y="317"/>
                  </a:lnTo>
                  <a:lnTo>
                    <a:pt x="10891" y="212"/>
                  </a:lnTo>
                  <a:lnTo>
                    <a:pt x="10450" y="126"/>
                  </a:lnTo>
                  <a:lnTo>
                    <a:pt x="10019" y="68"/>
                  </a:lnTo>
                  <a:lnTo>
                    <a:pt x="9579" y="30"/>
                  </a:lnTo>
                  <a:lnTo>
                    <a:pt x="91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2" name="Google Shape;662;p22"/>
            <p:cNvSpPr/>
            <p:nvPr/>
          </p:nvSpPr>
          <p:spPr>
            <a:xfrm>
              <a:off x="3213755" y="1813115"/>
              <a:ext cx="234682" cy="453071"/>
            </a:xfrm>
            <a:custGeom>
              <a:avLst/>
              <a:gdLst/>
              <a:ahLst/>
              <a:cxnLst/>
              <a:rect l="l" t="t" r="r" b="b"/>
              <a:pathLst>
                <a:path w="5805" h="11207" extrusionOk="0">
                  <a:moveTo>
                    <a:pt x="5805" y="0"/>
                  </a:moveTo>
                  <a:lnTo>
                    <a:pt x="1629" y="3698"/>
                  </a:lnTo>
                  <a:lnTo>
                    <a:pt x="1648" y="3793"/>
                  </a:lnTo>
                  <a:lnTo>
                    <a:pt x="1667" y="3908"/>
                  </a:lnTo>
                  <a:lnTo>
                    <a:pt x="1677" y="4062"/>
                  </a:lnTo>
                  <a:lnTo>
                    <a:pt x="1686" y="4263"/>
                  </a:lnTo>
                  <a:lnTo>
                    <a:pt x="1686" y="4502"/>
                  </a:lnTo>
                  <a:lnTo>
                    <a:pt x="1667" y="4780"/>
                  </a:lnTo>
                  <a:lnTo>
                    <a:pt x="1638" y="5096"/>
                  </a:lnTo>
                  <a:lnTo>
                    <a:pt x="1581" y="5450"/>
                  </a:lnTo>
                  <a:lnTo>
                    <a:pt x="1504" y="5853"/>
                  </a:lnTo>
                  <a:lnTo>
                    <a:pt x="1447" y="6063"/>
                  </a:lnTo>
                  <a:lnTo>
                    <a:pt x="1389" y="6284"/>
                  </a:lnTo>
                  <a:lnTo>
                    <a:pt x="1322" y="6504"/>
                  </a:lnTo>
                  <a:lnTo>
                    <a:pt x="1246" y="6743"/>
                  </a:lnTo>
                  <a:lnTo>
                    <a:pt x="1159" y="6992"/>
                  </a:lnTo>
                  <a:lnTo>
                    <a:pt x="1064" y="7251"/>
                  </a:lnTo>
                  <a:lnTo>
                    <a:pt x="949" y="7510"/>
                  </a:lnTo>
                  <a:lnTo>
                    <a:pt x="834" y="7778"/>
                  </a:lnTo>
                  <a:lnTo>
                    <a:pt x="700" y="8056"/>
                  </a:lnTo>
                  <a:lnTo>
                    <a:pt x="556" y="8343"/>
                  </a:lnTo>
                  <a:lnTo>
                    <a:pt x="403" y="8640"/>
                  </a:lnTo>
                  <a:lnTo>
                    <a:pt x="230" y="8946"/>
                  </a:lnTo>
                  <a:lnTo>
                    <a:pt x="182" y="9042"/>
                  </a:lnTo>
                  <a:lnTo>
                    <a:pt x="135" y="9148"/>
                  </a:lnTo>
                  <a:lnTo>
                    <a:pt x="96" y="9253"/>
                  </a:lnTo>
                  <a:lnTo>
                    <a:pt x="58" y="9358"/>
                  </a:lnTo>
                  <a:lnTo>
                    <a:pt x="39" y="9473"/>
                  </a:lnTo>
                  <a:lnTo>
                    <a:pt x="20" y="9579"/>
                  </a:lnTo>
                  <a:lnTo>
                    <a:pt x="10" y="9694"/>
                  </a:lnTo>
                  <a:lnTo>
                    <a:pt x="0" y="9799"/>
                  </a:lnTo>
                  <a:lnTo>
                    <a:pt x="10" y="9914"/>
                  </a:lnTo>
                  <a:lnTo>
                    <a:pt x="20" y="10019"/>
                  </a:lnTo>
                  <a:lnTo>
                    <a:pt x="39" y="10134"/>
                  </a:lnTo>
                  <a:lnTo>
                    <a:pt x="67" y="10239"/>
                  </a:lnTo>
                  <a:lnTo>
                    <a:pt x="106" y="10345"/>
                  </a:lnTo>
                  <a:lnTo>
                    <a:pt x="154" y="10450"/>
                  </a:lnTo>
                  <a:lnTo>
                    <a:pt x="202" y="10546"/>
                  </a:lnTo>
                  <a:lnTo>
                    <a:pt x="269" y="10642"/>
                  </a:lnTo>
                  <a:lnTo>
                    <a:pt x="355" y="10747"/>
                  </a:lnTo>
                  <a:lnTo>
                    <a:pt x="460" y="10852"/>
                  </a:lnTo>
                  <a:lnTo>
                    <a:pt x="585" y="10948"/>
                  </a:lnTo>
                  <a:lnTo>
                    <a:pt x="738" y="11025"/>
                  </a:lnTo>
                  <a:lnTo>
                    <a:pt x="901" y="11101"/>
                  </a:lnTo>
                  <a:lnTo>
                    <a:pt x="1083" y="11149"/>
                  </a:lnTo>
                  <a:lnTo>
                    <a:pt x="1284" y="11188"/>
                  </a:lnTo>
                  <a:lnTo>
                    <a:pt x="1389" y="11197"/>
                  </a:lnTo>
                  <a:lnTo>
                    <a:pt x="1495" y="11207"/>
                  </a:lnTo>
                  <a:lnTo>
                    <a:pt x="1610" y="11197"/>
                  </a:lnTo>
                  <a:lnTo>
                    <a:pt x="1724" y="11197"/>
                  </a:lnTo>
                  <a:lnTo>
                    <a:pt x="1849" y="11178"/>
                  </a:lnTo>
                  <a:lnTo>
                    <a:pt x="1974" y="11159"/>
                  </a:lnTo>
                  <a:lnTo>
                    <a:pt x="2098" y="11130"/>
                  </a:lnTo>
                  <a:lnTo>
                    <a:pt x="2232" y="11101"/>
                  </a:lnTo>
                  <a:lnTo>
                    <a:pt x="2366" y="11054"/>
                  </a:lnTo>
                  <a:lnTo>
                    <a:pt x="2500" y="11006"/>
                  </a:lnTo>
                  <a:lnTo>
                    <a:pt x="2634" y="10948"/>
                  </a:lnTo>
                  <a:lnTo>
                    <a:pt x="2778" y="10881"/>
                  </a:lnTo>
                  <a:lnTo>
                    <a:pt x="2922" y="10805"/>
                  </a:lnTo>
                  <a:lnTo>
                    <a:pt x="3065" y="10718"/>
                  </a:lnTo>
                  <a:lnTo>
                    <a:pt x="3219" y="10623"/>
                  </a:lnTo>
                  <a:lnTo>
                    <a:pt x="3372" y="10517"/>
                  </a:lnTo>
                  <a:lnTo>
                    <a:pt x="3525" y="10402"/>
                  </a:lnTo>
                  <a:lnTo>
                    <a:pt x="3678" y="10278"/>
                  </a:lnTo>
                  <a:lnTo>
                    <a:pt x="3765" y="10211"/>
                  </a:lnTo>
                  <a:lnTo>
                    <a:pt x="3832" y="10134"/>
                  </a:lnTo>
                  <a:lnTo>
                    <a:pt x="3975" y="9971"/>
                  </a:lnTo>
                  <a:lnTo>
                    <a:pt x="4090" y="9808"/>
                  </a:lnTo>
                  <a:lnTo>
                    <a:pt x="4186" y="9626"/>
                  </a:lnTo>
                  <a:lnTo>
                    <a:pt x="4272" y="9435"/>
                  </a:lnTo>
                  <a:lnTo>
                    <a:pt x="4330" y="9234"/>
                  </a:lnTo>
                  <a:lnTo>
                    <a:pt x="4368" y="9023"/>
                  </a:lnTo>
                  <a:lnTo>
                    <a:pt x="4378" y="8812"/>
                  </a:lnTo>
                  <a:lnTo>
                    <a:pt x="4387" y="8075"/>
                  </a:lnTo>
                  <a:lnTo>
                    <a:pt x="4387" y="7146"/>
                  </a:lnTo>
                  <a:lnTo>
                    <a:pt x="4397" y="6629"/>
                  </a:lnTo>
                  <a:lnTo>
                    <a:pt x="4416" y="6073"/>
                  </a:lnTo>
                  <a:lnTo>
                    <a:pt x="4454" y="5498"/>
                  </a:lnTo>
                  <a:lnTo>
                    <a:pt x="4493" y="4904"/>
                  </a:lnTo>
                  <a:lnTo>
                    <a:pt x="4560" y="4291"/>
                  </a:lnTo>
                  <a:lnTo>
                    <a:pt x="4655" y="3669"/>
                  </a:lnTo>
                  <a:lnTo>
                    <a:pt x="4703" y="3353"/>
                  </a:lnTo>
                  <a:lnTo>
                    <a:pt x="4761" y="3037"/>
                  </a:lnTo>
                  <a:lnTo>
                    <a:pt x="4828" y="2730"/>
                  </a:lnTo>
                  <a:lnTo>
                    <a:pt x="4904" y="2414"/>
                  </a:lnTo>
                  <a:lnTo>
                    <a:pt x="4981" y="2098"/>
                  </a:lnTo>
                  <a:lnTo>
                    <a:pt x="5077" y="1792"/>
                  </a:lnTo>
                  <a:lnTo>
                    <a:pt x="5173" y="1485"/>
                  </a:lnTo>
                  <a:lnTo>
                    <a:pt x="5278" y="1179"/>
                  </a:lnTo>
                  <a:lnTo>
                    <a:pt x="5402" y="872"/>
                  </a:lnTo>
                  <a:lnTo>
                    <a:pt x="5527" y="575"/>
                  </a:lnTo>
                  <a:lnTo>
                    <a:pt x="5661" y="288"/>
                  </a:lnTo>
                  <a:lnTo>
                    <a:pt x="5805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3" name="Google Shape;663;p22"/>
            <p:cNvSpPr/>
            <p:nvPr/>
          </p:nvSpPr>
          <p:spPr>
            <a:xfrm>
              <a:off x="3095263" y="1636935"/>
              <a:ext cx="328797" cy="476317"/>
            </a:xfrm>
            <a:custGeom>
              <a:avLst/>
              <a:gdLst/>
              <a:ahLst/>
              <a:cxnLst/>
              <a:rect l="l" t="t" r="r" b="b"/>
              <a:pathLst>
                <a:path w="8133" h="11782" extrusionOk="0">
                  <a:moveTo>
                    <a:pt x="1734" y="0"/>
                  </a:moveTo>
                  <a:lnTo>
                    <a:pt x="1533" y="10"/>
                  </a:lnTo>
                  <a:lnTo>
                    <a:pt x="1341" y="39"/>
                  </a:lnTo>
                  <a:lnTo>
                    <a:pt x="1159" y="77"/>
                  </a:lnTo>
                  <a:lnTo>
                    <a:pt x="997" y="125"/>
                  </a:lnTo>
                  <a:lnTo>
                    <a:pt x="834" y="192"/>
                  </a:lnTo>
                  <a:lnTo>
                    <a:pt x="681" y="278"/>
                  </a:lnTo>
                  <a:lnTo>
                    <a:pt x="546" y="374"/>
                  </a:lnTo>
                  <a:lnTo>
                    <a:pt x="422" y="489"/>
                  </a:lnTo>
                  <a:lnTo>
                    <a:pt x="317" y="623"/>
                  </a:lnTo>
                  <a:lnTo>
                    <a:pt x="221" y="767"/>
                  </a:lnTo>
                  <a:lnTo>
                    <a:pt x="144" y="929"/>
                  </a:lnTo>
                  <a:lnTo>
                    <a:pt x="87" y="1121"/>
                  </a:lnTo>
                  <a:lnTo>
                    <a:pt x="39" y="1322"/>
                  </a:lnTo>
                  <a:lnTo>
                    <a:pt x="10" y="1542"/>
                  </a:lnTo>
                  <a:lnTo>
                    <a:pt x="1" y="1782"/>
                  </a:lnTo>
                  <a:lnTo>
                    <a:pt x="10" y="2050"/>
                  </a:lnTo>
                  <a:lnTo>
                    <a:pt x="1" y="2251"/>
                  </a:lnTo>
                  <a:lnTo>
                    <a:pt x="1" y="2797"/>
                  </a:lnTo>
                  <a:lnTo>
                    <a:pt x="1" y="3190"/>
                  </a:lnTo>
                  <a:lnTo>
                    <a:pt x="10" y="3631"/>
                  </a:lnTo>
                  <a:lnTo>
                    <a:pt x="29" y="4129"/>
                  </a:lnTo>
                  <a:lnTo>
                    <a:pt x="68" y="4665"/>
                  </a:lnTo>
                  <a:lnTo>
                    <a:pt x="125" y="5240"/>
                  </a:lnTo>
                  <a:lnTo>
                    <a:pt x="192" y="5833"/>
                  </a:lnTo>
                  <a:lnTo>
                    <a:pt x="288" y="6446"/>
                  </a:lnTo>
                  <a:lnTo>
                    <a:pt x="345" y="6753"/>
                  </a:lnTo>
                  <a:lnTo>
                    <a:pt x="412" y="7069"/>
                  </a:lnTo>
                  <a:lnTo>
                    <a:pt x="479" y="7376"/>
                  </a:lnTo>
                  <a:lnTo>
                    <a:pt x="556" y="7682"/>
                  </a:lnTo>
                  <a:lnTo>
                    <a:pt x="642" y="7979"/>
                  </a:lnTo>
                  <a:lnTo>
                    <a:pt x="728" y="8276"/>
                  </a:lnTo>
                  <a:lnTo>
                    <a:pt x="834" y="8573"/>
                  </a:lnTo>
                  <a:lnTo>
                    <a:pt x="939" y="8860"/>
                  </a:lnTo>
                  <a:lnTo>
                    <a:pt x="1064" y="9138"/>
                  </a:lnTo>
                  <a:lnTo>
                    <a:pt x="1188" y="9406"/>
                  </a:lnTo>
                  <a:lnTo>
                    <a:pt x="1380" y="9780"/>
                  </a:lnTo>
                  <a:lnTo>
                    <a:pt x="1600" y="10163"/>
                  </a:lnTo>
                  <a:lnTo>
                    <a:pt x="1715" y="10354"/>
                  </a:lnTo>
                  <a:lnTo>
                    <a:pt x="1830" y="10546"/>
                  </a:lnTo>
                  <a:lnTo>
                    <a:pt x="1954" y="10728"/>
                  </a:lnTo>
                  <a:lnTo>
                    <a:pt x="2089" y="10910"/>
                  </a:lnTo>
                  <a:lnTo>
                    <a:pt x="2223" y="11073"/>
                  </a:lnTo>
                  <a:lnTo>
                    <a:pt x="2357" y="11226"/>
                  </a:lnTo>
                  <a:lnTo>
                    <a:pt x="2491" y="11370"/>
                  </a:lnTo>
                  <a:lnTo>
                    <a:pt x="2635" y="11494"/>
                  </a:lnTo>
                  <a:lnTo>
                    <a:pt x="2778" y="11600"/>
                  </a:lnTo>
                  <a:lnTo>
                    <a:pt x="2931" y="11676"/>
                  </a:lnTo>
                  <a:lnTo>
                    <a:pt x="2998" y="11714"/>
                  </a:lnTo>
                  <a:lnTo>
                    <a:pt x="3075" y="11734"/>
                  </a:lnTo>
                  <a:lnTo>
                    <a:pt x="3152" y="11753"/>
                  </a:lnTo>
                  <a:lnTo>
                    <a:pt x="3228" y="11772"/>
                  </a:lnTo>
                  <a:lnTo>
                    <a:pt x="3372" y="11781"/>
                  </a:lnTo>
                  <a:lnTo>
                    <a:pt x="3516" y="11772"/>
                  </a:lnTo>
                  <a:lnTo>
                    <a:pt x="3669" y="11753"/>
                  </a:lnTo>
                  <a:lnTo>
                    <a:pt x="3832" y="11714"/>
                  </a:lnTo>
                  <a:lnTo>
                    <a:pt x="3995" y="11667"/>
                  </a:lnTo>
                  <a:lnTo>
                    <a:pt x="4157" y="11600"/>
                  </a:lnTo>
                  <a:lnTo>
                    <a:pt x="4330" y="11523"/>
                  </a:lnTo>
                  <a:lnTo>
                    <a:pt x="4502" y="11437"/>
                  </a:lnTo>
                  <a:lnTo>
                    <a:pt x="4684" y="11331"/>
                  </a:lnTo>
                  <a:lnTo>
                    <a:pt x="4857" y="11216"/>
                  </a:lnTo>
                  <a:lnTo>
                    <a:pt x="5039" y="11092"/>
                  </a:lnTo>
                  <a:lnTo>
                    <a:pt x="5221" y="10958"/>
                  </a:lnTo>
                  <a:lnTo>
                    <a:pt x="5403" y="10805"/>
                  </a:lnTo>
                  <a:lnTo>
                    <a:pt x="5575" y="10651"/>
                  </a:lnTo>
                  <a:lnTo>
                    <a:pt x="5757" y="10479"/>
                  </a:lnTo>
                  <a:lnTo>
                    <a:pt x="5929" y="10297"/>
                  </a:lnTo>
                  <a:lnTo>
                    <a:pt x="6150" y="10057"/>
                  </a:lnTo>
                  <a:lnTo>
                    <a:pt x="6380" y="9780"/>
                  </a:lnTo>
                  <a:lnTo>
                    <a:pt x="6609" y="9473"/>
                  </a:lnTo>
                  <a:lnTo>
                    <a:pt x="6839" y="9128"/>
                  </a:lnTo>
                  <a:lnTo>
                    <a:pt x="7069" y="8755"/>
                  </a:lnTo>
                  <a:lnTo>
                    <a:pt x="7280" y="8362"/>
                  </a:lnTo>
                  <a:lnTo>
                    <a:pt x="7385" y="8151"/>
                  </a:lnTo>
                  <a:lnTo>
                    <a:pt x="7481" y="7931"/>
                  </a:lnTo>
                  <a:lnTo>
                    <a:pt x="7577" y="7711"/>
                  </a:lnTo>
                  <a:lnTo>
                    <a:pt x="7673" y="7481"/>
                  </a:lnTo>
                  <a:lnTo>
                    <a:pt x="7759" y="7241"/>
                  </a:lnTo>
                  <a:lnTo>
                    <a:pt x="7845" y="6992"/>
                  </a:lnTo>
                  <a:lnTo>
                    <a:pt x="7912" y="6753"/>
                  </a:lnTo>
                  <a:lnTo>
                    <a:pt x="7970" y="6514"/>
                  </a:lnTo>
                  <a:lnTo>
                    <a:pt x="8027" y="6274"/>
                  </a:lnTo>
                  <a:lnTo>
                    <a:pt x="8065" y="6035"/>
                  </a:lnTo>
                  <a:lnTo>
                    <a:pt x="8094" y="5795"/>
                  </a:lnTo>
                  <a:lnTo>
                    <a:pt x="8123" y="5556"/>
                  </a:lnTo>
                  <a:lnTo>
                    <a:pt x="8132" y="5326"/>
                  </a:lnTo>
                  <a:lnTo>
                    <a:pt x="8132" y="5086"/>
                  </a:lnTo>
                  <a:lnTo>
                    <a:pt x="8132" y="4857"/>
                  </a:lnTo>
                  <a:lnTo>
                    <a:pt x="8113" y="4636"/>
                  </a:lnTo>
                  <a:lnTo>
                    <a:pt x="8084" y="4406"/>
                  </a:lnTo>
                  <a:lnTo>
                    <a:pt x="8046" y="4186"/>
                  </a:lnTo>
                  <a:lnTo>
                    <a:pt x="7998" y="3975"/>
                  </a:lnTo>
                  <a:lnTo>
                    <a:pt x="7941" y="3755"/>
                  </a:lnTo>
                  <a:lnTo>
                    <a:pt x="7874" y="3554"/>
                  </a:lnTo>
                  <a:lnTo>
                    <a:pt x="7797" y="3343"/>
                  </a:lnTo>
                  <a:lnTo>
                    <a:pt x="7711" y="3142"/>
                  </a:lnTo>
                  <a:lnTo>
                    <a:pt x="7615" y="2950"/>
                  </a:lnTo>
                  <a:lnTo>
                    <a:pt x="7500" y="2759"/>
                  </a:lnTo>
                  <a:lnTo>
                    <a:pt x="7385" y="2577"/>
                  </a:lnTo>
                  <a:lnTo>
                    <a:pt x="7251" y="2395"/>
                  </a:lnTo>
                  <a:lnTo>
                    <a:pt x="7107" y="2223"/>
                  </a:lnTo>
                  <a:lnTo>
                    <a:pt x="6954" y="2060"/>
                  </a:lnTo>
                  <a:lnTo>
                    <a:pt x="6791" y="1897"/>
                  </a:lnTo>
                  <a:lnTo>
                    <a:pt x="6619" y="1744"/>
                  </a:lnTo>
                  <a:lnTo>
                    <a:pt x="6437" y="1600"/>
                  </a:lnTo>
                  <a:lnTo>
                    <a:pt x="6236" y="1456"/>
                  </a:lnTo>
                  <a:lnTo>
                    <a:pt x="6035" y="1322"/>
                  </a:lnTo>
                  <a:lnTo>
                    <a:pt x="5814" y="1198"/>
                  </a:lnTo>
                  <a:lnTo>
                    <a:pt x="5585" y="1083"/>
                  </a:lnTo>
                  <a:lnTo>
                    <a:pt x="5087" y="853"/>
                  </a:lnTo>
                  <a:lnTo>
                    <a:pt x="4588" y="642"/>
                  </a:lnTo>
                  <a:lnTo>
                    <a:pt x="4081" y="451"/>
                  </a:lnTo>
                  <a:lnTo>
                    <a:pt x="3832" y="374"/>
                  </a:lnTo>
                  <a:lnTo>
                    <a:pt x="3583" y="297"/>
                  </a:lnTo>
                  <a:lnTo>
                    <a:pt x="3334" y="221"/>
                  </a:lnTo>
                  <a:lnTo>
                    <a:pt x="3094" y="163"/>
                  </a:lnTo>
                  <a:lnTo>
                    <a:pt x="2855" y="106"/>
                  </a:lnTo>
                  <a:lnTo>
                    <a:pt x="2615" y="67"/>
                  </a:lnTo>
                  <a:lnTo>
                    <a:pt x="2385" y="29"/>
                  </a:lnTo>
                  <a:lnTo>
                    <a:pt x="2165" y="10"/>
                  </a:lnTo>
                  <a:lnTo>
                    <a:pt x="1945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4" name="Google Shape;664;p22"/>
            <p:cNvSpPr/>
            <p:nvPr/>
          </p:nvSpPr>
          <p:spPr>
            <a:xfrm>
              <a:off x="3144827" y="1846022"/>
              <a:ext cx="22114" cy="45360"/>
            </a:xfrm>
            <a:custGeom>
              <a:avLst/>
              <a:gdLst/>
              <a:ahLst/>
              <a:cxnLst/>
              <a:rect l="l" t="t" r="r" b="b"/>
              <a:pathLst>
                <a:path w="547" h="1122" extrusionOk="0">
                  <a:moveTo>
                    <a:pt x="269" y="1"/>
                  </a:moveTo>
                  <a:lnTo>
                    <a:pt x="240" y="10"/>
                  </a:lnTo>
                  <a:lnTo>
                    <a:pt x="192" y="39"/>
                  </a:lnTo>
                  <a:lnTo>
                    <a:pt x="144" y="87"/>
                  </a:lnTo>
                  <a:lnTo>
                    <a:pt x="96" y="154"/>
                  </a:lnTo>
                  <a:lnTo>
                    <a:pt x="58" y="240"/>
                  </a:lnTo>
                  <a:lnTo>
                    <a:pt x="29" y="336"/>
                  </a:lnTo>
                  <a:lnTo>
                    <a:pt x="10" y="441"/>
                  </a:lnTo>
                  <a:lnTo>
                    <a:pt x="1" y="556"/>
                  </a:lnTo>
                  <a:lnTo>
                    <a:pt x="1" y="661"/>
                  </a:lnTo>
                  <a:lnTo>
                    <a:pt x="20" y="776"/>
                  </a:lnTo>
                  <a:lnTo>
                    <a:pt x="39" y="872"/>
                  </a:lnTo>
                  <a:lnTo>
                    <a:pt x="68" y="949"/>
                  </a:lnTo>
                  <a:lnTo>
                    <a:pt x="106" y="1025"/>
                  </a:lnTo>
                  <a:lnTo>
                    <a:pt x="154" y="1073"/>
                  </a:lnTo>
                  <a:lnTo>
                    <a:pt x="202" y="1112"/>
                  </a:lnTo>
                  <a:lnTo>
                    <a:pt x="230" y="1121"/>
                  </a:lnTo>
                  <a:lnTo>
                    <a:pt x="278" y="1121"/>
                  </a:lnTo>
                  <a:lnTo>
                    <a:pt x="307" y="1112"/>
                  </a:lnTo>
                  <a:lnTo>
                    <a:pt x="365" y="1083"/>
                  </a:lnTo>
                  <a:lnTo>
                    <a:pt x="412" y="1035"/>
                  </a:lnTo>
                  <a:lnTo>
                    <a:pt x="451" y="968"/>
                  </a:lnTo>
                  <a:lnTo>
                    <a:pt x="489" y="882"/>
                  </a:lnTo>
                  <a:lnTo>
                    <a:pt x="518" y="796"/>
                  </a:lnTo>
                  <a:lnTo>
                    <a:pt x="537" y="690"/>
                  </a:lnTo>
                  <a:lnTo>
                    <a:pt x="546" y="575"/>
                  </a:lnTo>
                  <a:lnTo>
                    <a:pt x="546" y="460"/>
                  </a:lnTo>
                  <a:lnTo>
                    <a:pt x="537" y="355"/>
                  </a:lnTo>
                  <a:lnTo>
                    <a:pt x="518" y="259"/>
                  </a:lnTo>
                  <a:lnTo>
                    <a:pt x="489" y="173"/>
                  </a:lnTo>
                  <a:lnTo>
                    <a:pt x="451" y="106"/>
                  </a:lnTo>
                  <a:lnTo>
                    <a:pt x="403" y="48"/>
                  </a:lnTo>
                  <a:lnTo>
                    <a:pt x="355" y="10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5" name="Google Shape;665;p22"/>
            <p:cNvSpPr/>
            <p:nvPr/>
          </p:nvSpPr>
          <p:spPr>
            <a:xfrm>
              <a:off x="3252484" y="1852208"/>
              <a:ext cx="22114" cy="45360"/>
            </a:xfrm>
            <a:custGeom>
              <a:avLst/>
              <a:gdLst/>
              <a:ahLst/>
              <a:cxnLst/>
              <a:rect l="l" t="t" r="r" b="b"/>
              <a:pathLst>
                <a:path w="547" h="1122" extrusionOk="0">
                  <a:moveTo>
                    <a:pt x="268" y="1"/>
                  </a:moveTo>
                  <a:lnTo>
                    <a:pt x="240" y="10"/>
                  </a:lnTo>
                  <a:lnTo>
                    <a:pt x="192" y="39"/>
                  </a:lnTo>
                  <a:lnTo>
                    <a:pt x="144" y="87"/>
                  </a:lnTo>
                  <a:lnTo>
                    <a:pt x="96" y="154"/>
                  </a:lnTo>
                  <a:lnTo>
                    <a:pt x="58" y="240"/>
                  </a:lnTo>
                  <a:lnTo>
                    <a:pt x="29" y="336"/>
                  </a:lnTo>
                  <a:lnTo>
                    <a:pt x="10" y="441"/>
                  </a:lnTo>
                  <a:lnTo>
                    <a:pt x="0" y="556"/>
                  </a:lnTo>
                  <a:lnTo>
                    <a:pt x="0" y="662"/>
                  </a:lnTo>
                  <a:lnTo>
                    <a:pt x="19" y="767"/>
                  </a:lnTo>
                  <a:lnTo>
                    <a:pt x="39" y="872"/>
                  </a:lnTo>
                  <a:lnTo>
                    <a:pt x="67" y="949"/>
                  </a:lnTo>
                  <a:lnTo>
                    <a:pt x="106" y="1026"/>
                  </a:lnTo>
                  <a:lnTo>
                    <a:pt x="154" y="1074"/>
                  </a:lnTo>
                  <a:lnTo>
                    <a:pt x="201" y="1112"/>
                  </a:lnTo>
                  <a:lnTo>
                    <a:pt x="230" y="1121"/>
                  </a:lnTo>
                  <a:lnTo>
                    <a:pt x="278" y="1121"/>
                  </a:lnTo>
                  <a:lnTo>
                    <a:pt x="307" y="1112"/>
                  </a:lnTo>
                  <a:lnTo>
                    <a:pt x="364" y="1083"/>
                  </a:lnTo>
                  <a:lnTo>
                    <a:pt x="412" y="1035"/>
                  </a:lnTo>
                  <a:lnTo>
                    <a:pt x="450" y="968"/>
                  </a:lnTo>
                  <a:lnTo>
                    <a:pt x="489" y="882"/>
                  </a:lnTo>
                  <a:lnTo>
                    <a:pt x="517" y="786"/>
                  </a:lnTo>
                  <a:lnTo>
                    <a:pt x="537" y="690"/>
                  </a:lnTo>
                  <a:lnTo>
                    <a:pt x="546" y="576"/>
                  </a:lnTo>
                  <a:lnTo>
                    <a:pt x="546" y="461"/>
                  </a:lnTo>
                  <a:lnTo>
                    <a:pt x="537" y="355"/>
                  </a:lnTo>
                  <a:lnTo>
                    <a:pt x="517" y="259"/>
                  </a:lnTo>
                  <a:lnTo>
                    <a:pt x="489" y="173"/>
                  </a:lnTo>
                  <a:lnTo>
                    <a:pt x="450" y="106"/>
                  </a:lnTo>
                  <a:lnTo>
                    <a:pt x="403" y="49"/>
                  </a:lnTo>
                  <a:lnTo>
                    <a:pt x="355" y="10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6" name="Google Shape;666;p22"/>
            <p:cNvSpPr/>
            <p:nvPr/>
          </p:nvSpPr>
          <p:spPr>
            <a:xfrm>
              <a:off x="3173085" y="1864619"/>
              <a:ext cx="38366" cy="102645"/>
            </a:xfrm>
            <a:custGeom>
              <a:avLst/>
              <a:gdLst/>
              <a:ahLst/>
              <a:cxnLst/>
              <a:rect l="l" t="t" r="r" b="b"/>
              <a:pathLst>
                <a:path w="949" h="2539" extrusionOk="0">
                  <a:moveTo>
                    <a:pt x="690" y="0"/>
                  </a:moveTo>
                  <a:lnTo>
                    <a:pt x="595" y="240"/>
                  </a:lnTo>
                  <a:lnTo>
                    <a:pt x="374" y="786"/>
                  </a:lnTo>
                  <a:lnTo>
                    <a:pt x="250" y="1111"/>
                  </a:lnTo>
                  <a:lnTo>
                    <a:pt x="144" y="1418"/>
                  </a:lnTo>
                  <a:lnTo>
                    <a:pt x="58" y="1696"/>
                  </a:lnTo>
                  <a:lnTo>
                    <a:pt x="29" y="1811"/>
                  </a:lnTo>
                  <a:lnTo>
                    <a:pt x="10" y="1897"/>
                  </a:lnTo>
                  <a:lnTo>
                    <a:pt x="1" y="1983"/>
                  </a:lnTo>
                  <a:lnTo>
                    <a:pt x="1" y="2050"/>
                  </a:lnTo>
                  <a:lnTo>
                    <a:pt x="10" y="2117"/>
                  </a:lnTo>
                  <a:lnTo>
                    <a:pt x="29" y="2184"/>
                  </a:lnTo>
                  <a:lnTo>
                    <a:pt x="58" y="2242"/>
                  </a:lnTo>
                  <a:lnTo>
                    <a:pt x="97" y="2290"/>
                  </a:lnTo>
                  <a:lnTo>
                    <a:pt x="135" y="2337"/>
                  </a:lnTo>
                  <a:lnTo>
                    <a:pt x="173" y="2376"/>
                  </a:lnTo>
                  <a:lnTo>
                    <a:pt x="221" y="2414"/>
                  </a:lnTo>
                  <a:lnTo>
                    <a:pt x="269" y="2443"/>
                  </a:lnTo>
                  <a:lnTo>
                    <a:pt x="374" y="2491"/>
                  </a:lnTo>
                  <a:lnTo>
                    <a:pt x="480" y="2529"/>
                  </a:lnTo>
                  <a:lnTo>
                    <a:pt x="575" y="2539"/>
                  </a:lnTo>
                  <a:lnTo>
                    <a:pt x="652" y="2529"/>
                  </a:lnTo>
                  <a:lnTo>
                    <a:pt x="729" y="2510"/>
                  </a:lnTo>
                  <a:lnTo>
                    <a:pt x="796" y="2472"/>
                  </a:lnTo>
                  <a:lnTo>
                    <a:pt x="853" y="2424"/>
                  </a:lnTo>
                  <a:lnTo>
                    <a:pt x="901" y="2366"/>
                  </a:lnTo>
                  <a:lnTo>
                    <a:pt x="930" y="2299"/>
                  </a:lnTo>
                  <a:lnTo>
                    <a:pt x="949" y="2222"/>
                  </a:lnTo>
                  <a:lnTo>
                    <a:pt x="949" y="2146"/>
                  </a:lnTo>
                  <a:lnTo>
                    <a:pt x="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7" name="Google Shape;667;p22"/>
            <p:cNvSpPr/>
            <p:nvPr/>
          </p:nvSpPr>
          <p:spPr>
            <a:xfrm>
              <a:off x="3239709" y="1819705"/>
              <a:ext cx="50737" cy="27531"/>
            </a:xfrm>
            <a:custGeom>
              <a:avLst/>
              <a:gdLst/>
              <a:ahLst/>
              <a:cxnLst/>
              <a:rect l="l" t="t" r="r" b="b"/>
              <a:pathLst>
                <a:path w="1255" h="681" extrusionOk="0">
                  <a:moveTo>
                    <a:pt x="470" y="0"/>
                  </a:moveTo>
                  <a:lnTo>
                    <a:pt x="364" y="10"/>
                  </a:lnTo>
                  <a:lnTo>
                    <a:pt x="259" y="29"/>
                  </a:lnTo>
                  <a:lnTo>
                    <a:pt x="163" y="58"/>
                  </a:lnTo>
                  <a:lnTo>
                    <a:pt x="115" y="77"/>
                  </a:lnTo>
                  <a:lnTo>
                    <a:pt x="67" y="96"/>
                  </a:lnTo>
                  <a:lnTo>
                    <a:pt x="29" y="134"/>
                  </a:lnTo>
                  <a:lnTo>
                    <a:pt x="0" y="182"/>
                  </a:lnTo>
                  <a:lnTo>
                    <a:pt x="86" y="192"/>
                  </a:lnTo>
                  <a:lnTo>
                    <a:pt x="173" y="211"/>
                  </a:lnTo>
                  <a:lnTo>
                    <a:pt x="345" y="259"/>
                  </a:lnTo>
                  <a:lnTo>
                    <a:pt x="498" y="316"/>
                  </a:lnTo>
                  <a:lnTo>
                    <a:pt x="642" y="374"/>
                  </a:lnTo>
                  <a:lnTo>
                    <a:pt x="786" y="431"/>
                  </a:lnTo>
                  <a:lnTo>
                    <a:pt x="939" y="508"/>
                  </a:lnTo>
                  <a:lnTo>
                    <a:pt x="1092" y="585"/>
                  </a:lnTo>
                  <a:lnTo>
                    <a:pt x="1255" y="680"/>
                  </a:lnTo>
                  <a:lnTo>
                    <a:pt x="1236" y="585"/>
                  </a:lnTo>
                  <a:lnTo>
                    <a:pt x="1207" y="489"/>
                  </a:lnTo>
                  <a:lnTo>
                    <a:pt x="1159" y="393"/>
                  </a:lnTo>
                  <a:lnTo>
                    <a:pt x="1102" y="316"/>
                  </a:lnTo>
                  <a:lnTo>
                    <a:pt x="1025" y="240"/>
                  </a:lnTo>
                  <a:lnTo>
                    <a:pt x="948" y="173"/>
                  </a:lnTo>
                  <a:lnTo>
                    <a:pt x="862" y="115"/>
                  </a:lnTo>
                  <a:lnTo>
                    <a:pt x="766" y="67"/>
                  </a:lnTo>
                  <a:lnTo>
                    <a:pt x="671" y="39"/>
                  </a:lnTo>
                  <a:lnTo>
                    <a:pt x="565" y="10"/>
                  </a:lnTo>
                  <a:lnTo>
                    <a:pt x="4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8" name="Google Shape;668;p22"/>
            <p:cNvSpPr/>
            <p:nvPr/>
          </p:nvSpPr>
          <p:spPr>
            <a:xfrm>
              <a:off x="3129343" y="1813519"/>
              <a:ext cx="53486" cy="24822"/>
            </a:xfrm>
            <a:custGeom>
              <a:avLst/>
              <a:gdLst/>
              <a:ahLst/>
              <a:cxnLst/>
              <a:rect l="l" t="t" r="r" b="b"/>
              <a:pathLst>
                <a:path w="1323" h="614" extrusionOk="0">
                  <a:moveTo>
                    <a:pt x="748" y="0"/>
                  </a:moveTo>
                  <a:lnTo>
                    <a:pt x="652" y="10"/>
                  </a:lnTo>
                  <a:lnTo>
                    <a:pt x="546" y="29"/>
                  </a:lnTo>
                  <a:lnTo>
                    <a:pt x="441" y="58"/>
                  </a:lnTo>
                  <a:lnTo>
                    <a:pt x="345" y="105"/>
                  </a:lnTo>
                  <a:lnTo>
                    <a:pt x="259" y="172"/>
                  </a:lnTo>
                  <a:lnTo>
                    <a:pt x="173" y="239"/>
                  </a:lnTo>
                  <a:lnTo>
                    <a:pt x="106" y="326"/>
                  </a:lnTo>
                  <a:lnTo>
                    <a:pt x="48" y="412"/>
                  </a:lnTo>
                  <a:lnTo>
                    <a:pt x="10" y="508"/>
                  </a:lnTo>
                  <a:lnTo>
                    <a:pt x="0" y="613"/>
                  </a:lnTo>
                  <a:lnTo>
                    <a:pt x="163" y="517"/>
                  </a:lnTo>
                  <a:lnTo>
                    <a:pt x="240" y="479"/>
                  </a:lnTo>
                  <a:lnTo>
                    <a:pt x="326" y="441"/>
                  </a:lnTo>
                  <a:lnTo>
                    <a:pt x="470" y="393"/>
                  </a:lnTo>
                  <a:lnTo>
                    <a:pt x="546" y="364"/>
                  </a:lnTo>
                  <a:lnTo>
                    <a:pt x="623" y="345"/>
                  </a:lnTo>
                  <a:lnTo>
                    <a:pt x="786" y="307"/>
                  </a:lnTo>
                  <a:lnTo>
                    <a:pt x="949" y="268"/>
                  </a:lnTo>
                  <a:lnTo>
                    <a:pt x="1131" y="239"/>
                  </a:lnTo>
                  <a:lnTo>
                    <a:pt x="1322" y="192"/>
                  </a:lnTo>
                  <a:lnTo>
                    <a:pt x="1236" y="134"/>
                  </a:lnTo>
                  <a:lnTo>
                    <a:pt x="1150" y="86"/>
                  </a:lnTo>
                  <a:lnTo>
                    <a:pt x="1054" y="48"/>
                  </a:lnTo>
                  <a:lnTo>
                    <a:pt x="958" y="19"/>
                  </a:lnTo>
                  <a:lnTo>
                    <a:pt x="8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9" name="Google Shape;669;p22"/>
            <p:cNvSpPr/>
            <p:nvPr/>
          </p:nvSpPr>
          <p:spPr>
            <a:xfrm>
              <a:off x="3172317" y="1990832"/>
              <a:ext cx="74791" cy="39174"/>
            </a:xfrm>
            <a:custGeom>
              <a:avLst/>
              <a:gdLst/>
              <a:ahLst/>
              <a:cxnLst/>
              <a:rect l="l" t="t" r="r" b="b"/>
              <a:pathLst>
                <a:path w="1850" h="969" extrusionOk="0">
                  <a:moveTo>
                    <a:pt x="1" y="1"/>
                  </a:moveTo>
                  <a:lnTo>
                    <a:pt x="1" y="97"/>
                  </a:lnTo>
                  <a:lnTo>
                    <a:pt x="10" y="192"/>
                  </a:lnTo>
                  <a:lnTo>
                    <a:pt x="29" y="279"/>
                  </a:lnTo>
                  <a:lnTo>
                    <a:pt x="58" y="365"/>
                  </a:lnTo>
                  <a:lnTo>
                    <a:pt x="87" y="451"/>
                  </a:lnTo>
                  <a:lnTo>
                    <a:pt x="135" y="528"/>
                  </a:lnTo>
                  <a:lnTo>
                    <a:pt x="183" y="604"/>
                  </a:lnTo>
                  <a:lnTo>
                    <a:pt x="240" y="671"/>
                  </a:lnTo>
                  <a:lnTo>
                    <a:pt x="307" y="729"/>
                  </a:lnTo>
                  <a:lnTo>
                    <a:pt x="374" y="786"/>
                  </a:lnTo>
                  <a:lnTo>
                    <a:pt x="451" y="834"/>
                  </a:lnTo>
                  <a:lnTo>
                    <a:pt x="527" y="882"/>
                  </a:lnTo>
                  <a:lnTo>
                    <a:pt x="614" y="911"/>
                  </a:lnTo>
                  <a:lnTo>
                    <a:pt x="700" y="939"/>
                  </a:lnTo>
                  <a:lnTo>
                    <a:pt x="786" y="959"/>
                  </a:lnTo>
                  <a:lnTo>
                    <a:pt x="882" y="968"/>
                  </a:lnTo>
                  <a:lnTo>
                    <a:pt x="978" y="968"/>
                  </a:lnTo>
                  <a:lnTo>
                    <a:pt x="1073" y="959"/>
                  </a:lnTo>
                  <a:lnTo>
                    <a:pt x="1160" y="939"/>
                  </a:lnTo>
                  <a:lnTo>
                    <a:pt x="1246" y="911"/>
                  </a:lnTo>
                  <a:lnTo>
                    <a:pt x="1332" y="872"/>
                  </a:lnTo>
                  <a:lnTo>
                    <a:pt x="1409" y="834"/>
                  </a:lnTo>
                  <a:lnTo>
                    <a:pt x="1476" y="777"/>
                  </a:lnTo>
                  <a:lnTo>
                    <a:pt x="1552" y="729"/>
                  </a:lnTo>
                  <a:lnTo>
                    <a:pt x="1610" y="662"/>
                  </a:lnTo>
                  <a:lnTo>
                    <a:pt x="1667" y="595"/>
                  </a:lnTo>
                  <a:lnTo>
                    <a:pt x="1715" y="518"/>
                  </a:lnTo>
                  <a:lnTo>
                    <a:pt x="1763" y="441"/>
                  </a:lnTo>
                  <a:lnTo>
                    <a:pt x="1792" y="355"/>
                  </a:lnTo>
                  <a:lnTo>
                    <a:pt x="1820" y="269"/>
                  </a:lnTo>
                  <a:lnTo>
                    <a:pt x="1840" y="173"/>
                  </a:lnTo>
                  <a:lnTo>
                    <a:pt x="1849" y="7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0" name="Google Shape;670;p22"/>
            <p:cNvSpPr/>
            <p:nvPr/>
          </p:nvSpPr>
          <p:spPr>
            <a:xfrm>
              <a:off x="2936102" y="1485900"/>
              <a:ext cx="533643" cy="434151"/>
            </a:xfrm>
            <a:custGeom>
              <a:avLst/>
              <a:gdLst/>
              <a:ahLst/>
              <a:cxnLst/>
              <a:rect l="l" t="t" r="r" b="b"/>
              <a:pathLst>
                <a:path w="13200" h="10739" extrusionOk="0">
                  <a:moveTo>
                    <a:pt x="4752" y="1"/>
                  </a:moveTo>
                  <a:lnTo>
                    <a:pt x="4531" y="20"/>
                  </a:lnTo>
                  <a:lnTo>
                    <a:pt x="4311" y="49"/>
                  </a:lnTo>
                  <a:lnTo>
                    <a:pt x="4091" y="87"/>
                  </a:lnTo>
                  <a:lnTo>
                    <a:pt x="3880" y="145"/>
                  </a:lnTo>
                  <a:lnTo>
                    <a:pt x="3660" y="202"/>
                  </a:lnTo>
                  <a:lnTo>
                    <a:pt x="3449" y="279"/>
                  </a:lnTo>
                  <a:lnTo>
                    <a:pt x="3238" y="365"/>
                  </a:lnTo>
                  <a:lnTo>
                    <a:pt x="3028" y="451"/>
                  </a:lnTo>
                  <a:lnTo>
                    <a:pt x="2826" y="566"/>
                  </a:lnTo>
                  <a:lnTo>
                    <a:pt x="2625" y="681"/>
                  </a:lnTo>
                  <a:lnTo>
                    <a:pt x="2424" y="806"/>
                  </a:lnTo>
                  <a:lnTo>
                    <a:pt x="2223" y="949"/>
                  </a:lnTo>
                  <a:lnTo>
                    <a:pt x="2032" y="1102"/>
                  </a:lnTo>
                  <a:lnTo>
                    <a:pt x="1840" y="1265"/>
                  </a:lnTo>
                  <a:lnTo>
                    <a:pt x="1658" y="1438"/>
                  </a:lnTo>
                  <a:lnTo>
                    <a:pt x="1476" y="1629"/>
                  </a:lnTo>
                  <a:lnTo>
                    <a:pt x="1304" y="1821"/>
                  </a:lnTo>
                  <a:lnTo>
                    <a:pt x="1131" y="2032"/>
                  </a:lnTo>
                  <a:lnTo>
                    <a:pt x="968" y="2252"/>
                  </a:lnTo>
                  <a:lnTo>
                    <a:pt x="806" y="2482"/>
                  </a:lnTo>
                  <a:lnTo>
                    <a:pt x="643" y="2721"/>
                  </a:lnTo>
                  <a:lnTo>
                    <a:pt x="528" y="2922"/>
                  </a:lnTo>
                  <a:lnTo>
                    <a:pt x="432" y="3114"/>
                  </a:lnTo>
                  <a:lnTo>
                    <a:pt x="336" y="3296"/>
                  </a:lnTo>
                  <a:lnTo>
                    <a:pt x="260" y="3487"/>
                  </a:lnTo>
                  <a:lnTo>
                    <a:pt x="193" y="3660"/>
                  </a:lnTo>
                  <a:lnTo>
                    <a:pt x="135" y="3842"/>
                  </a:lnTo>
                  <a:lnTo>
                    <a:pt x="97" y="4014"/>
                  </a:lnTo>
                  <a:lnTo>
                    <a:pt x="58" y="4177"/>
                  </a:lnTo>
                  <a:lnTo>
                    <a:pt x="30" y="4340"/>
                  </a:lnTo>
                  <a:lnTo>
                    <a:pt x="11" y="4503"/>
                  </a:lnTo>
                  <a:lnTo>
                    <a:pt x="1" y="4656"/>
                  </a:lnTo>
                  <a:lnTo>
                    <a:pt x="1" y="4809"/>
                  </a:lnTo>
                  <a:lnTo>
                    <a:pt x="1" y="4953"/>
                  </a:lnTo>
                  <a:lnTo>
                    <a:pt x="20" y="5087"/>
                  </a:lnTo>
                  <a:lnTo>
                    <a:pt x="30" y="5221"/>
                  </a:lnTo>
                  <a:lnTo>
                    <a:pt x="49" y="5355"/>
                  </a:lnTo>
                  <a:lnTo>
                    <a:pt x="106" y="5595"/>
                  </a:lnTo>
                  <a:lnTo>
                    <a:pt x="173" y="5815"/>
                  </a:lnTo>
                  <a:lnTo>
                    <a:pt x="250" y="6006"/>
                  </a:lnTo>
                  <a:lnTo>
                    <a:pt x="327" y="6179"/>
                  </a:lnTo>
                  <a:lnTo>
                    <a:pt x="403" y="6323"/>
                  </a:lnTo>
                  <a:lnTo>
                    <a:pt x="470" y="6437"/>
                  </a:lnTo>
                  <a:lnTo>
                    <a:pt x="576" y="6591"/>
                  </a:lnTo>
                  <a:lnTo>
                    <a:pt x="786" y="6840"/>
                  </a:lnTo>
                  <a:lnTo>
                    <a:pt x="1007" y="7070"/>
                  </a:lnTo>
                  <a:lnTo>
                    <a:pt x="1227" y="7271"/>
                  </a:lnTo>
                  <a:lnTo>
                    <a:pt x="1447" y="7453"/>
                  </a:lnTo>
                  <a:lnTo>
                    <a:pt x="1677" y="7616"/>
                  </a:lnTo>
                  <a:lnTo>
                    <a:pt x="1907" y="7750"/>
                  </a:lnTo>
                  <a:lnTo>
                    <a:pt x="2146" y="7874"/>
                  </a:lnTo>
                  <a:lnTo>
                    <a:pt x="2386" y="7970"/>
                  </a:lnTo>
                  <a:lnTo>
                    <a:pt x="2625" y="8056"/>
                  </a:lnTo>
                  <a:lnTo>
                    <a:pt x="2865" y="8123"/>
                  </a:lnTo>
                  <a:lnTo>
                    <a:pt x="3104" y="8171"/>
                  </a:lnTo>
                  <a:lnTo>
                    <a:pt x="3344" y="8200"/>
                  </a:lnTo>
                  <a:lnTo>
                    <a:pt x="3583" y="8229"/>
                  </a:lnTo>
                  <a:lnTo>
                    <a:pt x="4072" y="8229"/>
                  </a:lnTo>
                  <a:lnTo>
                    <a:pt x="4311" y="8209"/>
                  </a:lnTo>
                  <a:lnTo>
                    <a:pt x="4551" y="8190"/>
                  </a:lnTo>
                  <a:lnTo>
                    <a:pt x="4790" y="8152"/>
                  </a:lnTo>
                  <a:lnTo>
                    <a:pt x="5029" y="8114"/>
                  </a:lnTo>
                  <a:lnTo>
                    <a:pt x="5269" y="8066"/>
                  </a:lnTo>
                  <a:lnTo>
                    <a:pt x="5499" y="8008"/>
                  </a:lnTo>
                  <a:lnTo>
                    <a:pt x="5729" y="7941"/>
                  </a:lnTo>
                  <a:lnTo>
                    <a:pt x="6179" y="7817"/>
                  </a:lnTo>
                  <a:lnTo>
                    <a:pt x="6610" y="7673"/>
                  </a:lnTo>
                  <a:lnTo>
                    <a:pt x="7022" y="7539"/>
                  </a:lnTo>
                  <a:lnTo>
                    <a:pt x="7414" y="7405"/>
                  </a:lnTo>
                  <a:lnTo>
                    <a:pt x="7788" y="7290"/>
                  </a:lnTo>
                  <a:lnTo>
                    <a:pt x="7970" y="7252"/>
                  </a:lnTo>
                  <a:lnTo>
                    <a:pt x="8152" y="7223"/>
                  </a:lnTo>
                  <a:lnTo>
                    <a:pt x="8334" y="7213"/>
                  </a:lnTo>
                  <a:lnTo>
                    <a:pt x="8525" y="7213"/>
                  </a:lnTo>
                  <a:lnTo>
                    <a:pt x="8717" y="7232"/>
                  </a:lnTo>
                  <a:lnTo>
                    <a:pt x="8899" y="7261"/>
                  </a:lnTo>
                  <a:lnTo>
                    <a:pt x="9081" y="7309"/>
                  </a:lnTo>
                  <a:lnTo>
                    <a:pt x="9263" y="7376"/>
                  </a:lnTo>
                  <a:lnTo>
                    <a:pt x="9435" y="7453"/>
                  </a:lnTo>
                  <a:lnTo>
                    <a:pt x="9598" y="7539"/>
                  </a:lnTo>
                  <a:lnTo>
                    <a:pt x="9751" y="7644"/>
                  </a:lnTo>
                  <a:lnTo>
                    <a:pt x="9895" y="7759"/>
                  </a:lnTo>
                  <a:lnTo>
                    <a:pt x="10020" y="7884"/>
                  </a:lnTo>
                  <a:lnTo>
                    <a:pt x="10125" y="8027"/>
                  </a:lnTo>
                  <a:lnTo>
                    <a:pt x="10221" y="8181"/>
                  </a:lnTo>
                  <a:lnTo>
                    <a:pt x="10297" y="8343"/>
                  </a:lnTo>
                  <a:lnTo>
                    <a:pt x="10326" y="8449"/>
                  </a:lnTo>
                  <a:lnTo>
                    <a:pt x="10355" y="8573"/>
                  </a:lnTo>
                  <a:lnTo>
                    <a:pt x="10374" y="8727"/>
                  </a:lnTo>
                  <a:lnTo>
                    <a:pt x="10393" y="8899"/>
                  </a:lnTo>
                  <a:lnTo>
                    <a:pt x="10412" y="9273"/>
                  </a:lnTo>
                  <a:lnTo>
                    <a:pt x="10412" y="9665"/>
                  </a:lnTo>
                  <a:lnTo>
                    <a:pt x="10422" y="10345"/>
                  </a:lnTo>
                  <a:lnTo>
                    <a:pt x="10431" y="10566"/>
                  </a:lnTo>
                  <a:lnTo>
                    <a:pt x="10431" y="10633"/>
                  </a:lnTo>
                  <a:lnTo>
                    <a:pt x="10441" y="10661"/>
                  </a:lnTo>
                  <a:lnTo>
                    <a:pt x="10499" y="10690"/>
                  </a:lnTo>
                  <a:lnTo>
                    <a:pt x="10556" y="10719"/>
                  </a:lnTo>
                  <a:lnTo>
                    <a:pt x="10613" y="10738"/>
                  </a:lnTo>
                  <a:lnTo>
                    <a:pt x="10805" y="10738"/>
                  </a:lnTo>
                  <a:lnTo>
                    <a:pt x="10872" y="10719"/>
                  </a:lnTo>
                  <a:lnTo>
                    <a:pt x="10939" y="10700"/>
                  </a:lnTo>
                  <a:lnTo>
                    <a:pt x="11083" y="10642"/>
                  </a:lnTo>
                  <a:lnTo>
                    <a:pt x="11217" y="10556"/>
                  </a:lnTo>
                  <a:lnTo>
                    <a:pt x="11361" y="10460"/>
                  </a:lnTo>
                  <a:lnTo>
                    <a:pt x="11514" y="10345"/>
                  </a:lnTo>
                  <a:lnTo>
                    <a:pt x="11657" y="10211"/>
                  </a:lnTo>
                  <a:lnTo>
                    <a:pt x="11801" y="10077"/>
                  </a:lnTo>
                  <a:lnTo>
                    <a:pt x="12089" y="9790"/>
                  </a:lnTo>
                  <a:lnTo>
                    <a:pt x="12366" y="9512"/>
                  </a:lnTo>
                  <a:lnTo>
                    <a:pt x="12615" y="9253"/>
                  </a:lnTo>
                  <a:lnTo>
                    <a:pt x="12673" y="9244"/>
                  </a:lnTo>
                  <a:lnTo>
                    <a:pt x="12730" y="9234"/>
                  </a:lnTo>
                  <a:lnTo>
                    <a:pt x="12778" y="9206"/>
                  </a:lnTo>
                  <a:lnTo>
                    <a:pt x="12826" y="9167"/>
                  </a:lnTo>
                  <a:lnTo>
                    <a:pt x="12874" y="9119"/>
                  </a:lnTo>
                  <a:lnTo>
                    <a:pt x="12922" y="9071"/>
                  </a:lnTo>
                  <a:lnTo>
                    <a:pt x="12960" y="9004"/>
                  </a:lnTo>
                  <a:lnTo>
                    <a:pt x="12998" y="8937"/>
                  </a:lnTo>
                  <a:lnTo>
                    <a:pt x="13065" y="8784"/>
                  </a:lnTo>
                  <a:lnTo>
                    <a:pt x="13113" y="8602"/>
                  </a:lnTo>
                  <a:lnTo>
                    <a:pt x="13161" y="8411"/>
                  </a:lnTo>
                  <a:lnTo>
                    <a:pt x="13180" y="8190"/>
                  </a:lnTo>
                  <a:lnTo>
                    <a:pt x="13200" y="7970"/>
                  </a:lnTo>
                  <a:lnTo>
                    <a:pt x="13200" y="7730"/>
                  </a:lnTo>
                  <a:lnTo>
                    <a:pt x="13180" y="7501"/>
                  </a:lnTo>
                  <a:lnTo>
                    <a:pt x="13161" y="7261"/>
                  </a:lnTo>
                  <a:lnTo>
                    <a:pt x="13113" y="7022"/>
                  </a:lnTo>
                  <a:lnTo>
                    <a:pt x="13056" y="6792"/>
                  </a:lnTo>
                  <a:lnTo>
                    <a:pt x="12989" y="6572"/>
                  </a:lnTo>
                  <a:lnTo>
                    <a:pt x="12893" y="6370"/>
                  </a:lnTo>
                  <a:lnTo>
                    <a:pt x="12836" y="6246"/>
                  </a:lnTo>
                  <a:lnTo>
                    <a:pt x="12778" y="6102"/>
                  </a:lnTo>
                  <a:lnTo>
                    <a:pt x="12654" y="5767"/>
                  </a:lnTo>
                  <a:lnTo>
                    <a:pt x="12539" y="5393"/>
                  </a:lnTo>
                  <a:lnTo>
                    <a:pt x="12414" y="5020"/>
                  </a:lnTo>
                  <a:lnTo>
                    <a:pt x="12232" y="4378"/>
                  </a:lnTo>
                  <a:lnTo>
                    <a:pt x="12156" y="4091"/>
                  </a:lnTo>
                  <a:lnTo>
                    <a:pt x="12060" y="3890"/>
                  </a:lnTo>
                  <a:lnTo>
                    <a:pt x="11964" y="3708"/>
                  </a:lnTo>
                  <a:lnTo>
                    <a:pt x="11868" y="3526"/>
                  </a:lnTo>
                  <a:lnTo>
                    <a:pt x="11772" y="3363"/>
                  </a:lnTo>
                  <a:lnTo>
                    <a:pt x="11677" y="3210"/>
                  </a:lnTo>
                  <a:lnTo>
                    <a:pt x="11571" y="3066"/>
                  </a:lnTo>
                  <a:lnTo>
                    <a:pt x="11466" y="2932"/>
                  </a:lnTo>
                  <a:lnTo>
                    <a:pt x="11351" y="2798"/>
                  </a:lnTo>
                  <a:lnTo>
                    <a:pt x="11246" y="2683"/>
                  </a:lnTo>
                  <a:lnTo>
                    <a:pt x="11131" y="2568"/>
                  </a:lnTo>
                  <a:lnTo>
                    <a:pt x="11006" y="2463"/>
                  </a:lnTo>
                  <a:lnTo>
                    <a:pt x="10882" y="2357"/>
                  </a:lnTo>
                  <a:lnTo>
                    <a:pt x="10757" y="2261"/>
                  </a:lnTo>
                  <a:lnTo>
                    <a:pt x="10623" y="2175"/>
                  </a:lnTo>
                  <a:lnTo>
                    <a:pt x="10345" y="1993"/>
                  </a:lnTo>
                  <a:lnTo>
                    <a:pt x="10048" y="1830"/>
                  </a:lnTo>
                  <a:lnTo>
                    <a:pt x="9723" y="1677"/>
                  </a:lnTo>
                  <a:lnTo>
                    <a:pt x="9378" y="1514"/>
                  </a:lnTo>
                  <a:lnTo>
                    <a:pt x="9004" y="1351"/>
                  </a:lnTo>
                  <a:lnTo>
                    <a:pt x="8171" y="987"/>
                  </a:lnTo>
                  <a:lnTo>
                    <a:pt x="7711" y="777"/>
                  </a:lnTo>
                  <a:lnTo>
                    <a:pt x="7213" y="537"/>
                  </a:lnTo>
                  <a:lnTo>
                    <a:pt x="6993" y="432"/>
                  </a:lnTo>
                  <a:lnTo>
                    <a:pt x="6773" y="346"/>
                  </a:lnTo>
                  <a:lnTo>
                    <a:pt x="6543" y="260"/>
                  </a:lnTo>
                  <a:lnTo>
                    <a:pt x="6322" y="193"/>
                  </a:lnTo>
                  <a:lnTo>
                    <a:pt x="6093" y="135"/>
                  </a:lnTo>
                  <a:lnTo>
                    <a:pt x="5872" y="78"/>
                  </a:lnTo>
                  <a:lnTo>
                    <a:pt x="5652" y="49"/>
                  </a:lnTo>
                  <a:lnTo>
                    <a:pt x="5422" y="20"/>
                  </a:lnTo>
                  <a:lnTo>
                    <a:pt x="52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1" name="Google Shape;671;p22"/>
            <p:cNvSpPr/>
            <p:nvPr/>
          </p:nvSpPr>
          <p:spPr>
            <a:xfrm>
              <a:off x="3362445" y="1835956"/>
              <a:ext cx="85989" cy="123951"/>
            </a:xfrm>
            <a:custGeom>
              <a:avLst/>
              <a:gdLst/>
              <a:ahLst/>
              <a:cxnLst/>
              <a:rect l="l" t="t" r="r" b="b"/>
              <a:pathLst>
                <a:path w="2127" h="3066" extrusionOk="0">
                  <a:moveTo>
                    <a:pt x="1361" y="1"/>
                  </a:moveTo>
                  <a:lnTo>
                    <a:pt x="1274" y="20"/>
                  </a:lnTo>
                  <a:lnTo>
                    <a:pt x="1188" y="48"/>
                  </a:lnTo>
                  <a:lnTo>
                    <a:pt x="1102" y="96"/>
                  </a:lnTo>
                  <a:lnTo>
                    <a:pt x="1025" y="154"/>
                  </a:lnTo>
                  <a:lnTo>
                    <a:pt x="949" y="230"/>
                  </a:lnTo>
                  <a:lnTo>
                    <a:pt x="882" y="317"/>
                  </a:lnTo>
                  <a:lnTo>
                    <a:pt x="815" y="412"/>
                  </a:lnTo>
                  <a:lnTo>
                    <a:pt x="748" y="518"/>
                  </a:lnTo>
                  <a:lnTo>
                    <a:pt x="680" y="633"/>
                  </a:lnTo>
                  <a:lnTo>
                    <a:pt x="623" y="767"/>
                  </a:lnTo>
                  <a:lnTo>
                    <a:pt x="508" y="1045"/>
                  </a:lnTo>
                  <a:lnTo>
                    <a:pt x="403" y="1342"/>
                  </a:lnTo>
                  <a:lnTo>
                    <a:pt x="297" y="1648"/>
                  </a:lnTo>
                  <a:lnTo>
                    <a:pt x="192" y="1935"/>
                  </a:lnTo>
                  <a:lnTo>
                    <a:pt x="106" y="2194"/>
                  </a:lnTo>
                  <a:lnTo>
                    <a:pt x="67" y="2318"/>
                  </a:lnTo>
                  <a:lnTo>
                    <a:pt x="39" y="2433"/>
                  </a:lnTo>
                  <a:lnTo>
                    <a:pt x="10" y="2539"/>
                  </a:lnTo>
                  <a:lnTo>
                    <a:pt x="0" y="2644"/>
                  </a:lnTo>
                  <a:lnTo>
                    <a:pt x="10" y="2730"/>
                  </a:lnTo>
                  <a:lnTo>
                    <a:pt x="20" y="2817"/>
                  </a:lnTo>
                  <a:lnTo>
                    <a:pt x="58" y="2884"/>
                  </a:lnTo>
                  <a:lnTo>
                    <a:pt x="106" y="2941"/>
                  </a:lnTo>
                  <a:lnTo>
                    <a:pt x="173" y="2989"/>
                  </a:lnTo>
                  <a:lnTo>
                    <a:pt x="259" y="3027"/>
                  </a:lnTo>
                  <a:lnTo>
                    <a:pt x="364" y="3056"/>
                  </a:lnTo>
                  <a:lnTo>
                    <a:pt x="470" y="3066"/>
                  </a:lnTo>
                  <a:lnTo>
                    <a:pt x="594" y="3056"/>
                  </a:lnTo>
                  <a:lnTo>
                    <a:pt x="719" y="3027"/>
                  </a:lnTo>
                  <a:lnTo>
                    <a:pt x="843" y="2989"/>
                  </a:lnTo>
                  <a:lnTo>
                    <a:pt x="977" y="2941"/>
                  </a:lnTo>
                  <a:lnTo>
                    <a:pt x="1102" y="2884"/>
                  </a:lnTo>
                  <a:lnTo>
                    <a:pt x="1236" y="2807"/>
                  </a:lnTo>
                  <a:lnTo>
                    <a:pt x="1361" y="2721"/>
                  </a:lnTo>
                  <a:lnTo>
                    <a:pt x="1475" y="2615"/>
                  </a:lnTo>
                  <a:lnTo>
                    <a:pt x="1590" y="2510"/>
                  </a:lnTo>
                  <a:lnTo>
                    <a:pt x="1696" y="2395"/>
                  </a:lnTo>
                  <a:lnTo>
                    <a:pt x="1801" y="2261"/>
                  </a:lnTo>
                  <a:lnTo>
                    <a:pt x="1878" y="2127"/>
                  </a:lnTo>
                  <a:lnTo>
                    <a:pt x="1954" y="1983"/>
                  </a:lnTo>
                  <a:lnTo>
                    <a:pt x="2012" y="1830"/>
                  </a:lnTo>
                  <a:lnTo>
                    <a:pt x="2060" y="1677"/>
                  </a:lnTo>
                  <a:lnTo>
                    <a:pt x="2088" y="1523"/>
                  </a:lnTo>
                  <a:lnTo>
                    <a:pt x="2117" y="1370"/>
                  </a:lnTo>
                  <a:lnTo>
                    <a:pt x="2127" y="1227"/>
                  </a:lnTo>
                  <a:lnTo>
                    <a:pt x="2127" y="1083"/>
                  </a:lnTo>
                  <a:lnTo>
                    <a:pt x="2117" y="939"/>
                  </a:lnTo>
                  <a:lnTo>
                    <a:pt x="2108" y="805"/>
                  </a:lnTo>
                  <a:lnTo>
                    <a:pt x="2079" y="681"/>
                  </a:lnTo>
                  <a:lnTo>
                    <a:pt x="2041" y="566"/>
                  </a:lnTo>
                  <a:lnTo>
                    <a:pt x="1993" y="451"/>
                  </a:lnTo>
                  <a:lnTo>
                    <a:pt x="1945" y="355"/>
                  </a:lnTo>
                  <a:lnTo>
                    <a:pt x="1878" y="269"/>
                  </a:lnTo>
                  <a:lnTo>
                    <a:pt x="1811" y="192"/>
                  </a:lnTo>
                  <a:lnTo>
                    <a:pt x="1734" y="125"/>
                  </a:lnTo>
                  <a:lnTo>
                    <a:pt x="1648" y="68"/>
                  </a:lnTo>
                  <a:lnTo>
                    <a:pt x="1552" y="29"/>
                  </a:lnTo>
                  <a:lnTo>
                    <a:pt x="1456" y="10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2" name="Google Shape;672;p22"/>
            <p:cNvSpPr/>
            <p:nvPr/>
          </p:nvSpPr>
          <p:spPr>
            <a:xfrm>
              <a:off x="2094695" y="4153426"/>
              <a:ext cx="274220" cy="484079"/>
            </a:xfrm>
            <a:custGeom>
              <a:avLst/>
              <a:gdLst/>
              <a:ahLst/>
              <a:cxnLst/>
              <a:rect l="l" t="t" r="r" b="b"/>
              <a:pathLst>
                <a:path w="6783" h="11974" extrusionOk="0">
                  <a:moveTo>
                    <a:pt x="4167" y="1"/>
                  </a:moveTo>
                  <a:lnTo>
                    <a:pt x="3803" y="3726"/>
                  </a:lnTo>
                  <a:lnTo>
                    <a:pt x="3497" y="6763"/>
                  </a:lnTo>
                  <a:lnTo>
                    <a:pt x="3353" y="8094"/>
                  </a:lnTo>
                  <a:lnTo>
                    <a:pt x="3238" y="9119"/>
                  </a:lnTo>
                  <a:lnTo>
                    <a:pt x="3209" y="9263"/>
                  </a:lnTo>
                  <a:lnTo>
                    <a:pt x="3171" y="9397"/>
                  </a:lnTo>
                  <a:lnTo>
                    <a:pt x="3114" y="9521"/>
                  </a:lnTo>
                  <a:lnTo>
                    <a:pt x="3037" y="9646"/>
                  </a:lnTo>
                  <a:lnTo>
                    <a:pt x="2951" y="9761"/>
                  </a:lnTo>
                  <a:lnTo>
                    <a:pt x="2855" y="9856"/>
                  </a:lnTo>
                  <a:lnTo>
                    <a:pt x="2740" y="9943"/>
                  </a:lnTo>
                  <a:lnTo>
                    <a:pt x="2616" y="10019"/>
                  </a:lnTo>
                  <a:lnTo>
                    <a:pt x="1543" y="10594"/>
                  </a:lnTo>
                  <a:lnTo>
                    <a:pt x="202" y="11418"/>
                  </a:lnTo>
                  <a:lnTo>
                    <a:pt x="144" y="11456"/>
                  </a:lnTo>
                  <a:lnTo>
                    <a:pt x="87" y="11504"/>
                  </a:lnTo>
                  <a:lnTo>
                    <a:pt x="49" y="11552"/>
                  </a:lnTo>
                  <a:lnTo>
                    <a:pt x="29" y="11600"/>
                  </a:lnTo>
                  <a:lnTo>
                    <a:pt x="10" y="11648"/>
                  </a:lnTo>
                  <a:lnTo>
                    <a:pt x="1" y="11695"/>
                  </a:lnTo>
                  <a:lnTo>
                    <a:pt x="1" y="11743"/>
                  </a:lnTo>
                  <a:lnTo>
                    <a:pt x="10" y="11791"/>
                  </a:lnTo>
                  <a:lnTo>
                    <a:pt x="39" y="11830"/>
                  </a:lnTo>
                  <a:lnTo>
                    <a:pt x="68" y="11868"/>
                  </a:lnTo>
                  <a:lnTo>
                    <a:pt x="106" y="11897"/>
                  </a:lnTo>
                  <a:lnTo>
                    <a:pt x="154" y="11925"/>
                  </a:lnTo>
                  <a:lnTo>
                    <a:pt x="202" y="11944"/>
                  </a:lnTo>
                  <a:lnTo>
                    <a:pt x="269" y="11964"/>
                  </a:lnTo>
                  <a:lnTo>
                    <a:pt x="336" y="11973"/>
                  </a:lnTo>
                  <a:lnTo>
                    <a:pt x="413" y="11973"/>
                  </a:lnTo>
                  <a:lnTo>
                    <a:pt x="1074" y="11925"/>
                  </a:lnTo>
                  <a:lnTo>
                    <a:pt x="1715" y="11868"/>
                  </a:lnTo>
                  <a:lnTo>
                    <a:pt x="2098" y="11830"/>
                  </a:lnTo>
                  <a:lnTo>
                    <a:pt x="2491" y="11772"/>
                  </a:lnTo>
                  <a:lnTo>
                    <a:pt x="2874" y="11724"/>
                  </a:lnTo>
                  <a:lnTo>
                    <a:pt x="3238" y="11657"/>
                  </a:lnTo>
                  <a:lnTo>
                    <a:pt x="3363" y="11638"/>
                  </a:lnTo>
                  <a:lnTo>
                    <a:pt x="3478" y="11600"/>
                  </a:lnTo>
                  <a:lnTo>
                    <a:pt x="3593" y="11552"/>
                  </a:lnTo>
                  <a:lnTo>
                    <a:pt x="3698" y="11494"/>
                  </a:lnTo>
                  <a:lnTo>
                    <a:pt x="3803" y="11427"/>
                  </a:lnTo>
                  <a:lnTo>
                    <a:pt x="3889" y="11360"/>
                  </a:lnTo>
                  <a:lnTo>
                    <a:pt x="3985" y="11274"/>
                  </a:lnTo>
                  <a:lnTo>
                    <a:pt x="4062" y="11188"/>
                  </a:lnTo>
                  <a:lnTo>
                    <a:pt x="4129" y="11092"/>
                  </a:lnTo>
                  <a:lnTo>
                    <a:pt x="4196" y="10996"/>
                  </a:lnTo>
                  <a:lnTo>
                    <a:pt x="4253" y="10891"/>
                  </a:lnTo>
                  <a:lnTo>
                    <a:pt x="4301" y="10776"/>
                  </a:lnTo>
                  <a:lnTo>
                    <a:pt x="4340" y="10661"/>
                  </a:lnTo>
                  <a:lnTo>
                    <a:pt x="4359" y="10546"/>
                  </a:lnTo>
                  <a:lnTo>
                    <a:pt x="4378" y="10422"/>
                  </a:lnTo>
                  <a:lnTo>
                    <a:pt x="4388" y="10297"/>
                  </a:lnTo>
                  <a:lnTo>
                    <a:pt x="4445" y="9694"/>
                  </a:lnTo>
                  <a:lnTo>
                    <a:pt x="6782" y="269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3" name="Google Shape;673;p22"/>
            <p:cNvSpPr/>
            <p:nvPr/>
          </p:nvSpPr>
          <p:spPr>
            <a:xfrm>
              <a:off x="2094695" y="4545284"/>
              <a:ext cx="179700" cy="92215"/>
            </a:xfrm>
            <a:custGeom>
              <a:avLst/>
              <a:gdLst/>
              <a:ahLst/>
              <a:cxnLst/>
              <a:rect l="l" t="t" r="r" b="b"/>
              <a:pathLst>
                <a:path w="4445" h="2281" extrusionOk="0">
                  <a:moveTo>
                    <a:pt x="4445" y="1"/>
                  </a:moveTo>
                  <a:lnTo>
                    <a:pt x="4416" y="58"/>
                  </a:lnTo>
                  <a:lnTo>
                    <a:pt x="4368" y="106"/>
                  </a:lnTo>
                  <a:lnTo>
                    <a:pt x="4273" y="211"/>
                  </a:lnTo>
                  <a:lnTo>
                    <a:pt x="4148" y="307"/>
                  </a:lnTo>
                  <a:lnTo>
                    <a:pt x="4004" y="403"/>
                  </a:lnTo>
                  <a:lnTo>
                    <a:pt x="3851" y="489"/>
                  </a:lnTo>
                  <a:lnTo>
                    <a:pt x="3679" y="566"/>
                  </a:lnTo>
                  <a:lnTo>
                    <a:pt x="3497" y="642"/>
                  </a:lnTo>
                  <a:lnTo>
                    <a:pt x="3315" y="709"/>
                  </a:lnTo>
                  <a:lnTo>
                    <a:pt x="3133" y="767"/>
                  </a:lnTo>
                  <a:lnTo>
                    <a:pt x="2941" y="815"/>
                  </a:lnTo>
                  <a:lnTo>
                    <a:pt x="2769" y="863"/>
                  </a:lnTo>
                  <a:lnTo>
                    <a:pt x="2587" y="891"/>
                  </a:lnTo>
                  <a:lnTo>
                    <a:pt x="2280" y="949"/>
                  </a:lnTo>
                  <a:lnTo>
                    <a:pt x="2146" y="958"/>
                  </a:lnTo>
                  <a:lnTo>
                    <a:pt x="1907" y="958"/>
                  </a:lnTo>
                  <a:lnTo>
                    <a:pt x="1782" y="949"/>
                  </a:lnTo>
                  <a:lnTo>
                    <a:pt x="1658" y="930"/>
                  </a:lnTo>
                  <a:lnTo>
                    <a:pt x="1543" y="901"/>
                  </a:lnTo>
                  <a:lnTo>
                    <a:pt x="202" y="1725"/>
                  </a:lnTo>
                  <a:lnTo>
                    <a:pt x="144" y="1763"/>
                  </a:lnTo>
                  <a:lnTo>
                    <a:pt x="87" y="1811"/>
                  </a:lnTo>
                  <a:lnTo>
                    <a:pt x="49" y="1859"/>
                  </a:lnTo>
                  <a:lnTo>
                    <a:pt x="29" y="1907"/>
                  </a:lnTo>
                  <a:lnTo>
                    <a:pt x="10" y="1955"/>
                  </a:lnTo>
                  <a:lnTo>
                    <a:pt x="1" y="2002"/>
                  </a:lnTo>
                  <a:lnTo>
                    <a:pt x="1" y="2050"/>
                  </a:lnTo>
                  <a:lnTo>
                    <a:pt x="10" y="2098"/>
                  </a:lnTo>
                  <a:lnTo>
                    <a:pt x="39" y="2137"/>
                  </a:lnTo>
                  <a:lnTo>
                    <a:pt x="68" y="2175"/>
                  </a:lnTo>
                  <a:lnTo>
                    <a:pt x="106" y="2204"/>
                  </a:lnTo>
                  <a:lnTo>
                    <a:pt x="154" y="2232"/>
                  </a:lnTo>
                  <a:lnTo>
                    <a:pt x="202" y="2251"/>
                  </a:lnTo>
                  <a:lnTo>
                    <a:pt x="269" y="2271"/>
                  </a:lnTo>
                  <a:lnTo>
                    <a:pt x="336" y="2280"/>
                  </a:lnTo>
                  <a:lnTo>
                    <a:pt x="413" y="2280"/>
                  </a:lnTo>
                  <a:lnTo>
                    <a:pt x="1074" y="2232"/>
                  </a:lnTo>
                  <a:lnTo>
                    <a:pt x="1715" y="2175"/>
                  </a:lnTo>
                  <a:lnTo>
                    <a:pt x="2098" y="2137"/>
                  </a:lnTo>
                  <a:lnTo>
                    <a:pt x="2491" y="2079"/>
                  </a:lnTo>
                  <a:lnTo>
                    <a:pt x="2874" y="2022"/>
                  </a:lnTo>
                  <a:lnTo>
                    <a:pt x="3238" y="1964"/>
                  </a:lnTo>
                  <a:lnTo>
                    <a:pt x="3363" y="1935"/>
                  </a:lnTo>
                  <a:lnTo>
                    <a:pt x="3478" y="1907"/>
                  </a:lnTo>
                  <a:lnTo>
                    <a:pt x="3593" y="1859"/>
                  </a:lnTo>
                  <a:lnTo>
                    <a:pt x="3698" y="1801"/>
                  </a:lnTo>
                  <a:lnTo>
                    <a:pt x="3803" y="1734"/>
                  </a:lnTo>
                  <a:lnTo>
                    <a:pt x="3889" y="1667"/>
                  </a:lnTo>
                  <a:lnTo>
                    <a:pt x="3985" y="1581"/>
                  </a:lnTo>
                  <a:lnTo>
                    <a:pt x="4062" y="1495"/>
                  </a:lnTo>
                  <a:lnTo>
                    <a:pt x="4129" y="1399"/>
                  </a:lnTo>
                  <a:lnTo>
                    <a:pt x="4196" y="1303"/>
                  </a:lnTo>
                  <a:lnTo>
                    <a:pt x="4253" y="1198"/>
                  </a:lnTo>
                  <a:lnTo>
                    <a:pt x="4301" y="1083"/>
                  </a:lnTo>
                  <a:lnTo>
                    <a:pt x="4340" y="968"/>
                  </a:lnTo>
                  <a:lnTo>
                    <a:pt x="4359" y="853"/>
                  </a:lnTo>
                  <a:lnTo>
                    <a:pt x="4378" y="729"/>
                  </a:lnTo>
                  <a:lnTo>
                    <a:pt x="4388" y="604"/>
                  </a:lnTo>
                  <a:lnTo>
                    <a:pt x="444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4" name="Google Shape;674;p22"/>
            <p:cNvSpPr/>
            <p:nvPr/>
          </p:nvSpPr>
          <p:spPr>
            <a:xfrm>
              <a:off x="2538058" y="2129455"/>
              <a:ext cx="197933" cy="312909"/>
            </a:xfrm>
            <a:custGeom>
              <a:avLst/>
              <a:gdLst/>
              <a:ahLst/>
              <a:cxnLst/>
              <a:rect l="l" t="t" r="r" b="b"/>
              <a:pathLst>
                <a:path w="4896" h="7740" extrusionOk="0">
                  <a:moveTo>
                    <a:pt x="1" y="1"/>
                  </a:moveTo>
                  <a:lnTo>
                    <a:pt x="863" y="7184"/>
                  </a:lnTo>
                  <a:lnTo>
                    <a:pt x="891" y="7299"/>
                  </a:lnTo>
                  <a:lnTo>
                    <a:pt x="930" y="7405"/>
                  </a:lnTo>
                  <a:lnTo>
                    <a:pt x="997" y="7500"/>
                  </a:lnTo>
                  <a:lnTo>
                    <a:pt x="1073" y="7577"/>
                  </a:lnTo>
                  <a:lnTo>
                    <a:pt x="1160" y="7644"/>
                  </a:lnTo>
                  <a:lnTo>
                    <a:pt x="1255" y="7692"/>
                  </a:lnTo>
                  <a:lnTo>
                    <a:pt x="1370" y="7730"/>
                  </a:lnTo>
                  <a:lnTo>
                    <a:pt x="1485" y="7740"/>
                  </a:lnTo>
                  <a:lnTo>
                    <a:pt x="3506" y="7740"/>
                  </a:lnTo>
                  <a:lnTo>
                    <a:pt x="3621" y="7730"/>
                  </a:lnTo>
                  <a:lnTo>
                    <a:pt x="3736" y="7692"/>
                  </a:lnTo>
                  <a:lnTo>
                    <a:pt x="3832" y="7644"/>
                  </a:lnTo>
                  <a:lnTo>
                    <a:pt x="3918" y="7577"/>
                  </a:lnTo>
                  <a:lnTo>
                    <a:pt x="3995" y="7500"/>
                  </a:lnTo>
                  <a:lnTo>
                    <a:pt x="4062" y="7405"/>
                  </a:lnTo>
                  <a:lnTo>
                    <a:pt x="4100" y="7299"/>
                  </a:lnTo>
                  <a:lnTo>
                    <a:pt x="4129" y="7184"/>
                  </a:lnTo>
                  <a:lnTo>
                    <a:pt x="489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5" name="Google Shape;675;p22"/>
            <p:cNvSpPr/>
            <p:nvPr/>
          </p:nvSpPr>
          <p:spPr>
            <a:xfrm>
              <a:off x="2690629" y="2229350"/>
              <a:ext cx="913864" cy="865108"/>
            </a:xfrm>
            <a:custGeom>
              <a:avLst/>
              <a:gdLst/>
              <a:ahLst/>
              <a:cxnLst/>
              <a:rect l="l" t="t" r="r" b="b"/>
              <a:pathLst>
                <a:path w="22605" h="21399" extrusionOk="0">
                  <a:moveTo>
                    <a:pt x="18237" y="1"/>
                  </a:moveTo>
                  <a:lnTo>
                    <a:pt x="18151" y="20"/>
                  </a:lnTo>
                  <a:lnTo>
                    <a:pt x="18055" y="39"/>
                  </a:lnTo>
                  <a:lnTo>
                    <a:pt x="17969" y="58"/>
                  </a:lnTo>
                  <a:lnTo>
                    <a:pt x="17883" y="97"/>
                  </a:lnTo>
                  <a:lnTo>
                    <a:pt x="17797" y="135"/>
                  </a:lnTo>
                  <a:lnTo>
                    <a:pt x="17710" y="183"/>
                  </a:lnTo>
                  <a:lnTo>
                    <a:pt x="17634" y="240"/>
                  </a:lnTo>
                  <a:lnTo>
                    <a:pt x="17557" y="298"/>
                  </a:lnTo>
                  <a:lnTo>
                    <a:pt x="17480" y="365"/>
                  </a:lnTo>
                  <a:lnTo>
                    <a:pt x="17404" y="442"/>
                  </a:lnTo>
                  <a:lnTo>
                    <a:pt x="17270" y="604"/>
                  </a:lnTo>
                  <a:lnTo>
                    <a:pt x="17136" y="796"/>
                  </a:lnTo>
                  <a:lnTo>
                    <a:pt x="17011" y="1007"/>
                  </a:lnTo>
                  <a:lnTo>
                    <a:pt x="16887" y="1237"/>
                  </a:lnTo>
                  <a:lnTo>
                    <a:pt x="16781" y="1486"/>
                  </a:lnTo>
                  <a:lnTo>
                    <a:pt x="16676" y="1763"/>
                  </a:lnTo>
                  <a:lnTo>
                    <a:pt x="16580" y="2051"/>
                  </a:lnTo>
                  <a:lnTo>
                    <a:pt x="16494" y="2357"/>
                  </a:lnTo>
                  <a:lnTo>
                    <a:pt x="16408" y="2683"/>
                  </a:lnTo>
                  <a:lnTo>
                    <a:pt x="16331" y="3018"/>
                  </a:lnTo>
                  <a:lnTo>
                    <a:pt x="16264" y="3372"/>
                  </a:lnTo>
                  <a:lnTo>
                    <a:pt x="16197" y="3736"/>
                  </a:lnTo>
                  <a:lnTo>
                    <a:pt x="16140" y="4120"/>
                  </a:lnTo>
                  <a:lnTo>
                    <a:pt x="16092" y="4503"/>
                  </a:lnTo>
                  <a:lnTo>
                    <a:pt x="16044" y="4905"/>
                  </a:lnTo>
                  <a:lnTo>
                    <a:pt x="15996" y="5307"/>
                  </a:lnTo>
                  <a:lnTo>
                    <a:pt x="15929" y="6150"/>
                  </a:lnTo>
                  <a:lnTo>
                    <a:pt x="15871" y="7003"/>
                  </a:lnTo>
                  <a:lnTo>
                    <a:pt x="15843" y="7874"/>
                  </a:lnTo>
                  <a:lnTo>
                    <a:pt x="15814" y="8755"/>
                  </a:lnTo>
                  <a:lnTo>
                    <a:pt x="15804" y="9627"/>
                  </a:lnTo>
                  <a:lnTo>
                    <a:pt x="15804" y="10489"/>
                  </a:lnTo>
                  <a:lnTo>
                    <a:pt x="15823" y="11332"/>
                  </a:lnTo>
                  <a:lnTo>
                    <a:pt x="15843" y="12146"/>
                  </a:lnTo>
                  <a:lnTo>
                    <a:pt x="15862" y="12912"/>
                  </a:lnTo>
                  <a:lnTo>
                    <a:pt x="15890" y="13650"/>
                  </a:lnTo>
                  <a:lnTo>
                    <a:pt x="15958" y="14933"/>
                  </a:lnTo>
                  <a:lnTo>
                    <a:pt x="16025" y="15939"/>
                  </a:lnTo>
                  <a:lnTo>
                    <a:pt x="16092" y="16830"/>
                  </a:lnTo>
                  <a:lnTo>
                    <a:pt x="15728" y="16878"/>
                  </a:lnTo>
                  <a:lnTo>
                    <a:pt x="14703" y="17021"/>
                  </a:lnTo>
                  <a:lnTo>
                    <a:pt x="13975" y="17117"/>
                  </a:lnTo>
                  <a:lnTo>
                    <a:pt x="13122" y="17222"/>
                  </a:lnTo>
                  <a:lnTo>
                    <a:pt x="12165" y="17328"/>
                  </a:lnTo>
                  <a:lnTo>
                    <a:pt x="11092" y="17443"/>
                  </a:lnTo>
                  <a:lnTo>
                    <a:pt x="9942" y="17558"/>
                  </a:lnTo>
                  <a:lnTo>
                    <a:pt x="8717" y="17663"/>
                  </a:lnTo>
                  <a:lnTo>
                    <a:pt x="7433" y="17759"/>
                  </a:lnTo>
                  <a:lnTo>
                    <a:pt x="6102" y="17845"/>
                  </a:lnTo>
                  <a:lnTo>
                    <a:pt x="4742" y="17912"/>
                  </a:lnTo>
                  <a:lnTo>
                    <a:pt x="4042" y="17941"/>
                  </a:lnTo>
                  <a:lnTo>
                    <a:pt x="3353" y="17960"/>
                  </a:lnTo>
                  <a:lnTo>
                    <a:pt x="2654" y="17969"/>
                  </a:lnTo>
                  <a:lnTo>
                    <a:pt x="1954" y="17979"/>
                  </a:lnTo>
                  <a:lnTo>
                    <a:pt x="1255" y="17979"/>
                  </a:lnTo>
                  <a:lnTo>
                    <a:pt x="566" y="17969"/>
                  </a:lnTo>
                  <a:lnTo>
                    <a:pt x="0" y="19023"/>
                  </a:lnTo>
                  <a:lnTo>
                    <a:pt x="613" y="19186"/>
                  </a:lnTo>
                  <a:lnTo>
                    <a:pt x="1332" y="19377"/>
                  </a:lnTo>
                  <a:lnTo>
                    <a:pt x="2280" y="19607"/>
                  </a:lnTo>
                  <a:lnTo>
                    <a:pt x="3429" y="19885"/>
                  </a:lnTo>
                  <a:lnTo>
                    <a:pt x="4071" y="20019"/>
                  </a:lnTo>
                  <a:lnTo>
                    <a:pt x="4742" y="20163"/>
                  </a:lnTo>
                  <a:lnTo>
                    <a:pt x="5450" y="20316"/>
                  </a:lnTo>
                  <a:lnTo>
                    <a:pt x="6188" y="20460"/>
                  </a:lnTo>
                  <a:lnTo>
                    <a:pt x="6954" y="20594"/>
                  </a:lnTo>
                  <a:lnTo>
                    <a:pt x="7730" y="20728"/>
                  </a:lnTo>
                  <a:lnTo>
                    <a:pt x="8535" y="20862"/>
                  </a:lnTo>
                  <a:lnTo>
                    <a:pt x="9339" y="20977"/>
                  </a:lnTo>
                  <a:lnTo>
                    <a:pt x="10163" y="21082"/>
                  </a:lnTo>
                  <a:lnTo>
                    <a:pt x="10987" y="21178"/>
                  </a:lnTo>
                  <a:lnTo>
                    <a:pt x="11810" y="21264"/>
                  </a:lnTo>
                  <a:lnTo>
                    <a:pt x="12634" y="21322"/>
                  </a:lnTo>
                  <a:lnTo>
                    <a:pt x="13439" y="21370"/>
                  </a:lnTo>
                  <a:lnTo>
                    <a:pt x="14243" y="21398"/>
                  </a:lnTo>
                  <a:lnTo>
                    <a:pt x="15019" y="21398"/>
                  </a:lnTo>
                  <a:lnTo>
                    <a:pt x="15402" y="21389"/>
                  </a:lnTo>
                  <a:lnTo>
                    <a:pt x="15785" y="21379"/>
                  </a:lnTo>
                  <a:lnTo>
                    <a:pt x="16159" y="21351"/>
                  </a:lnTo>
                  <a:lnTo>
                    <a:pt x="16523" y="21322"/>
                  </a:lnTo>
                  <a:lnTo>
                    <a:pt x="16877" y="21293"/>
                  </a:lnTo>
                  <a:lnTo>
                    <a:pt x="17231" y="21245"/>
                  </a:lnTo>
                  <a:lnTo>
                    <a:pt x="17576" y="21197"/>
                  </a:lnTo>
                  <a:lnTo>
                    <a:pt x="17911" y="21140"/>
                  </a:lnTo>
                  <a:lnTo>
                    <a:pt x="18228" y="21073"/>
                  </a:lnTo>
                  <a:lnTo>
                    <a:pt x="18544" y="21006"/>
                  </a:lnTo>
                  <a:lnTo>
                    <a:pt x="18850" y="20920"/>
                  </a:lnTo>
                  <a:lnTo>
                    <a:pt x="19147" y="20824"/>
                  </a:lnTo>
                  <a:lnTo>
                    <a:pt x="19425" y="20728"/>
                  </a:lnTo>
                  <a:lnTo>
                    <a:pt x="19693" y="20623"/>
                  </a:lnTo>
                  <a:lnTo>
                    <a:pt x="19846" y="20546"/>
                  </a:lnTo>
                  <a:lnTo>
                    <a:pt x="19980" y="20469"/>
                  </a:lnTo>
                  <a:lnTo>
                    <a:pt x="20114" y="20393"/>
                  </a:lnTo>
                  <a:lnTo>
                    <a:pt x="20249" y="20297"/>
                  </a:lnTo>
                  <a:lnTo>
                    <a:pt x="20363" y="20201"/>
                  </a:lnTo>
                  <a:lnTo>
                    <a:pt x="20478" y="20096"/>
                  </a:lnTo>
                  <a:lnTo>
                    <a:pt x="20593" y="19981"/>
                  </a:lnTo>
                  <a:lnTo>
                    <a:pt x="20699" y="19866"/>
                  </a:lnTo>
                  <a:lnTo>
                    <a:pt x="20794" y="19741"/>
                  </a:lnTo>
                  <a:lnTo>
                    <a:pt x="20881" y="19607"/>
                  </a:lnTo>
                  <a:lnTo>
                    <a:pt x="20967" y="19473"/>
                  </a:lnTo>
                  <a:lnTo>
                    <a:pt x="21044" y="19339"/>
                  </a:lnTo>
                  <a:lnTo>
                    <a:pt x="21111" y="19195"/>
                  </a:lnTo>
                  <a:lnTo>
                    <a:pt x="21168" y="19042"/>
                  </a:lnTo>
                  <a:lnTo>
                    <a:pt x="21216" y="18889"/>
                  </a:lnTo>
                  <a:lnTo>
                    <a:pt x="21264" y="18736"/>
                  </a:lnTo>
                  <a:lnTo>
                    <a:pt x="21446" y="18008"/>
                  </a:lnTo>
                  <a:lnTo>
                    <a:pt x="21637" y="17127"/>
                  </a:lnTo>
                  <a:lnTo>
                    <a:pt x="21743" y="16638"/>
                  </a:lnTo>
                  <a:lnTo>
                    <a:pt x="21848" y="16121"/>
                  </a:lnTo>
                  <a:lnTo>
                    <a:pt x="21953" y="15575"/>
                  </a:lnTo>
                  <a:lnTo>
                    <a:pt x="22049" y="15010"/>
                  </a:lnTo>
                  <a:lnTo>
                    <a:pt x="22155" y="14416"/>
                  </a:lnTo>
                  <a:lnTo>
                    <a:pt x="22241" y="13803"/>
                  </a:lnTo>
                  <a:lnTo>
                    <a:pt x="22327" y="13180"/>
                  </a:lnTo>
                  <a:lnTo>
                    <a:pt x="22404" y="12529"/>
                  </a:lnTo>
                  <a:lnTo>
                    <a:pt x="22471" y="11878"/>
                  </a:lnTo>
                  <a:lnTo>
                    <a:pt x="22519" y="11217"/>
                  </a:lnTo>
                  <a:lnTo>
                    <a:pt x="22566" y="10546"/>
                  </a:lnTo>
                  <a:lnTo>
                    <a:pt x="22595" y="9876"/>
                  </a:lnTo>
                  <a:lnTo>
                    <a:pt x="22605" y="9196"/>
                  </a:lnTo>
                  <a:lnTo>
                    <a:pt x="22595" y="8525"/>
                  </a:lnTo>
                  <a:lnTo>
                    <a:pt x="22566" y="7855"/>
                  </a:lnTo>
                  <a:lnTo>
                    <a:pt x="22519" y="7194"/>
                  </a:lnTo>
                  <a:lnTo>
                    <a:pt x="22490" y="6868"/>
                  </a:lnTo>
                  <a:lnTo>
                    <a:pt x="22451" y="6543"/>
                  </a:lnTo>
                  <a:lnTo>
                    <a:pt x="22413" y="6217"/>
                  </a:lnTo>
                  <a:lnTo>
                    <a:pt x="22365" y="5901"/>
                  </a:lnTo>
                  <a:lnTo>
                    <a:pt x="22308" y="5585"/>
                  </a:lnTo>
                  <a:lnTo>
                    <a:pt x="22241" y="5269"/>
                  </a:lnTo>
                  <a:lnTo>
                    <a:pt x="22174" y="4962"/>
                  </a:lnTo>
                  <a:lnTo>
                    <a:pt x="22097" y="4656"/>
                  </a:lnTo>
                  <a:lnTo>
                    <a:pt x="22020" y="4359"/>
                  </a:lnTo>
                  <a:lnTo>
                    <a:pt x="21925" y="4062"/>
                  </a:lnTo>
                  <a:lnTo>
                    <a:pt x="21829" y="3775"/>
                  </a:lnTo>
                  <a:lnTo>
                    <a:pt x="21724" y="3497"/>
                  </a:lnTo>
                  <a:lnTo>
                    <a:pt x="21609" y="3219"/>
                  </a:lnTo>
                  <a:lnTo>
                    <a:pt x="21494" y="2951"/>
                  </a:lnTo>
                  <a:lnTo>
                    <a:pt x="21360" y="2683"/>
                  </a:lnTo>
                  <a:lnTo>
                    <a:pt x="21225" y="2434"/>
                  </a:lnTo>
                  <a:lnTo>
                    <a:pt x="21082" y="2185"/>
                  </a:lnTo>
                  <a:lnTo>
                    <a:pt x="20929" y="1945"/>
                  </a:lnTo>
                  <a:lnTo>
                    <a:pt x="20756" y="1706"/>
                  </a:lnTo>
                  <a:lnTo>
                    <a:pt x="20584" y="1486"/>
                  </a:lnTo>
                  <a:lnTo>
                    <a:pt x="20402" y="1275"/>
                  </a:lnTo>
                  <a:lnTo>
                    <a:pt x="20210" y="1064"/>
                  </a:lnTo>
                  <a:lnTo>
                    <a:pt x="20009" y="863"/>
                  </a:lnTo>
                  <a:lnTo>
                    <a:pt x="19798" y="681"/>
                  </a:lnTo>
                  <a:lnTo>
                    <a:pt x="19549" y="480"/>
                  </a:lnTo>
                  <a:lnTo>
                    <a:pt x="19425" y="394"/>
                  </a:lnTo>
                  <a:lnTo>
                    <a:pt x="19300" y="317"/>
                  </a:lnTo>
                  <a:lnTo>
                    <a:pt x="19185" y="250"/>
                  </a:lnTo>
                  <a:lnTo>
                    <a:pt x="19070" y="183"/>
                  </a:lnTo>
                  <a:lnTo>
                    <a:pt x="18955" y="135"/>
                  </a:lnTo>
                  <a:lnTo>
                    <a:pt x="18850" y="97"/>
                  </a:lnTo>
                  <a:lnTo>
                    <a:pt x="18745" y="58"/>
                  </a:lnTo>
                  <a:lnTo>
                    <a:pt x="18639" y="30"/>
                  </a:lnTo>
                  <a:lnTo>
                    <a:pt x="18534" y="11"/>
                  </a:lnTo>
                  <a:lnTo>
                    <a:pt x="18429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6" name="Google Shape;676;p22"/>
            <p:cNvSpPr/>
            <p:nvPr/>
          </p:nvSpPr>
          <p:spPr>
            <a:xfrm>
              <a:off x="2245326" y="3107947"/>
              <a:ext cx="1263157" cy="1100154"/>
            </a:xfrm>
            <a:custGeom>
              <a:avLst/>
              <a:gdLst/>
              <a:ahLst/>
              <a:cxnLst/>
              <a:rect l="l" t="t" r="r" b="b"/>
              <a:pathLst>
                <a:path w="31245" h="27213" extrusionOk="0">
                  <a:moveTo>
                    <a:pt x="19626" y="1"/>
                  </a:moveTo>
                  <a:lnTo>
                    <a:pt x="17270" y="949"/>
                  </a:lnTo>
                  <a:lnTo>
                    <a:pt x="14828" y="1935"/>
                  </a:lnTo>
                  <a:lnTo>
                    <a:pt x="11992" y="3104"/>
                  </a:lnTo>
                  <a:lnTo>
                    <a:pt x="10527" y="3707"/>
                  </a:lnTo>
                  <a:lnTo>
                    <a:pt x="9090" y="4311"/>
                  </a:lnTo>
                  <a:lnTo>
                    <a:pt x="7721" y="4895"/>
                  </a:lnTo>
                  <a:lnTo>
                    <a:pt x="6466" y="5441"/>
                  </a:lnTo>
                  <a:lnTo>
                    <a:pt x="5364" y="5939"/>
                  </a:lnTo>
                  <a:lnTo>
                    <a:pt x="4885" y="6169"/>
                  </a:lnTo>
                  <a:lnTo>
                    <a:pt x="4454" y="6370"/>
                  </a:lnTo>
                  <a:lnTo>
                    <a:pt x="4090" y="6552"/>
                  </a:lnTo>
                  <a:lnTo>
                    <a:pt x="3784" y="6715"/>
                  </a:lnTo>
                  <a:lnTo>
                    <a:pt x="3545" y="6849"/>
                  </a:lnTo>
                  <a:lnTo>
                    <a:pt x="3391" y="6954"/>
                  </a:lnTo>
                  <a:lnTo>
                    <a:pt x="3295" y="7041"/>
                  </a:lnTo>
                  <a:lnTo>
                    <a:pt x="3200" y="7127"/>
                  </a:lnTo>
                  <a:lnTo>
                    <a:pt x="3114" y="7232"/>
                  </a:lnTo>
                  <a:lnTo>
                    <a:pt x="3018" y="7347"/>
                  </a:lnTo>
                  <a:lnTo>
                    <a:pt x="2932" y="7472"/>
                  </a:lnTo>
                  <a:lnTo>
                    <a:pt x="2845" y="7606"/>
                  </a:lnTo>
                  <a:lnTo>
                    <a:pt x="2769" y="7749"/>
                  </a:lnTo>
                  <a:lnTo>
                    <a:pt x="2682" y="7903"/>
                  </a:lnTo>
                  <a:lnTo>
                    <a:pt x="2520" y="8247"/>
                  </a:lnTo>
                  <a:lnTo>
                    <a:pt x="2366" y="8631"/>
                  </a:lnTo>
                  <a:lnTo>
                    <a:pt x="2213" y="9042"/>
                  </a:lnTo>
                  <a:lnTo>
                    <a:pt x="2070" y="9493"/>
                  </a:lnTo>
                  <a:lnTo>
                    <a:pt x="1935" y="9981"/>
                  </a:lnTo>
                  <a:lnTo>
                    <a:pt x="1801" y="10498"/>
                  </a:lnTo>
                  <a:lnTo>
                    <a:pt x="1677" y="11044"/>
                  </a:lnTo>
                  <a:lnTo>
                    <a:pt x="1552" y="11619"/>
                  </a:lnTo>
                  <a:lnTo>
                    <a:pt x="1437" y="12222"/>
                  </a:lnTo>
                  <a:lnTo>
                    <a:pt x="1322" y="12855"/>
                  </a:lnTo>
                  <a:lnTo>
                    <a:pt x="1217" y="13506"/>
                  </a:lnTo>
                  <a:lnTo>
                    <a:pt x="1112" y="14186"/>
                  </a:lnTo>
                  <a:lnTo>
                    <a:pt x="1016" y="14875"/>
                  </a:lnTo>
                  <a:lnTo>
                    <a:pt x="920" y="15594"/>
                  </a:lnTo>
                  <a:lnTo>
                    <a:pt x="834" y="16331"/>
                  </a:lnTo>
                  <a:lnTo>
                    <a:pt x="748" y="17078"/>
                  </a:lnTo>
                  <a:lnTo>
                    <a:pt x="585" y="18621"/>
                  </a:lnTo>
                  <a:lnTo>
                    <a:pt x="441" y="20210"/>
                  </a:lnTo>
                  <a:lnTo>
                    <a:pt x="307" y="21829"/>
                  </a:lnTo>
                  <a:lnTo>
                    <a:pt x="192" y="23477"/>
                  </a:lnTo>
                  <a:lnTo>
                    <a:pt x="87" y="25124"/>
                  </a:lnTo>
                  <a:lnTo>
                    <a:pt x="1" y="26772"/>
                  </a:lnTo>
                  <a:lnTo>
                    <a:pt x="451" y="26906"/>
                  </a:lnTo>
                  <a:lnTo>
                    <a:pt x="844" y="27021"/>
                  </a:lnTo>
                  <a:lnTo>
                    <a:pt x="1207" y="27107"/>
                  </a:lnTo>
                  <a:lnTo>
                    <a:pt x="1380" y="27135"/>
                  </a:lnTo>
                  <a:lnTo>
                    <a:pt x="1552" y="27164"/>
                  </a:lnTo>
                  <a:lnTo>
                    <a:pt x="1725" y="27183"/>
                  </a:lnTo>
                  <a:lnTo>
                    <a:pt x="1897" y="27193"/>
                  </a:lnTo>
                  <a:lnTo>
                    <a:pt x="2280" y="27212"/>
                  </a:lnTo>
                  <a:lnTo>
                    <a:pt x="2702" y="27203"/>
                  </a:lnTo>
                  <a:lnTo>
                    <a:pt x="3190" y="27174"/>
                  </a:lnTo>
                  <a:lnTo>
                    <a:pt x="3305" y="26896"/>
                  </a:lnTo>
                  <a:lnTo>
                    <a:pt x="3621" y="26091"/>
                  </a:lnTo>
                  <a:lnTo>
                    <a:pt x="4119" y="24818"/>
                  </a:lnTo>
                  <a:lnTo>
                    <a:pt x="4771" y="23113"/>
                  </a:lnTo>
                  <a:lnTo>
                    <a:pt x="5144" y="22117"/>
                  </a:lnTo>
                  <a:lnTo>
                    <a:pt x="5537" y="21044"/>
                  </a:lnTo>
                  <a:lnTo>
                    <a:pt x="5949" y="19875"/>
                  </a:lnTo>
                  <a:lnTo>
                    <a:pt x="6389" y="18649"/>
                  </a:lnTo>
                  <a:lnTo>
                    <a:pt x="6839" y="17347"/>
                  </a:lnTo>
                  <a:lnTo>
                    <a:pt x="7299" y="15987"/>
                  </a:lnTo>
                  <a:lnTo>
                    <a:pt x="7768" y="14569"/>
                  </a:lnTo>
                  <a:lnTo>
                    <a:pt x="8238" y="13104"/>
                  </a:lnTo>
                  <a:lnTo>
                    <a:pt x="26791" y="11810"/>
                  </a:lnTo>
                  <a:lnTo>
                    <a:pt x="27001" y="11801"/>
                  </a:lnTo>
                  <a:lnTo>
                    <a:pt x="27212" y="11791"/>
                  </a:lnTo>
                  <a:lnTo>
                    <a:pt x="27404" y="11772"/>
                  </a:lnTo>
                  <a:lnTo>
                    <a:pt x="27595" y="11743"/>
                  </a:lnTo>
                  <a:lnTo>
                    <a:pt x="27777" y="11705"/>
                  </a:lnTo>
                  <a:lnTo>
                    <a:pt x="27959" y="11657"/>
                  </a:lnTo>
                  <a:lnTo>
                    <a:pt x="28131" y="11609"/>
                  </a:lnTo>
                  <a:lnTo>
                    <a:pt x="28294" y="11542"/>
                  </a:lnTo>
                  <a:lnTo>
                    <a:pt x="28457" y="11475"/>
                  </a:lnTo>
                  <a:lnTo>
                    <a:pt x="28610" y="11408"/>
                  </a:lnTo>
                  <a:lnTo>
                    <a:pt x="28754" y="11322"/>
                  </a:lnTo>
                  <a:lnTo>
                    <a:pt x="28898" y="11236"/>
                  </a:lnTo>
                  <a:lnTo>
                    <a:pt x="29032" y="11140"/>
                  </a:lnTo>
                  <a:lnTo>
                    <a:pt x="29166" y="11044"/>
                  </a:lnTo>
                  <a:lnTo>
                    <a:pt x="29290" y="10939"/>
                  </a:lnTo>
                  <a:lnTo>
                    <a:pt x="29415" y="10834"/>
                  </a:lnTo>
                  <a:lnTo>
                    <a:pt x="29530" y="10719"/>
                  </a:lnTo>
                  <a:lnTo>
                    <a:pt x="29645" y="10594"/>
                  </a:lnTo>
                  <a:lnTo>
                    <a:pt x="29750" y="10470"/>
                  </a:lnTo>
                  <a:lnTo>
                    <a:pt x="29846" y="10335"/>
                  </a:lnTo>
                  <a:lnTo>
                    <a:pt x="29942" y="10201"/>
                  </a:lnTo>
                  <a:lnTo>
                    <a:pt x="30038" y="10067"/>
                  </a:lnTo>
                  <a:lnTo>
                    <a:pt x="30210" y="9780"/>
                  </a:lnTo>
                  <a:lnTo>
                    <a:pt x="30363" y="9473"/>
                  </a:lnTo>
                  <a:lnTo>
                    <a:pt x="30497" y="9167"/>
                  </a:lnTo>
                  <a:lnTo>
                    <a:pt x="30622" y="8841"/>
                  </a:lnTo>
                  <a:lnTo>
                    <a:pt x="30727" y="8506"/>
                  </a:lnTo>
                  <a:lnTo>
                    <a:pt x="30823" y="8171"/>
                  </a:lnTo>
                  <a:lnTo>
                    <a:pt x="30909" y="7826"/>
                  </a:lnTo>
                  <a:lnTo>
                    <a:pt x="30976" y="7481"/>
                  </a:lnTo>
                  <a:lnTo>
                    <a:pt x="31034" y="7136"/>
                  </a:lnTo>
                  <a:lnTo>
                    <a:pt x="31091" y="6792"/>
                  </a:lnTo>
                  <a:lnTo>
                    <a:pt x="31129" y="6447"/>
                  </a:lnTo>
                  <a:lnTo>
                    <a:pt x="31158" y="6102"/>
                  </a:lnTo>
                  <a:lnTo>
                    <a:pt x="31187" y="5776"/>
                  </a:lnTo>
                  <a:lnTo>
                    <a:pt x="31225" y="5135"/>
                  </a:lnTo>
                  <a:lnTo>
                    <a:pt x="31235" y="4541"/>
                  </a:lnTo>
                  <a:lnTo>
                    <a:pt x="31244" y="4004"/>
                  </a:lnTo>
                  <a:lnTo>
                    <a:pt x="31244" y="3545"/>
                  </a:lnTo>
                  <a:lnTo>
                    <a:pt x="31244" y="1524"/>
                  </a:lnTo>
                  <a:lnTo>
                    <a:pt x="196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7" name="Google Shape;677;p22"/>
            <p:cNvSpPr/>
            <p:nvPr/>
          </p:nvSpPr>
          <p:spPr>
            <a:xfrm>
              <a:off x="2497793" y="2941469"/>
              <a:ext cx="215721" cy="56962"/>
            </a:xfrm>
            <a:custGeom>
              <a:avLst/>
              <a:gdLst/>
              <a:ahLst/>
              <a:cxnLst/>
              <a:rect l="l" t="t" r="r" b="b"/>
              <a:pathLst>
                <a:path w="5336" h="1409" extrusionOk="0">
                  <a:moveTo>
                    <a:pt x="3171" y="0"/>
                  </a:moveTo>
                  <a:lnTo>
                    <a:pt x="3037" y="10"/>
                  </a:lnTo>
                  <a:lnTo>
                    <a:pt x="2912" y="19"/>
                  </a:lnTo>
                  <a:lnTo>
                    <a:pt x="2788" y="38"/>
                  </a:lnTo>
                  <a:lnTo>
                    <a:pt x="2673" y="67"/>
                  </a:lnTo>
                  <a:lnTo>
                    <a:pt x="2424" y="125"/>
                  </a:lnTo>
                  <a:lnTo>
                    <a:pt x="2175" y="211"/>
                  </a:lnTo>
                  <a:lnTo>
                    <a:pt x="1629" y="402"/>
                  </a:lnTo>
                  <a:lnTo>
                    <a:pt x="336" y="833"/>
                  </a:lnTo>
                  <a:lnTo>
                    <a:pt x="269" y="862"/>
                  </a:lnTo>
                  <a:lnTo>
                    <a:pt x="202" y="900"/>
                  </a:lnTo>
                  <a:lnTo>
                    <a:pt x="144" y="939"/>
                  </a:lnTo>
                  <a:lnTo>
                    <a:pt x="96" y="987"/>
                  </a:lnTo>
                  <a:lnTo>
                    <a:pt x="58" y="1035"/>
                  </a:lnTo>
                  <a:lnTo>
                    <a:pt x="29" y="1082"/>
                  </a:lnTo>
                  <a:lnTo>
                    <a:pt x="10" y="1130"/>
                  </a:lnTo>
                  <a:lnTo>
                    <a:pt x="1" y="1178"/>
                  </a:lnTo>
                  <a:lnTo>
                    <a:pt x="1" y="1217"/>
                  </a:lnTo>
                  <a:lnTo>
                    <a:pt x="10" y="1264"/>
                  </a:lnTo>
                  <a:lnTo>
                    <a:pt x="29" y="1303"/>
                  </a:lnTo>
                  <a:lnTo>
                    <a:pt x="58" y="1331"/>
                  </a:lnTo>
                  <a:lnTo>
                    <a:pt x="96" y="1360"/>
                  </a:lnTo>
                  <a:lnTo>
                    <a:pt x="154" y="1389"/>
                  </a:lnTo>
                  <a:lnTo>
                    <a:pt x="221" y="1398"/>
                  </a:lnTo>
                  <a:lnTo>
                    <a:pt x="297" y="1408"/>
                  </a:lnTo>
                  <a:lnTo>
                    <a:pt x="4914" y="1408"/>
                  </a:lnTo>
                  <a:lnTo>
                    <a:pt x="5336" y="354"/>
                  </a:lnTo>
                  <a:lnTo>
                    <a:pt x="3726" y="58"/>
                  </a:lnTo>
                  <a:lnTo>
                    <a:pt x="3583" y="29"/>
                  </a:lnTo>
                  <a:lnTo>
                    <a:pt x="3439" y="10"/>
                  </a:lnTo>
                  <a:lnTo>
                    <a:pt x="3295" y="10"/>
                  </a:lnTo>
                  <a:lnTo>
                    <a:pt x="3171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8" name="Google Shape;678;p22"/>
            <p:cNvSpPr/>
            <p:nvPr/>
          </p:nvSpPr>
          <p:spPr>
            <a:xfrm>
              <a:off x="3297762" y="2216211"/>
              <a:ext cx="311009" cy="575041"/>
            </a:xfrm>
            <a:custGeom>
              <a:avLst/>
              <a:gdLst/>
              <a:ahLst/>
              <a:cxnLst/>
              <a:rect l="l" t="t" r="r" b="b"/>
              <a:pathLst>
                <a:path w="7693" h="14224" extrusionOk="0">
                  <a:moveTo>
                    <a:pt x="3794" y="0"/>
                  </a:moveTo>
                  <a:lnTo>
                    <a:pt x="3679" y="10"/>
                  </a:lnTo>
                  <a:lnTo>
                    <a:pt x="3564" y="19"/>
                  </a:lnTo>
                  <a:lnTo>
                    <a:pt x="3439" y="48"/>
                  </a:lnTo>
                  <a:lnTo>
                    <a:pt x="3324" y="77"/>
                  </a:lnTo>
                  <a:lnTo>
                    <a:pt x="3200" y="115"/>
                  </a:lnTo>
                  <a:lnTo>
                    <a:pt x="3085" y="163"/>
                  </a:lnTo>
                  <a:lnTo>
                    <a:pt x="2970" y="221"/>
                  </a:lnTo>
                  <a:lnTo>
                    <a:pt x="2855" y="278"/>
                  </a:lnTo>
                  <a:lnTo>
                    <a:pt x="2740" y="355"/>
                  </a:lnTo>
                  <a:lnTo>
                    <a:pt x="2625" y="431"/>
                  </a:lnTo>
                  <a:lnTo>
                    <a:pt x="2510" y="517"/>
                  </a:lnTo>
                  <a:lnTo>
                    <a:pt x="2395" y="623"/>
                  </a:lnTo>
                  <a:lnTo>
                    <a:pt x="2290" y="728"/>
                  </a:lnTo>
                  <a:lnTo>
                    <a:pt x="2175" y="843"/>
                  </a:lnTo>
                  <a:lnTo>
                    <a:pt x="2070" y="977"/>
                  </a:lnTo>
                  <a:lnTo>
                    <a:pt x="1964" y="1111"/>
                  </a:lnTo>
                  <a:lnTo>
                    <a:pt x="1849" y="1255"/>
                  </a:lnTo>
                  <a:lnTo>
                    <a:pt x="1754" y="1418"/>
                  </a:lnTo>
                  <a:lnTo>
                    <a:pt x="1648" y="1581"/>
                  </a:lnTo>
                  <a:lnTo>
                    <a:pt x="1514" y="1811"/>
                  </a:lnTo>
                  <a:lnTo>
                    <a:pt x="1399" y="2040"/>
                  </a:lnTo>
                  <a:lnTo>
                    <a:pt x="1275" y="2280"/>
                  </a:lnTo>
                  <a:lnTo>
                    <a:pt x="1169" y="2519"/>
                  </a:lnTo>
                  <a:lnTo>
                    <a:pt x="1064" y="2759"/>
                  </a:lnTo>
                  <a:lnTo>
                    <a:pt x="968" y="2998"/>
                  </a:lnTo>
                  <a:lnTo>
                    <a:pt x="872" y="3247"/>
                  </a:lnTo>
                  <a:lnTo>
                    <a:pt x="786" y="3496"/>
                  </a:lnTo>
                  <a:lnTo>
                    <a:pt x="623" y="4004"/>
                  </a:lnTo>
                  <a:lnTo>
                    <a:pt x="489" y="4521"/>
                  </a:lnTo>
                  <a:lnTo>
                    <a:pt x="365" y="5038"/>
                  </a:lnTo>
                  <a:lnTo>
                    <a:pt x="269" y="5556"/>
                  </a:lnTo>
                  <a:lnTo>
                    <a:pt x="192" y="6073"/>
                  </a:lnTo>
                  <a:lnTo>
                    <a:pt x="125" y="6590"/>
                  </a:lnTo>
                  <a:lnTo>
                    <a:pt x="68" y="7107"/>
                  </a:lnTo>
                  <a:lnTo>
                    <a:pt x="39" y="7624"/>
                  </a:lnTo>
                  <a:lnTo>
                    <a:pt x="10" y="8123"/>
                  </a:lnTo>
                  <a:lnTo>
                    <a:pt x="1" y="8621"/>
                  </a:lnTo>
                  <a:lnTo>
                    <a:pt x="1" y="9109"/>
                  </a:lnTo>
                  <a:lnTo>
                    <a:pt x="1" y="9578"/>
                  </a:lnTo>
                  <a:lnTo>
                    <a:pt x="20" y="10038"/>
                  </a:lnTo>
                  <a:lnTo>
                    <a:pt x="49" y="10488"/>
                  </a:lnTo>
                  <a:lnTo>
                    <a:pt x="78" y="10910"/>
                  </a:lnTo>
                  <a:lnTo>
                    <a:pt x="106" y="11322"/>
                  </a:lnTo>
                  <a:lnTo>
                    <a:pt x="183" y="12059"/>
                  </a:lnTo>
                  <a:lnTo>
                    <a:pt x="269" y="12701"/>
                  </a:lnTo>
                  <a:lnTo>
                    <a:pt x="355" y="13228"/>
                  </a:lnTo>
                  <a:lnTo>
                    <a:pt x="422" y="13630"/>
                  </a:lnTo>
                  <a:lnTo>
                    <a:pt x="489" y="13956"/>
                  </a:lnTo>
                  <a:lnTo>
                    <a:pt x="1169" y="14032"/>
                  </a:lnTo>
                  <a:lnTo>
                    <a:pt x="1802" y="14090"/>
                  </a:lnTo>
                  <a:lnTo>
                    <a:pt x="2395" y="14138"/>
                  </a:lnTo>
                  <a:lnTo>
                    <a:pt x="2951" y="14176"/>
                  </a:lnTo>
                  <a:lnTo>
                    <a:pt x="3468" y="14205"/>
                  </a:lnTo>
                  <a:lnTo>
                    <a:pt x="3957" y="14224"/>
                  </a:lnTo>
                  <a:lnTo>
                    <a:pt x="4847" y="14224"/>
                  </a:lnTo>
                  <a:lnTo>
                    <a:pt x="5250" y="14205"/>
                  </a:lnTo>
                  <a:lnTo>
                    <a:pt x="5633" y="14185"/>
                  </a:lnTo>
                  <a:lnTo>
                    <a:pt x="5997" y="14147"/>
                  </a:lnTo>
                  <a:lnTo>
                    <a:pt x="6342" y="14109"/>
                  </a:lnTo>
                  <a:lnTo>
                    <a:pt x="6667" y="14051"/>
                  </a:lnTo>
                  <a:lnTo>
                    <a:pt x="6983" y="13984"/>
                  </a:lnTo>
                  <a:lnTo>
                    <a:pt x="7290" y="13917"/>
                  </a:lnTo>
                  <a:lnTo>
                    <a:pt x="7587" y="13831"/>
                  </a:lnTo>
                  <a:lnTo>
                    <a:pt x="7615" y="12682"/>
                  </a:lnTo>
                  <a:lnTo>
                    <a:pt x="7644" y="11465"/>
                  </a:lnTo>
                  <a:lnTo>
                    <a:pt x="7673" y="10000"/>
                  </a:lnTo>
                  <a:lnTo>
                    <a:pt x="7692" y="8429"/>
                  </a:lnTo>
                  <a:lnTo>
                    <a:pt x="7692" y="7644"/>
                  </a:lnTo>
                  <a:lnTo>
                    <a:pt x="7683" y="6887"/>
                  </a:lnTo>
                  <a:lnTo>
                    <a:pt x="7673" y="6178"/>
                  </a:lnTo>
                  <a:lnTo>
                    <a:pt x="7654" y="5527"/>
                  </a:lnTo>
                  <a:lnTo>
                    <a:pt x="7625" y="4962"/>
                  </a:lnTo>
                  <a:lnTo>
                    <a:pt x="7587" y="4483"/>
                  </a:lnTo>
                  <a:lnTo>
                    <a:pt x="7539" y="4195"/>
                  </a:lnTo>
                  <a:lnTo>
                    <a:pt x="7481" y="3899"/>
                  </a:lnTo>
                  <a:lnTo>
                    <a:pt x="7414" y="3611"/>
                  </a:lnTo>
                  <a:lnTo>
                    <a:pt x="7319" y="3324"/>
                  </a:lnTo>
                  <a:lnTo>
                    <a:pt x="7213" y="3037"/>
                  </a:lnTo>
                  <a:lnTo>
                    <a:pt x="7098" y="2759"/>
                  </a:lnTo>
                  <a:lnTo>
                    <a:pt x="6964" y="2481"/>
                  </a:lnTo>
                  <a:lnTo>
                    <a:pt x="6820" y="2213"/>
                  </a:lnTo>
                  <a:lnTo>
                    <a:pt x="6658" y="1954"/>
                  </a:lnTo>
                  <a:lnTo>
                    <a:pt x="6495" y="1705"/>
                  </a:lnTo>
                  <a:lnTo>
                    <a:pt x="6313" y="1466"/>
                  </a:lnTo>
                  <a:lnTo>
                    <a:pt x="6131" y="1236"/>
                  </a:lnTo>
                  <a:lnTo>
                    <a:pt x="5930" y="1025"/>
                  </a:lnTo>
                  <a:lnTo>
                    <a:pt x="5729" y="834"/>
                  </a:lnTo>
                  <a:lnTo>
                    <a:pt x="5518" y="652"/>
                  </a:lnTo>
                  <a:lnTo>
                    <a:pt x="5298" y="489"/>
                  </a:lnTo>
                  <a:lnTo>
                    <a:pt x="5077" y="355"/>
                  </a:lnTo>
                  <a:lnTo>
                    <a:pt x="4847" y="230"/>
                  </a:lnTo>
                  <a:lnTo>
                    <a:pt x="4618" y="134"/>
                  </a:lnTo>
                  <a:lnTo>
                    <a:pt x="4503" y="96"/>
                  </a:lnTo>
                  <a:lnTo>
                    <a:pt x="4388" y="67"/>
                  </a:lnTo>
                  <a:lnTo>
                    <a:pt x="4273" y="39"/>
                  </a:lnTo>
                  <a:lnTo>
                    <a:pt x="4148" y="19"/>
                  </a:lnTo>
                  <a:lnTo>
                    <a:pt x="4033" y="10"/>
                  </a:lnTo>
                  <a:lnTo>
                    <a:pt x="3918" y="0"/>
                  </a:lnTo>
                  <a:close/>
                </a:path>
              </a:pathLst>
            </a:custGeom>
            <a:solidFill>
              <a:srgbClr val="FF80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9" name="Google Shape;679;p22"/>
            <p:cNvSpPr/>
            <p:nvPr/>
          </p:nvSpPr>
          <p:spPr>
            <a:xfrm>
              <a:off x="1720260" y="2966615"/>
              <a:ext cx="427157" cy="87566"/>
            </a:xfrm>
            <a:custGeom>
              <a:avLst/>
              <a:gdLst/>
              <a:ahLst/>
              <a:cxnLst/>
              <a:rect l="l" t="t" r="r" b="b"/>
              <a:pathLst>
                <a:path w="10566" h="2166" extrusionOk="0">
                  <a:moveTo>
                    <a:pt x="2060" y="1"/>
                  </a:moveTo>
                  <a:lnTo>
                    <a:pt x="1849" y="10"/>
                  </a:lnTo>
                  <a:lnTo>
                    <a:pt x="1648" y="49"/>
                  </a:lnTo>
                  <a:lnTo>
                    <a:pt x="1447" y="96"/>
                  </a:lnTo>
                  <a:lnTo>
                    <a:pt x="1255" y="163"/>
                  </a:lnTo>
                  <a:lnTo>
                    <a:pt x="1073" y="250"/>
                  </a:lnTo>
                  <a:lnTo>
                    <a:pt x="911" y="355"/>
                  </a:lnTo>
                  <a:lnTo>
                    <a:pt x="748" y="480"/>
                  </a:lnTo>
                  <a:lnTo>
                    <a:pt x="604" y="614"/>
                  </a:lnTo>
                  <a:lnTo>
                    <a:pt x="470" y="757"/>
                  </a:lnTo>
                  <a:lnTo>
                    <a:pt x="346" y="911"/>
                  </a:lnTo>
                  <a:lnTo>
                    <a:pt x="250" y="1083"/>
                  </a:lnTo>
                  <a:lnTo>
                    <a:pt x="164" y="1265"/>
                  </a:lnTo>
                  <a:lnTo>
                    <a:pt x="87" y="1457"/>
                  </a:lnTo>
                  <a:lnTo>
                    <a:pt x="39" y="1658"/>
                  </a:lnTo>
                  <a:lnTo>
                    <a:pt x="10" y="1859"/>
                  </a:lnTo>
                  <a:lnTo>
                    <a:pt x="1" y="2070"/>
                  </a:lnTo>
                  <a:lnTo>
                    <a:pt x="1" y="2165"/>
                  </a:lnTo>
                  <a:lnTo>
                    <a:pt x="10565" y="2165"/>
                  </a:lnTo>
                  <a:lnTo>
                    <a:pt x="10565" y="2070"/>
                  </a:lnTo>
                  <a:lnTo>
                    <a:pt x="10556" y="1859"/>
                  </a:lnTo>
                  <a:lnTo>
                    <a:pt x="10517" y="1658"/>
                  </a:lnTo>
                  <a:lnTo>
                    <a:pt x="10470" y="1457"/>
                  </a:lnTo>
                  <a:lnTo>
                    <a:pt x="10403" y="1265"/>
                  </a:lnTo>
                  <a:lnTo>
                    <a:pt x="10316" y="1083"/>
                  </a:lnTo>
                  <a:lnTo>
                    <a:pt x="10211" y="911"/>
                  </a:lnTo>
                  <a:lnTo>
                    <a:pt x="10086" y="757"/>
                  </a:lnTo>
                  <a:lnTo>
                    <a:pt x="9952" y="614"/>
                  </a:lnTo>
                  <a:lnTo>
                    <a:pt x="9809" y="480"/>
                  </a:lnTo>
                  <a:lnTo>
                    <a:pt x="9655" y="355"/>
                  </a:lnTo>
                  <a:lnTo>
                    <a:pt x="9483" y="250"/>
                  </a:lnTo>
                  <a:lnTo>
                    <a:pt x="9301" y="163"/>
                  </a:lnTo>
                  <a:lnTo>
                    <a:pt x="9110" y="96"/>
                  </a:lnTo>
                  <a:lnTo>
                    <a:pt x="8908" y="49"/>
                  </a:lnTo>
                  <a:lnTo>
                    <a:pt x="8707" y="10"/>
                  </a:lnTo>
                  <a:lnTo>
                    <a:pt x="84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0" name="Google Shape;680;p22"/>
            <p:cNvSpPr/>
            <p:nvPr/>
          </p:nvSpPr>
          <p:spPr>
            <a:xfrm>
              <a:off x="1616889" y="2749401"/>
              <a:ext cx="322975" cy="304783"/>
            </a:xfrm>
            <a:custGeom>
              <a:avLst/>
              <a:gdLst/>
              <a:ahLst/>
              <a:cxnLst/>
              <a:rect l="l" t="t" r="r" b="b"/>
              <a:pathLst>
                <a:path w="7989" h="7539" extrusionOk="0">
                  <a:moveTo>
                    <a:pt x="1916" y="0"/>
                  </a:moveTo>
                  <a:lnTo>
                    <a:pt x="0" y="7538"/>
                  </a:lnTo>
                  <a:lnTo>
                    <a:pt x="6073" y="7538"/>
                  </a:lnTo>
                  <a:lnTo>
                    <a:pt x="798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1" name="Google Shape;681;p22"/>
            <p:cNvSpPr/>
            <p:nvPr/>
          </p:nvSpPr>
          <p:spPr>
            <a:xfrm>
              <a:off x="1132856" y="1940136"/>
              <a:ext cx="1342557" cy="867008"/>
            </a:xfrm>
            <a:custGeom>
              <a:avLst/>
              <a:gdLst/>
              <a:ahLst/>
              <a:cxnLst/>
              <a:rect l="l" t="t" r="r" b="b"/>
              <a:pathLst>
                <a:path w="33209" h="21446" extrusionOk="0">
                  <a:moveTo>
                    <a:pt x="1581" y="0"/>
                  </a:moveTo>
                  <a:lnTo>
                    <a:pt x="1418" y="10"/>
                  </a:lnTo>
                  <a:lnTo>
                    <a:pt x="1265" y="38"/>
                  </a:lnTo>
                  <a:lnTo>
                    <a:pt x="1112" y="77"/>
                  </a:lnTo>
                  <a:lnTo>
                    <a:pt x="968" y="125"/>
                  </a:lnTo>
                  <a:lnTo>
                    <a:pt x="824" y="192"/>
                  </a:lnTo>
                  <a:lnTo>
                    <a:pt x="700" y="268"/>
                  </a:lnTo>
                  <a:lnTo>
                    <a:pt x="575" y="364"/>
                  </a:lnTo>
                  <a:lnTo>
                    <a:pt x="461" y="469"/>
                  </a:lnTo>
                  <a:lnTo>
                    <a:pt x="365" y="575"/>
                  </a:lnTo>
                  <a:lnTo>
                    <a:pt x="269" y="699"/>
                  </a:lnTo>
                  <a:lnTo>
                    <a:pt x="192" y="833"/>
                  </a:lnTo>
                  <a:lnTo>
                    <a:pt x="125" y="967"/>
                  </a:lnTo>
                  <a:lnTo>
                    <a:pt x="68" y="1111"/>
                  </a:lnTo>
                  <a:lnTo>
                    <a:pt x="30" y="1264"/>
                  </a:lnTo>
                  <a:lnTo>
                    <a:pt x="10" y="1427"/>
                  </a:lnTo>
                  <a:lnTo>
                    <a:pt x="1" y="1590"/>
                  </a:lnTo>
                  <a:lnTo>
                    <a:pt x="2261" y="19865"/>
                  </a:lnTo>
                  <a:lnTo>
                    <a:pt x="2271" y="20028"/>
                  </a:lnTo>
                  <a:lnTo>
                    <a:pt x="2290" y="20181"/>
                  </a:lnTo>
                  <a:lnTo>
                    <a:pt x="2328" y="20334"/>
                  </a:lnTo>
                  <a:lnTo>
                    <a:pt x="2386" y="20478"/>
                  </a:lnTo>
                  <a:lnTo>
                    <a:pt x="2453" y="20622"/>
                  </a:lnTo>
                  <a:lnTo>
                    <a:pt x="2529" y="20756"/>
                  </a:lnTo>
                  <a:lnTo>
                    <a:pt x="2625" y="20871"/>
                  </a:lnTo>
                  <a:lnTo>
                    <a:pt x="2721" y="20986"/>
                  </a:lnTo>
                  <a:lnTo>
                    <a:pt x="2836" y="21091"/>
                  </a:lnTo>
                  <a:lnTo>
                    <a:pt x="2960" y="21177"/>
                  </a:lnTo>
                  <a:lnTo>
                    <a:pt x="3085" y="21263"/>
                  </a:lnTo>
                  <a:lnTo>
                    <a:pt x="3229" y="21321"/>
                  </a:lnTo>
                  <a:lnTo>
                    <a:pt x="3372" y="21378"/>
                  </a:lnTo>
                  <a:lnTo>
                    <a:pt x="3526" y="21417"/>
                  </a:lnTo>
                  <a:lnTo>
                    <a:pt x="3679" y="21445"/>
                  </a:lnTo>
                  <a:lnTo>
                    <a:pt x="31790" y="21445"/>
                  </a:lnTo>
                  <a:lnTo>
                    <a:pt x="31944" y="21417"/>
                  </a:lnTo>
                  <a:lnTo>
                    <a:pt x="32097" y="21378"/>
                  </a:lnTo>
                  <a:lnTo>
                    <a:pt x="32241" y="21321"/>
                  </a:lnTo>
                  <a:lnTo>
                    <a:pt x="32384" y="21263"/>
                  </a:lnTo>
                  <a:lnTo>
                    <a:pt x="32518" y="21177"/>
                  </a:lnTo>
                  <a:lnTo>
                    <a:pt x="32633" y="21091"/>
                  </a:lnTo>
                  <a:lnTo>
                    <a:pt x="32748" y="20986"/>
                  </a:lnTo>
                  <a:lnTo>
                    <a:pt x="32854" y="20871"/>
                  </a:lnTo>
                  <a:lnTo>
                    <a:pt x="32940" y="20756"/>
                  </a:lnTo>
                  <a:lnTo>
                    <a:pt x="33016" y="20622"/>
                  </a:lnTo>
                  <a:lnTo>
                    <a:pt x="33084" y="20478"/>
                  </a:lnTo>
                  <a:lnTo>
                    <a:pt x="33141" y="20334"/>
                  </a:lnTo>
                  <a:lnTo>
                    <a:pt x="33179" y="20181"/>
                  </a:lnTo>
                  <a:lnTo>
                    <a:pt x="33208" y="20028"/>
                  </a:lnTo>
                  <a:lnTo>
                    <a:pt x="33208" y="19865"/>
                  </a:lnTo>
                  <a:lnTo>
                    <a:pt x="30948" y="1590"/>
                  </a:lnTo>
                  <a:lnTo>
                    <a:pt x="30948" y="1427"/>
                  </a:lnTo>
                  <a:lnTo>
                    <a:pt x="30919" y="1264"/>
                  </a:lnTo>
                  <a:lnTo>
                    <a:pt x="30881" y="1111"/>
                  </a:lnTo>
                  <a:lnTo>
                    <a:pt x="30823" y="967"/>
                  </a:lnTo>
                  <a:lnTo>
                    <a:pt x="30756" y="833"/>
                  </a:lnTo>
                  <a:lnTo>
                    <a:pt x="30679" y="699"/>
                  </a:lnTo>
                  <a:lnTo>
                    <a:pt x="30593" y="575"/>
                  </a:lnTo>
                  <a:lnTo>
                    <a:pt x="30488" y="469"/>
                  </a:lnTo>
                  <a:lnTo>
                    <a:pt x="30373" y="364"/>
                  </a:lnTo>
                  <a:lnTo>
                    <a:pt x="30248" y="268"/>
                  </a:lnTo>
                  <a:lnTo>
                    <a:pt x="30124" y="192"/>
                  </a:lnTo>
                  <a:lnTo>
                    <a:pt x="29980" y="125"/>
                  </a:lnTo>
                  <a:lnTo>
                    <a:pt x="29837" y="77"/>
                  </a:lnTo>
                  <a:lnTo>
                    <a:pt x="29683" y="38"/>
                  </a:lnTo>
                  <a:lnTo>
                    <a:pt x="29530" y="10"/>
                  </a:lnTo>
                  <a:lnTo>
                    <a:pt x="293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2" name="Google Shape;682;p22"/>
            <p:cNvSpPr/>
            <p:nvPr/>
          </p:nvSpPr>
          <p:spPr>
            <a:xfrm>
              <a:off x="2263154" y="1940136"/>
              <a:ext cx="212244" cy="867008"/>
            </a:xfrm>
            <a:custGeom>
              <a:avLst/>
              <a:gdLst/>
              <a:ahLst/>
              <a:cxnLst/>
              <a:rect l="l" t="t" r="r" b="b"/>
              <a:pathLst>
                <a:path w="5250" h="21446" extrusionOk="0">
                  <a:moveTo>
                    <a:pt x="0" y="0"/>
                  </a:moveTo>
                  <a:lnTo>
                    <a:pt x="163" y="10"/>
                  </a:lnTo>
                  <a:lnTo>
                    <a:pt x="316" y="38"/>
                  </a:lnTo>
                  <a:lnTo>
                    <a:pt x="470" y="77"/>
                  </a:lnTo>
                  <a:lnTo>
                    <a:pt x="613" y="125"/>
                  </a:lnTo>
                  <a:lnTo>
                    <a:pt x="747" y="192"/>
                  </a:lnTo>
                  <a:lnTo>
                    <a:pt x="881" y="268"/>
                  </a:lnTo>
                  <a:lnTo>
                    <a:pt x="1006" y="364"/>
                  </a:lnTo>
                  <a:lnTo>
                    <a:pt x="1121" y="469"/>
                  </a:lnTo>
                  <a:lnTo>
                    <a:pt x="1217" y="575"/>
                  </a:lnTo>
                  <a:lnTo>
                    <a:pt x="1312" y="699"/>
                  </a:lnTo>
                  <a:lnTo>
                    <a:pt x="1389" y="833"/>
                  </a:lnTo>
                  <a:lnTo>
                    <a:pt x="1456" y="967"/>
                  </a:lnTo>
                  <a:lnTo>
                    <a:pt x="1514" y="1111"/>
                  </a:lnTo>
                  <a:lnTo>
                    <a:pt x="1552" y="1264"/>
                  </a:lnTo>
                  <a:lnTo>
                    <a:pt x="1571" y="1427"/>
                  </a:lnTo>
                  <a:lnTo>
                    <a:pt x="1581" y="1590"/>
                  </a:lnTo>
                  <a:lnTo>
                    <a:pt x="3841" y="19865"/>
                  </a:lnTo>
                  <a:lnTo>
                    <a:pt x="3831" y="20028"/>
                  </a:lnTo>
                  <a:lnTo>
                    <a:pt x="3812" y="20181"/>
                  </a:lnTo>
                  <a:lnTo>
                    <a:pt x="3774" y="20334"/>
                  </a:lnTo>
                  <a:lnTo>
                    <a:pt x="3717" y="20478"/>
                  </a:lnTo>
                  <a:lnTo>
                    <a:pt x="3649" y="20622"/>
                  </a:lnTo>
                  <a:lnTo>
                    <a:pt x="3573" y="20756"/>
                  </a:lnTo>
                  <a:lnTo>
                    <a:pt x="3477" y="20871"/>
                  </a:lnTo>
                  <a:lnTo>
                    <a:pt x="3381" y="20986"/>
                  </a:lnTo>
                  <a:lnTo>
                    <a:pt x="3266" y="21091"/>
                  </a:lnTo>
                  <a:lnTo>
                    <a:pt x="3142" y="21177"/>
                  </a:lnTo>
                  <a:lnTo>
                    <a:pt x="3008" y="21263"/>
                  </a:lnTo>
                  <a:lnTo>
                    <a:pt x="2874" y="21321"/>
                  </a:lnTo>
                  <a:lnTo>
                    <a:pt x="2730" y="21378"/>
                  </a:lnTo>
                  <a:lnTo>
                    <a:pt x="2577" y="21417"/>
                  </a:lnTo>
                  <a:lnTo>
                    <a:pt x="2423" y="21445"/>
                  </a:lnTo>
                  <a:lnTo>
                    <a:pt x="3831" y="21445"/>
                  </a:lnTo>
                  <a:lnTo>
                    <a:pt x="3985" y="21417"/>
                  </a:lnTo>
                  <a:lnTo>
                    <a:pt x="4138" y="21378"/>
                  </a:lnTo>
                  <a:lnTo>
                    <a:pt x="4282" y="21321"/>
                  </a:lnTo>
                  <a:lnTo>
                    <a:pt x="4425" y="21263"/>
                  </a:lnTo>
                  <a:lnTo>
                    <a:pt x="4559" y="21177"/>
                  </a:lnTo>
                  <a:lnTo>
                    <a:pt x="4674" y="21091"/>
                  </a:lnTo>
                  <a:lnTo>
                    <a:pt x="4789" y="20986"/>
                  </a:lnTo>
                  <a:lnTo>
                    <a:pt x="4895" y="20871"/>
                  </a:lnTo>
                  <a:lnTo>
                    <a:pt x="4981" y="20756"/>
                  </a:lnTo>
                  <a:lnTo>
                    <a:pt x="5057" y="20622"/>
                  </a:lnTo>
                  <a:lnTo>
                    <a:pt x="5125" y="20478"/>
                  </a:lnTo>
                  <a:lnTo>
                    <a:pt x="5182" y="20334"/>
                  </a:lnTo>
                  <a:lnTo>
                    <a:pt x="5220" y="20181"/>
                  </a:lnTo>
                  <a:lnTo>
                    <a:pt x="5249" y="20028"/>
                  </a:lnTo>
                  <a:lnTo>
                    <a:pt x="5249" y="19865"/>
                  </a:lnTo>
                  <a:lnTo>
                    <a:pt x="2989" y="1590"/>
                  </a:lnTo>
                  <a:lnTo>
                    <a:pt x="2989" y="1427"/>
                  </a:lnTo>
                  <a:lnTo>
                    <a:pt x="2960" y="1264"/>
                  </a:lnTo>
                  <a:lnTo>
                    <a:pt x="2922" y="1111"/>
                  </a:lnTo>
                  <a:lnTo>
                    <a:pt x="2864" y="967"/>
                  </a:lnTo>
                  <a:lnTo>
                    <a:pt x="2797" y="833"/>
                  </a:lnTo>
                  <a:lnTo>
                    <a:pt x="2720" y="699"/>
                  </a:lnTo>
                  <a:lnTo>
                    <a:pt x="2634" y="575"/>
                  </a:lnTo>
                  <a:lnTo>
                    <a:pt x="2529" y="469"/>
                  </a:lnTo>
                  <a:lnTo>
                    <a:pt x="2414" y="364"/>
                  </a:lnTo>
                  <a:lnTo>
                    <a:pt x="2289" y="268"/>
                  </a:lnTo>
                  <a:lnTo>
                    <a:pt x="2165" y="192"/>
                  </a:lnTo>
                  <a:lnTo>
                    <a:pt x="2021" y="125"/>
                  </a:lnTo>
                  <a:lnTo>
                    <a:pt x="1878" y="77"/>
                  </a:lnTo>
                  <a:lnTo>
                    <a:pt x="1724" y="38"/>
                  </a:lnTo>
                  <a:lnTo>
                    <a:pt x="1571" y="10"/>
                  </a:lnTo>
                  <a:lnTo>
                    <a:pt x="140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3" name="Google Shape;683;p22"/>
            <p:cNvSpPr/>
            <p:nvPr/>
          </p:nvSpPr>
          <p:spPr>
            <a:xfrm>
              <a:off x="859489" y="3162564"/>
              <a:ext cx="2251327" cy="48836"/>
            </a:xfrm>
            <a:custGeom>
              <a:avLst/>
              <a:gdLst/>
              <a:ahLst/>
              <a:cxnLst/>
              <a:rect l="l" t="t" r="r" b="b"/>
              <a:pathLst>
                <a:path w="55688" h="1208" extrusionOk="0">
                  <a:moveTo>
                    <a:pt x="1" y="0"/>
                  </a:moveTo>
                  <a:lnTo>
                    <a:pt x="1" y="1207"/>
                  </a:lnTo>
                  <a:lnTo>
                    <a:pt x="55688" y="1207"/>
                  </a:lnTo>
                  <a:lnTo>
                    <a:pt x="556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4" name="Google Shape;684;p22"/>
            <p:cNvSpPr/>
            <p:nvPr/>
          </p:nvSpPr>
          <p:spPr>
            <a:xfrm>
              <a:off x="567930" y="3124603"/>
              <a:ext cx="583167" cy="1607397"/>
            </a:xfrm>
            <a:custGeom>
              <a:avLst/>
              <a:gdLst/>
              <a:ahLst/>
              <a:cxnLst/>
              <a:rect l="l" t="t" r="r" b="b"/>
              <a:pathLst>
                <a:path w="14425" h="39760" extrusionOk="0">
                  <a:moveTo>
                    <a:pt x="10661" y="1"/>
                  </a:moveTo>
                  <a:lnTo>
                    <a:pt x="0" y="39759"/>
                  </a:lnTo>
                  <a:lnTo>
                    <a:pt x="1351" y="39759"/>
                  </a:lnTo>
                  <a:lnTo>
                    <a:pt x="14425" y="365"/>
                  </a:lnTo>
                  <a:lnTo>
                    <a:pt x="106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5" name="Google Shape;685;p22"/>
            <p:cNvSpPr/>
            <p:nvPr/>
          </p:nvSpPr>
          <p:spPr>
            <a:xfrm>
              <a:off x="2786643" y="3124603"/>
              <a:ext cx="583207" cy="1607397"/>
            </a:xfrm>
            <a:custGeom>
              <a:avLst/>
              <a:gdLst/>
              <a:ahLst/>
              <a:cxnLst/>
              <a:rect l="l" t="t" r="r" b="b"/>
              <a:pathLst>
                <a:path w="14426" h="39760" extrusionOk="0">
                  <a:moveTo>
                    <a:pt x="3765" y="1"/>
                  </a:moveTo>
                  <a:lnTo>
                    <a:pt x="1" y="365"/>
                  </a:lnTo>
                  <a:lnTo>
                    <a:pt x="13075" y="39759"/>
                  </a:lnTo>
                  <a:lnTo>
                    <a:pt x="14425" y="3975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6" name="Google Shape;686;p22"/>
            <p:cNvSpPr/>
            <p:nvPr/>
          </p:nvSpPr>
          <p:spPr>
            <a:xfrm>
              <a:off x="747991" y="3048722"/>
              <a:ext cx="2480914" cy="124719"/>
            </a:xfrm>
            <a:custGeom>
              <a:avLst/>
              <a:gdLst/>
              <a:ahLst/>
              <a:cxnLst/>
              <a:rect l="l" t="t" r="r" b="b"/>
              <a:pathLst>
                <a:path w="61367" h="3085" extrusionOk="0">
                  <a:moveTo>
                    <a:pt x="0" y="0"/>
                  </a:moveTo>
                  <a:lnTo>
                    <a:pt x="0" y="3084"/>
                  </a:lnTo>
                  <a:lnTo>
                    <a:pt x="61367" y="3084"/>
                  </a:lnTo>
                  <a:lnTo>
                    <a:pt x="61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7" name="Google Shape;687;p22"/>
            <p:cNvSpPr/>
            <p:nvPr/>
          </p:nvSpPr>
          <p:spPr>
            <a:xfrm>
              <a:off x="2520634" y="2107018"/>
              <a:ext cx="232782" cy="51909"/>
            </a:xfrm>
            <a:custGeom>
              <a:avLst/>
              <a:gdLst/>
              <a:ahLst/>
              <a:cxnLst/>
              <a:rect l="l" t="t" r="r" b="b"/>
              <a:pathLst>
                <a:path w="5758" h="1284" extrusionOk="0">
                  <a:moveTo>
                    <a:pt x="575" y="0"/>
                  </a:moveTo>
                  <a:lnTo>
                    <a:pt x="518" y="10"/>
                  </a:lnTo>
                  <a:lnTo>
                    <a:pt x="451" y="29"/>
                  </a:lnTo>
                  <a:lnTo>
                    <a:pt x="393" y="48"/>
                  </a:lnTo>
                  <a:lnTo>
                    <a:pt x="336" y="77"/>
                  </a:lnTo>
                  <a:lnTo>
                    <a:pt x="288" y="106"/>
                  </a:lnTo>
                  <a:lnTo>
                    <a:pt x="231" y="144"/>
                  </a:lnTo>
                  <a:lnTo>
                    <a:pt x="192" y="192"/>
                  </a:lnTo>
                  <a:lnTo>
                    <a:pt x="144" y="230"/>
                  </a:lnTo>
                  <a:lnTo>
                    <a:pt x="106" y="278"/>
                  </a:lnTo>
                  <a:lnTo>
                    <a:pt x="77" y="335"/>
                  </a:lnTo>
                  <a:lnTo>
                    <a:pt x="49" y="393"/>
                  </a:lnTo>
                  <a:lnTo>
                    <a:pt x="29" y="450"/>
                  </a:lnTo>
                  <a:lnTo>
                    <a:pt x="10" y="508"/>
                  </a:lnTo>
                  <a:lnTo>
                    <a:pt x="1" y="575"/>
                  </a:lnTo>
                  <a:lnTo>
                    <a:pt x="1" y="642"/>
                  </a:lnTo>
                  <a:lnTo>
                    <a:pt x="1" y="709"/>
                  </a:lnTo>
                  <a:lnTo>
                    <a:pt x="10" y="776"/>
                  </a:lnTo>
                  <a:lnTo>
                    <a:pt x="29" y="834"/>
                  </a:lnTo>
                  <a:lnTo>
                    <a:pt x="49" y="891"/>
                  </a:lnTo>
                  <a:lnTo>
                    <a:pt x="77" y="948"/>
                  </a:lnTo>
                  <a:lnTo>
                    <a:pt x="106" y="1006"/>
                  </a:lnTo>
                  <a:lnTo>
                    <a:pt x="144" y="1054"/>
                  </a:lnTo>
                  <a:lnTo>
                    <a:pt x="192" y="1102"/>
                  </a:lnTo>
                  <a:lnTo>
                    <a:pt x="231" y="1140"/>
                  </a:lnTo>
                  <a:lnTo>
                    <a:pt x="288" y="1178"/>
                  </a:lnTo>
                  <a:lnTo>
                    <a:pt x="336" y="1207"/>
                  </a:lnTo>
                  <a:lnTo>
                    <a:pt x="393" y="1236"/>
                  </a:lnTo>
                  <a:lnTo>
                    <a:pt x="451" y="1255"/>
                  </a:lnTo>
                  <a:lnTo>
                    <a:pt x="518" y="1274"/>
                  </a:lnTo>
                  <a:lnTo>
                    <a:pt x="575" y="1284"/>
                  </a:lnTo>
                  <a:lnTo>
                    <a:pt x="5182" y="1284"/>
                  </a:lnTo>
                  <a:lnTo>
                    <a:pt x="5249" y="1274"/>
                  </a:lnTo>
                  <a:lnTo>
                    <a:pt x="5307" y="1255"/>
                  </a:lnTo>
                  <a:lnTo>
                    <a:pt x="5364" y="1236"/>
                  </a:lnTo>
                  <a:lnTo>
                    <a:pt x="5422" y="1207"/>
                  </a:lnTo>
                  <a:lnTo>
                    <a:pt x="5479" y="1178"/>
                  </a:lnTo>
                  <a:lnTo>
                    <a:pt x="5527" y="1140"/>
                  </a:lnTo>
                  <a:lnTo>
                    <a:pt x="5575" y="1102"/>
                  </a:lnTo>
                  <a:lnTo>
                    <a:pt x="5613" y="1054"/>
                  </a:lnTo>
                  <a:lnTo>
                    <a:pt x="5652" y="1006"/>
                  </a:lnTo>
                  <a:lnTo>
                    <a:pt x="5680" y="948"/>
                  </a:lnTo>
                  <a:lnTo>
                    <a:pt x="5709" y="891"/>
                  </a:lnTo>
                  <a:lnTo>
                    <a:pt x="5728" y="834"/>
                  </a:lnTo>
                  <a:lnTo>
                    <a:pt x="5748" y="776"/>
                  </a:lnTo>
                  <a:lnTo>
                    <a:pt x="5757" y="709"/>
                  </a:lnTo>
                  <a:lnTo>
                    <a:pt x="5757" y="642"/>
                  </a:lnTo>
                  <a:lnTo>
                    <a:pt x="5757" y="575"/>
                  </a:lnTo>
                  <a:lnTo>
                    <a:pt x="5748" y="508"/>
                  </a:lnTo>
                  <a:lnTo>
                    <a:pt x="5728" y="450"/>
                  </a:lnTo>
                  <a:lnTo>
                    <a:pt x="5709" y="393"/>
                  </a:lnTo>
                  <a:lnTo>
                    <a:pt x="5680" y="335"/>
                  </a:lnTo>
                  <a:lnTo>
                    <a:pt x="5652" y="278"/>
                  </a:lnTo>
                  <a:lnTo>
                    <a:pt x="5613" y="230"/>
                  </a:lnTo>
                  <a:lnTo>
                    <a:pt x="5575" y="192"/>
                  </a:lnTo>
                  <a:lnTo>
                    <a:pt x="5527" y="144"/>
                  </a:lnTo>
                  <a:lnTo>
                    <a:pt x="5479" y="106"/>
                  </a:lnTo>
                  <a:lnTo>
                    <a:pt x="5422" y="77"/>
                  </a:lnTo>
                  <a:lnTo>
                    <a:pt x="5364" y="48"/>
                  </a:lnTo>
                  <a:lnTo>
                    <a:pt x="5307" y="29"/>
                  </a:lnTo>
                  <a:lnTo>
                    <a:pt x="5249" y="10"/>
                  </a:lnTo>
                  <a:lnTo>
                    <a:pt x="5182" y="0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8" name="Google Shape;688;p22"/>
            <p:cNvSpPr/>
            <p:nvPr/>
          </p:nvSpPr>
          <p:spPr>
            <a:xfrm>
              <a:off x="2517157" y="2213867"/>
              <a:ext cx="89870" cy="173919"/>
            </a:xfrm>
            <a:custGeom>
              <a:avLst/>
              <a:gdLst/>
              <a:ahLst/>
              <a:cxnLst/>
              <a:rect l="l" t="t" r="r" b="b"/>
              <a:pathLst>
                <a:path w="2223" h="4302" extrusionOk="0">
                  <a:moveTo>
                    <a:pt x="815" y="1"/>
                  </a:moveTo>
                  <a:lnTo>
                    <a:pt x="767" y="10"/>
                  </a:lnTo>
                  <a:lnTo>
                    <a:pt x="719" y="20"/>
                  </a:lnTo>
                  <a:lnTo>
                    <a:pt x="671" y="30"/>
                  </a:lnTo>
                  <a:lnTo>
                    <a:pt x="623" y="49"/>
                  </a:lnTo>
                  <a:lnTo>
                    <a:pt x="575" y="77"/>
                  </a:lnTo>
                  <a:lnTo>
                    <a:pt x="537" y="116"/>
                  </a:lnTo>
                  <a:lnTo>
                    <a:pt x="499" y="154"/>
                  </a:lnTo>
                  <a:lnTo>
                    <a:pt x="470" y="192"/>
                  </a:lnTo>
                  <a:lnTo>
                    <a:pt x="441" y="240"/>
                  </a:lnTo>
                  <a:lnTo>
                    <a:pt x="288" y="575"/>
                  </a:lnTo>
                  <a:lnTo>
                    <a:pt x="221" y="719"/>
                  </a:lnTo>
                  <a:lnTo>
                    <a:pt x="173" y="872"/>
                  </a:lnTo>
                  <a:lnTo>
                    <a:pt x="125" y="1016"/>
                  </a:lnTo>
                  <a:lnTo>
                    <a:pt x="77" y="1169"/>
                  </a:lnTo>
                  <a:lnTo>
                    <a:pt x="48" y="1323"/>
                  </a:lnTo>
                  <a:lnTo>
                    <a:pt x="29" y="1476"/>
                  </a:lnTo>
                  <a:lnTo>
                    <a:pt x="10" y="1639"/>
                  </a:lnTo>
                  <a:lnTo>
                    <a:pt x="0" y="1792"/>
                  </a:lnTo>
                  <a:lnTo>
                    <a:pt x="0" y="1945"/>
                  </a:lnTo>
                  <a:lnTo>
                    <a:pt x="10" y="2098"/>
                  </a:lnTo>
                  <a:lnTo>
                    <a:pt x="20" y="2261"/>
                  </a:lnTo>
                  <a:lnTo>
                    <a:pt x="48" y="2414"/>
                  </a:lnTo>
                  <a:lnTo>
                    <a:pt x="77" y="2568"/>
                  </a:lnTo>
                  <a:lnTo>
                    <a:pt x="115" y="2721"/>
                  </a:lnTo>
                  <a:lnTo>
                    <a:pt x="163" y="2874"/>
                  </a:lnTo>
                  <a:lnTo>
                    <a:pt x="221" y="3018"/>
                  </a:lnTo>
                  <a:lnTo>
                    <a:pt x="623" y="4043"/>
                  </a:lnTo>
                  <a:lnTo>
                    <a:pt x="652" y="4091"/>
                  </a:lnTo>
                  <a:lnTo>
                    <a:pt x="680" y="4148"/>
                  </a:lnTo>
                  <a:lnTo>
                    <a:pt x="719" y="4186"/>
                  </a:lnTo>
                  <a:lnTo>
                    <a:pt x="767" y="4225"/>
                  </a:lnTo>
                  <a:lnTo>
                    <a:pt x="815" y="4253"/>
                  </a:lnTo>
                  <a:lnTo>
                    <a:pt x="872" y="4282"/>
                  </a:lnTo>
                  <a:lnTo>
                    <a:pt x="930" y="4301"/>
                  </a:lnTo>
                  <a:lnTo>
                    <a:pt x="1112" y="4301"/>
                  </a:lnTo>
                  <a:lnTo>
                    <a:pt x="1226" y="4282"/>
                  </a:lnTo>
                  <a:lnTo>
                    <a:pt x="1332" y="4244"/>
                  </a:lnTo>
                  <a:lnTo>
                    <a:pt x="1428" y="4186"/>
                  </a:lnTo>
                  <a:lnTo>
                    <a:pt x="1514" y="4119"/>
                  </a:lnTo>
                  <a:lnTo>
                    <a:pt x="1590" y="4033"/>
                  </a:lnTo>
                  <a:lnTo>
                    <a:pt x="1657" y="3937"/>
                  </a:lnTo>
                  <a:lnTo>
                    <a:pt x="1705" y="3832"/>
                  </a:lnTo>
                  <a:lnTo>
                    <a:pt x="2146" y="2510"/>
                  </a:lnTo>
                  <a:lnTo>
                    <a:pt x="2194" y="2338"/>
                  </a:lnTo>
                  <a:lnTo>
                    <a:pt x="2223" y="2165"/>
                  </a:lnTo>
                  <a:lnTo>
                    <a:pt x="2223" y="1993"/>
                  </a:lnTo>
                  <a:lnTo>
                    <a:pt x="2203" y="1811"/>
                  </a:lnTo>
                  <a:lnTo>
                    <a:pt x="2165" y="1648"/>
                  </a:lnTo>
                  <a:lnTo>
                    <a:pt x="2108" y="1476"/>
                  </a:lnTo>
                  <a:lnTo>
                    <a:pt x="2021" y="1323"/>
                  </a:lnTo>
                  <a:lnTo>
                    <a:pt x="1926" y="1169"/>
                  </a:lnTo>
                  <a:lnTo>
                    <a:pt x="1131" y="164"/>
                  </a:lnTo>
                  <a:lnTo>
                    <a:pt x="1102" y="125"/>
                  </a:lnTo>
                  <a:lnTo>
                    <a:pt x="1054" y="87"/>
                  </a:lnTo>
                  <a:lnTo>
                    <a:pt x="1016" y="58"/>
                  </a:lnTo>
                  <a:lnTo>
                    <a:pt x="968" y="30"/>
                  </a:lnTo>
                  <a:lnTo>
                    <a:pt x="920" y="20"/>
                  </a:lnTo>
                  <a:lnTo>
                    <a:pt x="862" y="10"/>
                  </a:lnTo>
                  <a:lnTo>
                    <a:pt x="815" y="1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sp>
        <p:nvSpPr>
          <p:cNvPr id="689" name="Google Shape;689;p22"/>
          <p:cNvSpPr txBox="1"/>
          <p:nvPr/>
        </p:nvSpPr>
        <p:spPr>
          <a:xfrm>
            <a:off x="3554783" y="1190604"/>
            <a:ext cx="1910684" cy="521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 dirty="0" err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Regressor</a:t>
            </a:r>
            <a:endParaRPr lang="it-IT" sz="2800" b="1" dirty="0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 dirty="0" err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Comparator</a:t>
            </a:r>
            <a:endParaRPr lang="it-IT" sz="2800" b="1" dirty="0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90" name="Google Shape;690;p22"/>
          <p:cNvSpPr txBox="1"/>
          <p:nvPr/>
        </p:nvSpPr>
        <p:spPr>
          <a:xfrm>
            <a:off x="3480025" y="1473900"/>
            <a:ext cx="2184000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it-IT" sz="18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691" name="Google Shape;691;p22"/>
          <p:cNvGrpSpPr/>
          <p:nvPr/>
        </p:nvGrpSpPr>
        <p:grpSpPr>
          <a:xfrm>
            <a:off x="4095775" y="2496725"/>
            <a:ext cx="483000" cy="483000"/>
            <a:chOff x="4095775" y="2496725"/>
            <a:chExt cx="483000" cy="483000"/>
          </a:xfrm>
        </p:grpSpPr>
        <p:sp>
          <p:nvSpPr>
            <p:cNvPr id="692" name="Google Shape;692;p22"/>
            <p:cNvSpPr/>
            <p:nvPr/>
          </p:nvSpPr>
          <p:spPr>
            <a:xfrm>
              <a:off x="4095775" y="2496725"/>
              <a:ext cx="483000" cy="4830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93" name="Google Shape;693;p22"/>
            <p:cNvSpPr/>
            <p:nvPr/>
          </p:nvSpPr>
          <p:spPr>
            <a:xfrm>
              <a:off x="4171375" y="2572325"/>
              <a:ext cx="331800" cy="331800"/>
            </a:xfrm>
            <a:prstGeom prst="ellipse">
              <a:avLst/>
            </a:prstGeom>
            <a:solidFill>
              <a:srgbClr val="8027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94" name="Google Shape;694;p22"/>
            <p:cNvSpPr/>
            <p:nvPr/>
          </p:nvSpPr>
          <p:spPr>
            <a:xfrm>
              <a:off x="4274000" y="2674950"/>
              <a:ext cx="126600" cy="126600"/>
            </a:xfrm>
            <a:prstGeom prst="ellipse">
              <a:avLst/>
            </a:prstGeom>
            <a:solidFill>
              <a:srgbClr val="8027EA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cxnSp>
        <p:nvCxnSpPr>
          <p:cNvPr id="695" name="Google Shape;695;p22"/>
          <p:cNvCxnSpPr>
            <a:stCxn id="690" idx="2"/>
            <a:endCxn id="692" idx="0"/>
          </p:cNvCxnSpPr>
          <p:nvPr/>
        </p:nvCxnSpPr>
        <p:spPr>
          <a:xfrm rot="5400000">
            <a:off x="4156525" y="2081100"/>
            <a:ext cx="596400" cy="234600"/>
          </a:xfrm>
          <a:prstGeom prst="bentConnector3">
            <a:avLst>
              <a:gd name="adj1" fmla="val 50010"/>
            </a:avLst>
          </a:prstGeom>
          <a:noFill/>
          <a:ln w="9525" cap="flat" cmpd="sng">
            <a:solidFill>
              <a:schemeClr val="accent6"/>
            </a:solidFill>
            <a:prstDash val="dash"/>
            <a:round/>
            <a:headEnd type="oval" w="med" len="med"/>
            <a:tailEnd type="none" w="med" len="med"/>
          </a:ln>
        </p:spPr>
      </p:cxnSp>
      <p:grpSp>
        <p:nvGrpSpPr>
          <p:cNvPr id="696" name="Google Shape;696;p22"/>
          <p:cNvGrpSpPr/>
          <p:nvPr/>
        </p:nvGrpSpPr>
        <p:grpSpPr>
          <a:xfrm>
            <a:off x="373810" y="953694"/>
            <a:ext cx="2573448" cy="331800"/>
            <a:chOff x="457200" y="959300"/>
            <a:chExt cx="2518200" cy="331800"/>
          </a:xfrm>
        </p:grpSpPr>
        <p:sp>
          <p:nvSpPr>
            <p:cNvPr id="698" name="Google Shape;698;p22"/>
            <p:cNvSpPr txBox="1"/>
            <p:nvPr/>
          </p:nvSpPr>
          <p:spPr>
            <a:xfrm>
              <a:off x="914400" y="959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Modalità multiple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00" name="Google Shape;700;p22"/>
            <p:cNvSpPr txBox="1"/>
            <p:nvPr/>
          </p:nvSpPr>
          <p:spPr>
            <a:xfrm>
              <a:off x="457200" y="959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</a:p>
          </p:txBody>
        </p:sp>
      </p:grpSp>
      <p:grpSp>
        <p:nvGrpSpPr>
          <p:cNvPr id="701" name="Google Shape;701;p22"/>
          <p:cNvGrpSpPr/>
          <p:nvPr/>
        </p:nvGrpSpPr>
        <p:grpSpPr>
          <a:xfrm>
            <a:off x="451412" y="4186592"/>
            <a:ext cx="2516743" cy="612812"/>
            <a:chOff x="457200" y="2816123"/>
            <a:chExt cx="2516743" cy="612812"/>
          </a:xfrm>
        </p:grpSpPr>
        <p:sp>
          <p:nvSpPr>
            <p:cNvPr id="703" name="Google Shape;703;p22"/>
            <p:cNvSpPr txBox="1"/>
            <p:nvPr/>
          </p:nvSpPr>
          <p:spPr>
            <a:xfrm>
              <a:off x="911305" y="2816123"/>
              <a:ext cx="2062638" cy="6128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Feature scaling</a:t>
              </a:r>
            </a:p>
          </p:txBody>
        </p:sp>
        <p:sp>
          <p:nvSpPr>
            <p:cNvPr id="705" name="Google Shape;705;p22"/>
            <p:cNvSpPr txBox="1"/>
            <p:nvPr/>
          </p:nvSpPr>
          <p:spPr>
            <a:xfrm>
              <a:off x="457200" y="2970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</a:p>
          </p:txBody>
        </p:sp>
      </p:grpSp>
      <p:grpSp>
        <p:nvGrpSpPr>
          <p:cNvPr id="706" name="Google Shape;706;p22"/>
          <p:cNvGrpSpPr/>
          <p:nvPr/>
        </p:nvGrpSpPr>
        <p:grpSpPr>
          <a:xfrm>
            <a:off x="373810" y="2525376"/>
            <a:ext cx="2620261" cy="331800"/>
            <a:chOff x="457200" y="1964800"/>
            <a:chExt cx="2518200" cy="331800"/>
          </a:xfrm>
        </p:grpSpPr>
        <p:sp>
          <p:nvSpPr>
            <p:cNvPr id="708" name="Google Shape;708;p22"/>
            <p:cNvSpPr txBox="1"/>
            <p:nvPr/>
          </p:nvSpPr>
          <p:spPr>
            <a:xfrm>
              <a:off x="914400" y="19648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Feature </a:t>
              </a:r>
              <a:r>
                <a:rPr lang="it-IT" sz="18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Selection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10" name="Google Shape;710;p22"/>
            <p:cNvSpPr txBox="1"/>
            <p:nvPr/>
          </p:nvSpPr>
          <p:spPr>
            <a:xfrm>
              <a:off x="457200" y="19648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1">
                      <a:lumMod val="50000"/>
                    </a:schemeClr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</a:p>
          </p:txBody>
        </p:sp>
      </p:grpSp>
      <p:grpSp>
        <p:nvGrpSpPr>
          <p:cNvPr id="711" name="Google Shape;711;p22"/>
          <p:cNvGrpSpPr/>
          <p:nvPr/>
        </p:nvGrpSpPr>
        <p:grpSpPr>
          <a:xfrm>
            <a:off x="6219841" y="1976379"/>
            <a:ext cx="2466959" cy="619947"/>
            <a:chOff x="476050" y="3936638"/>
            <a:chExt cx="2466959" cy="619947"/>
          </a:xfrm>
        </p:grpSpPr>
        <p:sp>
          <p:nvSpPr>
            <p:cNvPr id="713" name="Google Shape;713;p22"/>
            <p:cNvSpPr txBox="1"/>
            <p:nvPr/>
          </p:nvSpPr>
          <p:spPr>
            <a:xfrm>
              <a:off x="476050" y="3936638"/>
              <a:ext cx="2044469" cy="6199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Grafico variazione errori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15" name="Google Shape;715;p22"/>
            <p:cNvSpPr txBox="1"/>
            <p:nvPr/>
          </p:nvSpPr>
          <p:spPr>
            <a:xfrm>
              <a:off x="2538578" y="4002039"/>
              <a:ext cx="404431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07</a:t>
              </a:r>
            </a:p>
          </p:txBody>
        </p:sp>
      </p:grpSp>
      <p:grpSp>
        <p:nvGrpSpPr>
          <p:cNvPr id="716" name="Google Shape;716;p22"/>
          <p:cNvGrpSpPr/>
          <p:nvPr/>
        </p:nvGrpSpPr>
        <p:grpSpPr>
          <a:xfrm>
            <a:off x="457200" y="1695460"/>
            <a:ext cx="1601835" cy="342168"/>
            <a:chOff x="6514279" y="929607"/>
            <a:chExt cx="1529260" cy="342168"/>
          </a:xfrm>
        </p:grpSpPr>
        <p:sp>
          <p:nvSpPr>
            <p:cNvPr id="718" name="Google Shape;718;p22"/>
            <p:cNvSpPr txBox="1"/>
            <p:nvPr/>
          </p:nvSpPr>
          <p:spPr>
            <a:xfrm>
              <a:off x="6881726" y="939975"/>
              <a:ext cx="1161813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Dataset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20" name="Google Shape;720;p22"/>
            <p:cNvSpPr txBox="1"/>
            <p:nvPr/>
          </p:nvSpPr>
          <p:spPr>
            <a:xfrm>
              <a:off x="6514279" y="929607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</a:p>
          </p:txBody>
        </p:sp>
      </p:grpSp>
      <p:grpSp>
        <p:nvGrpSpPr>
          <p:cNvPr id="721" name="Google Shape;721;p22"/>
          <p:cNvGrpSpPr/>
          <p:nvPr/>
        </p:nvGrpSpPr>
        <p:grpSpPr>
          <a:xfrm>
            <a:off x="6196744" y="955842"/>
            <a:ext cx="2518200" cy="612812"/>
            <a:chOff x="6168600" y="2857176"/>
            <a:chExt cx="2518200" cy="612812"/>
          </a:xfrm>
        </p:grpSpPr>
        <p:sp>
          <p:nvSpPr>
            <p:cNvPr id="723" name="Google Shape;723;p22"/>
            <p:cNvSpPr txBox="1"/>
            <p:nvPr/>
          </p:nvSpPr>
          <p:spPr>
            <a:xfrm>
              <a:off x="6168600" y="2857176"/>
              <a:ext cx="2044469" cy="6128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Grafico distribuzione</a:t>
              </a: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Errore residui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25" name="Google Shape;725;p22"/>
            <p:cNvSpPr txBox="1"/>
            <p:nvPr/>
          </p:nvSpPr>
          <p:spPr>
            <a:xfrm>
              <a:off x="8229600" y="2970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</a:p>
          </p:txBody>
        </p:sp>
      </p:grpSp>
      <p:grpSp>
        <p:nvGrpSpPr>
          <p:cNvPr id="726" name="Google Shape;726;p22"/>
          <p:cNvGrpSpPr/>
          <p:nvPr/>
        </p:nvGrpSpPr>
        <p:grpSpPr>
          <a:xfrm>
            <a:off x="451412" y="3326262"/>
            <a:ext cx="2554321" cy="558446"/>
            <a:chOff x="6376669" y="1899211"/>
            <a:chExt cx="1806112" cy="558446"/>
          </a:xfrm>
        </p:grpSpPr>
        <p:sp>
          <p:nvSpPr>
            <p:cNvPr id="728" name="Google Shape;728;p22"/>
            <p:cNvSpPr txBox="1"/>
            <p:nvPr/>
          </p:nvSpPr>
          <p:spPr>
            <a:xfrm>
              <a:off x="6662055" y="1899211"/>
              <a:ext cx="1520726" cy="5584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Grafico distribuzione valori feature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30" name="Google Shape;730;p22"/>
            <p:cNvSpPr txBox="1"/>
            <p:nvPr/>
          </p:nvSpPr>
          <p:spPr>
            <a:xfrm>
              <a:off x="6376669" y="1995364"/>
              <a:ext cx="342879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6">
                      <a:lumMod val="50000"/>
                    </a:schemeClr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</a:p>
          </p:txBody>
        </p:sp>
      </p:grpSp>
      <p:grpSp>
        <p:nvGrpSpPr>
          <p:cNvPr id="731" name="Google Shape;731;p22"/>
          <p:cNvGrpSpPr/>
          <p:nvPr/>
        </p:nvGrpSpPr>
        <p:grpSpPr>
          <a:xfrm>
            <a:off x="6196744" y="2923113"/>
            <a:ext cx="2518200" cy="331800"/>
            <a:chOff x="6168600" y="3975800"/>
            <a:chExt cx="2518200" cy="331800"/>
          </a:xfrm>
        </p:grpSpPr>
        <p:sp>
          <p:nvSpPr>
            <p:cNvPr id="733" name="Google Shape;733;p22"/>
            <p:cNvSpPr txBox="1"/>
            <p:nvPr/>
          </p:nvSpPr>
          <p:spPr>
            <a:xfrm>
              <a:off x="6168600" y="3975800"/>
              <a:ext cx="1924598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Report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35" name="Google Shape;735;p22"/>
            <p:cNvSpPr txBox="1"/>
            <p:nvPr/>
          </p:nvSpPr>
          <p:spPr>
            <a:xfrm>
              <a:off x="8229600" y="39758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6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08</a:t>
              </a:r>
            </a:p>
          </p:txBody>
        </p:sp>
      </p:grpSp>
      <p:grpSp>
        <p:nvGrpSpPr>
          <p:cNvPr id="4" name="Gruppo 3">
            <a:extLst>
              <a:ext uri="{FF2B5EF4-FFF2-40B4-BE49-F238E27FC236}">
                <a16:creationId xmlns:a16="http://schemas.microsoft.com/office/drawing/2014/main" id="{8EDF3857-D564-A8A3-C769-B7E943762B2C}"/>
              </a:ext>
            </a:extLst>
          </p:cNvPr>
          <p:cNvGrpSpPr/>
          <p:nvPr/>
        </p:nvGrpSpPr>
        <p:grpSpPr>
          <a:xfrm>
            <a:off x="6284419" y="3566645"/>
            <a:ext cx="2433147" cy="619947"/>
            <a:chOff x="1140810" y="4213917"/>
            <a:chExt cx="2433147" cy="619947"/>
          </a:xfrm>
        </p:grpSpPr>
        <p:sp>
          <p:nvSpPr>
            <p:cNvPr id="2" name="Google Shape;713;p22">
              <a:extLst>
                <a:ext uri="{FF2B5EF4-FFF2-40B4-BE49-F238E27FC236}">
                  <a16:creationId xmlns:a16="http://schemas.microsoft.com/office/drawing/2014/main" id="{6AAAB4F4-2688-264B-8FA7-4825B645AC00}"/>
                </a:ext>
              </a:extLst>
            </p:cNvPr>
            <p:cNvSpPr txBox="1"/>
            <p:nvPr/>
          </p:nvSpPr>
          <p:spPr>
            <a:xfrm>
              <a:off x="1140810" y="4213917"/>
              <a:ext cx="1924598" cy="6199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GUI – Graphic User Interface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" name="Google Shape;715;p22">
              <a:extLst>
                <a:ext uri="{FF2B5EF4-FFF2-40B4-BE49-F238E27FC236}">
                  <a16:creationId xmlns:a16="http://schemas.microsoft.com/office/drawing/2014/main" id="{1468287B-A187-195D-63DD-1ECC1D64BC59}"/>
                </a:ext>
              </a:extLst>
            </p:cNvPr>
            <p:cNvSpPr txBox="1"/>
            <p:nvPr/>
          </p:nvSpPr>
          <p:spPr>
            <a:xfrm>
              <a:off x="3116757" y="4335378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tx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09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33;p17">
            <a:extLst>
              <a:ext uri="{FF2B5EF4-FFF2-40B4-BE49-F238E27FC236}">
                <a16:creationId xmlns:a16="http://schemas.microsoft.com/office/drawing/2014/main" id="{FD3EAE68-9233-75C1-9D42-B1EB30AE830E}"/>
              </a:ext>
            </a:extLst>
          </p:cNvPr>
          <p:cNvSpPr/>
          <p:nvPr/>
        </p:nvSpPr>
        <p:spPr>
          <a:xfrm>
            <a:off x="2811832" y="220994"/>
            <a:ext cx="3379101" cy="717647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32"/>
          <p:cNvSpPr/>
          <p:nvPr/>
        </p:nvSpPr>
        <p:spPr>
          <a:xfrm>
            <a:off x="5683350" y="3550875"/>
            <a:ext cx="3000000" cy="1181100"/>
          </a:xfrm>
          <a:prstGeom prst="roundRect">
            <a:avLst>
              <a:gd name="adj" fmla="val 8324"/>
            </a:avLst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437" name="Google Shape;1437;p32"/>
          <p:cNvSpPr/>
          <p:nvPr/>
        </p:nvSpPr>
        <p:spPr>
          <a:xfrm>
            <a:off x="5683350" y="1219200"/>
            <a:ext cx="3000000" cy="1181100"/>
          </a:xfrm>
          <a:prstGeom prst="roundRect">
            <a:avLst>
              <a:gd name="adj" fmla="val 10110"/>
            </a:avLst>
          </a:prstGeom>
          <a:solidFill>
            <a:srgbClr val="E99B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438" name="Google Shape;1438;p32"/>
          <p:cNvSpPr/>
          <p:nvPr/>
        </p:nvSpPr>
        <p:spPr>
          <a:xfrm>
            <a:off x="457200" y="2332700"/>
            <a:ext cx="4115100" cy="1285800"/>
          </a:xfrm>
          <a:prstGeom prst="roundRect">
            <a:avLst>
              <a:gd name="adj" fmla="val 707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439" name="Google Shape;1439;p3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Modalità di utilizzo:</a:t>
            </a:r>
          </a:p>
        </p:txBody>
      </p:sp>
      <p:grpSp>
        <p:nvGrpSpPr>
          <p:cNvPr id="1440" name="Google Shape;1440;p32"/>
          <p:cNvGrpSpPr/>
          <p:nvPr/>
        </p:nvGrpSpPr>
        <p:grpSpPr>
          <a:xfrm>
            <a:off x="457126" y="1219157"/>
            <a:ext cx="1222740" cy="2516543"/>
            <a:chOff x="-2050539" y="1195241"/>
            <a:chExt cx="1087557" cy="2238519"/>
          </a:xfrm>
        </p:grpSpPr>
        <p:sp>
          <p:nvSpPr>
            <p:cNvPr id="1441" name="Google Shape;1441;p32"/>
            <p:cNvSpPr/>
            <p:nvPr/>
          </p:nvSpPr>
          <p:spPr>
            <a:xfrm>
              <a:off x="-2050539" y="1195241"/>
              <a:ext cx="1087557" cy="2238519"/>
            </a:xfrm>
            <a:custGeom>
              <a:avLst/>
              <a:gdLst/>
              <a:ahLst/>
              <a:cxnLst/>
              <a:rect l="l" t="t" r="r" b="b"/>
              <a:pathLst>
                <a:path w="38679" h="79613" extrusionOk="0">
                  <a:moveTo>
                    <a:pt x="1912" y="0"/>
                  </a:moveTo>
                  <a:lnTo>
                    <a:pt x="1718" y="15"/>
                  </a:lnTo>
                  <a:lnTo>
                    <a:pt x="1524" y="45"/>
                  </a:lnTo>
                  <a:lnTo>
                    <a:pt x="1345" y="90"/>
                  </a:lnTo>
                  <a:lnTo>
                    <a:pt x="1165" y="150"/>
                  </a:lnTo>
                  <a:lnTo>
                    <a:pt x="1001" y="239"/>
                  </a:lnTo>
                  <a:lnTo>
                    <a:pt x="837" y="329"/>
                  </a:lnTo>
                  <a:lnTo>
                    <a:pt x="702" y="448"/>
                  </a:lnTo>
                  <a:lnTo>
                    <a:pt x="568" y="568"/>
                  </a:lnTo>
                  <a:lnTo>
                    <a:pt x="433" y="702"/>
                  </a:lnTo>
                  <a:lnTo>
                    <a:pt x="329" y="852"/>
                  </a:lnTo>
                  <a:lnTo>
                    <a:pt x="239" y="1001"/>
                  </a:lnTo>
                  <a:lnTo>
                    <a:pt x="150" y="1165"/>
                  </a:lnTo>
                  <a:lnTo>
                    <a:pt x="90" y="1345"/>
                  </a:lnTo>
                  <a:lnTo>
                    <a:pt x="45" y="1524"/>
                  </a:lnTo>
                  <a:lnTo>
                    <a:pt x="15" y="1718"/>
                  </a:lnTo>
                  <a:lnTo>
                    <a:pt x="0" y="1912"/>
                  </a:lnTo>
                  <a:lnTo>
                    <a:pt x="0" y="77058"/>
                  </a:lnTo>
                  <a:lnTo>
                    <a:pt x="15" y="77312"/>
                  </a:lnTo>
                  <a:lnTo>
                    <a:pt x="60" y="77566"/>
                  </a:lnTo>
                  <a:lnTo>
                    <a:pt x="120" y="77820"/>
                  </a:lnTo>
                  <a:lnTo>
                    <a:pt x="209" y="78044"/>
                  </a:lnTo>
                  <a:lnTo>
                    <a:pt x="314" y="78268"/>
                  </a:lnTo>
                  <a:lnTo>
                    <a:pt x="433" y="78477"/>
                  </a:lnTo>
                  <a:lnTo>
                    <a:pt x="583" y="78687"/>
                  </a:lnTo>
                  <a:lnTo>
                    <a:pt x="747" y="78866"/>
                  </a:lnTo>
                  <a:lnTo>
                    <a:pt x="941" y="79030"/>
                  </a:lnTo>
                  <a:lnTo>
                    <a:pt x="1136" y="79180"/>
                  </a:lnTo>
                  <a:lnTo>
                    <a:pt x="1345" y="79299"/>
                  </a:lnTo>
                  <a:lnTo>
                    <a:pt x="1569" y="79419"/>
                  </a:lnTo>
                  <a:lnTo>
                    <a:pt x="1808" y="79493"/>
                  </a:lnTo>
                  <a:lnTo>
                    <a:pt x="2047" y="79553"/>
                  </a:lnTo>
                  <a:lnTo>
                    <a:pt x="2301" y="79598"/>
                  </a:lnTo>
                  <a:lnTo>
                    <a:pt x="2555" y="79613"/>
                  </a:lnTo>
                  <a:lnTo>
                    <a:pt x="36124" y="79613"/>
                  </a:lnTo>
                  <a:lnTo>
                    <a:pt x="36378" y="79598"/>
                  </a:lnTo>
                  <a:lnTo>
                    <a:pt x="36632" y="79553"/>
                  </a:lnTo>
                  <a:lnTo>
                    <a:pt x="36886" y="79493"/>
                  </a:lnTo>
                  <a:lnTo>
                    <a:pt x="37110" y="79419"/>
                  </a:lnTo>
                  <a:lnTo>
                    <a:pt x="37334" y="79299"/>
                  </a:lnTo>
                  <a:lnTo>
                    <a:pt x="37558" y="79180"/>
                  </a:lnTo>
                  <a:lnTo>
                    <a:pt x="37753" y="79030"/>
                  </a:lnTo>
                  <a:lnTo>
                    <a:pt x="37932" y="78866"/>
                  </a:lnTo>
                  <a:lnTo>
                    <a:pt x="38096" y="78687"/>
                  </a:lnTo>
                  <a:lnTo>
                    <a:pt x="38246" y="78477"/>
                  </a:lnTo>
                  <a:lnTo>
                    <a:pt x="38365" y="78268"/>
                  </a:lnTo>
                  <a:lnTo>
                    <a:pt x="38485" y="78044"/>
                  </a:lnTo>
                  <a:lnTo>
                    <a:pt x="38559" y="77820"/>
                  </a:lnTo>
                  <a:lnTo>
                    <a:pt x="38634" y="77566"/>
                  </a:lnTo>
                  <a:lnTo>
                    <a:pt x="38664" y="77312"/>
                  </a:lnTo>
                  <a:lnTo>
                    <a:pt x="38679" y="77058"/>
                  </a:lnTo>
                  <a:lnTo>
                    <a:pt x="38679" y="1912"/>
                  </a:lnTo>
                  <a:lnTo>
                    <a:pt x="38664" y="1718"/>
                  </a:lnTo>
                  <a:lnTo>
                    <a:pt x="38634" y="1524"/>
                  </a:lnTo>
                  <a:lnTo>
                    <a:pt x="38589" y="1345"/>
                  </a:lnTo>
                  <a:lnTo>
                    <a:pt x="38529" y="1165"/>
                  </a:lnTo>
                  <a:lnTo>
                    <a:pt x="38455" y="1001"/>
                  </a:lnTo>
                  <a:lnTo>
                    <a:pt x="38350" y="852"/>
                  </a:lnTo>
                  <a:lnTo>
                    <a:pt x="38246" y="702"/>
                  </a:lnTo>
                  <a:lnTo>
                    <a:pt x="38126" y="568"/>
                  </a:lnTo>
                  <a:lnTo>
                    <a:pt x="37992" y="448"/>
                  </a:lnTo>
                  <a:lnTo>
                    <a:pt x="37842" y="329"/>
                  </a:lnTo>
                  <a:lnTo>
                    <a:pt x="37678" y="239"/>
                  </a:lnTo>
                  <a:lnTo>
                    <a:pt x="37514" y="150"/>
                  </a:lnTo>
                  <a:lnTo>
                    <a:pt x="37334" y="90"/>
                  </a:lnTo>
                  <a:lnTo>
                    <a:pt x="37155" y="45"/>
                  </a:lnTo>
                  <a:lnTo>
                    <a:pt x="36961" y="15"/>
                  </a:lnTo>
                  <a:lnTo>
                    <a:pt x="367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2" name="Google Shape;1442;p32"/>
            <p:cNvSpPr/>
            <p:nvPr/>
          </p:nvSpPr>
          <p:spPr>
            <a:xfrm>
              <a:off x="-2050539" y="1195241"/>
              <a:ext cx="1087557" cy="2238519"/>
            </a:xfrm>
            <a:custGeom>
              <a:avLst/>
              <a:gdLst/>
              <a:ahLst/>
              <a:cxnLst/>
              <a:rect l="l" t="t" r="r" b="b"/>
              <a:pathLst>
                <a:path w="38679" h="79613" fill="none" extrusionOk="0">
                  <a:moveTo>
                    <a:pt x="38679" y="1912"/>
                  </a:moveTo>
                  <a:lnTo>
                    <a:pt x="38679" y="77058"/>
                  </a:lnTo>
                  <a:lnTo>
                    <a:pt x="38679" y="77058"/>
                  </a:lnTo>
                  <a:lnTo>
                    <a:pt x="38664" y="77312"/>
                  </a:lnTo>
                  <a:lnTo>
                    <a:pt x="38634" y="77566"/>
                  </a:lnTo>
                  <a:lnTo>
                    <a:pt x="38559" y="77820"/>
                  </a:lnTo>
                  <a:lnTo>
                    <a:pt x="38485" y="78044"/>
                  </a:lnTo>
                  <a:lnTo>
                    <a:pt x="38365" y="78268"/>
                  </a:lnTo>
                  <a:lnTo>
                    <a:pt x="38246" y="78477"/>
                  </a:lnTo>
                  <a:lnTo>
                    <a:pt x="38096" y="78687"/>
                  </a:lnTo>
                  <a:lnTo>
                    <a:pt x="37932" y="78866"/>
                  </a:lnTo>
                  <a:lnTo>
                    <a:pt x="37753" y="79030"/>
                  </a:lnTo>
                  <a:lnTo>
                    <a:pt x="37558" y="79180"/>
                  </a:lnTo>
                  <a:lnTo>
                    <a:pt x="37334" y="79299"/>
                  </a:lnTo>
                  <a:lnTo>
                    <a:pt x="37110" y="79419"/>
                  </a:lnTo>
                  <a:lnTo>
                    <a:pt x="36886" y="79493"/>
                  </a:lnTo>
                  <a:lnTo>
                    <a:pt x="36632" y="79553"/>
                  </a:lnTo>
                  <a:lnTo>
                    <a:pt x="36378" y="79598"/>
                  </a:lnTo>
                  <a:lnTo>
                    <a:pt x="36124" y="79613"/>
                  </a:lnTo>
                  <a:lnTo>
                    <a:pt x="2555" y="79613"/>
                  </a:lnTo>
                  <a:lnTo>
                    <a:pt x="2555" y="79613"/>
                  </a:lnTo>
                  <a:lnTo>
                    <a:pt x="2301" y="79598"/>
                  </a:lnTo>
                  <a:lnTo>
                    <a:pt x="2047" y="79553"/>
                  </a:lnTo>
                  <a:lnTo>
                    <a:pt x="1808" y="79493"/>
                  </a:lnTo>
                  <a:lnTo>
                    <a:pt x="1569" y="79419"/>
                  </a:lnTo>
                  <a:lnTo>
                    <a:pt x="1345" y="79299"/>
                  </a:lnTo>
                  <a:lnTo>
                    <a:pt x="1136" y="79180"/>
                  </a:lnTo>
                  <a:lnTo>
                    <a:pt x="941" y="79030"/>
                  </a:lnTo>
                  <a:lnTo>
                    <a:pt x="747" y="78866"/>
                  </a:lnTo>
                  <a:lnTo>
                    <a:pt x="583" y="78687"/>
                  </a:lnTo>
                  <a:lnTo>
                    <a:pt x="433" y="78477"/>
                  </a:lnTo>
                  <a:lnTo>
                    <a:pt x="314" y="78268"/>
                  </a:lnTo>
                  <a:lnTo>
                    <a:pt x="209" y="78044"/>
                  </a:lnTo>
                  <a:lnTo>
                    <a:pt x="120" y="77820"/>
                  </a:lnTo>
                  <a:lnTo>
                    <a:pt x="60" y="77566"/>
                  </a:lnTo>
                  <a:lnTo>
                    <a:pt x="15" y="77312"/>
                  </a:lnTo>
                  <a:lnTo>
                    <a:pt x="0" y="77058"/>
                  </a:lnTo>
                  <a:lnTo>
                    <a:pt x="0" y="1912"/>
                  </a:lnTo>
                  <a:lnTo>
                    <a:pt x="0" y="1912"/>
                  </a:lnTo>
                  <a:lnTo>
                    <a:pt x="15" y="1718"/>
                  </a:lnTo>
                  <a:lnTo>
                    <a:pt x="45" y="1524"/>
                  </a:lnTo>
                  <a:lnTo>
                    <a:pt x="90" y="1345"/>
                  </a:lnTo>
                  <a:lnTo>
                    <a:pt x="150" y="1165"/>
                  </a:lnTo>
                  <a:lnTo>
                    <a:pt x="239" y="1001"/>
                  </a:lnTo>
                  <a:lnTo>
                    <a:pt x="329" y="852"/>
                  </a:lnTo>
                  <a:lnTo>
                    <a:pt x="433" y="702"/>
                  </a:lnTo>
                  <a:lnTo>
                    <a:pt x="568" y="568"/>
                  </a:lnTo>
                  <a:lnTo>
                    <a:pt x="702" y="448"/>
                  </a:lnTo>
                  <a:lnTo>
                    <a:pt x="837" y="329"/>
                  </a:lnTo>
                  <a:lnTo>
                    <a:pt x="1001" y="239"/>
                  </a:lnTo>
                  <a:lnTo>
                    <a:pt x="1165" y="150"/>
                  </a:lnTo>
                  <a:lnTo>
                    <a:pt x="1345" y="90"/>
                  </a:lnTo>
                  <a:lnTo>
                    <a:pt x="1524" y="45"/>
                  </a:lnTo>
                  <a:lnTo>
                    <a:pt x="1718" y="15"/>
                  </a:lnTo>
                  <a:lnTo>
                    <a:pt x="1912" y="0"/>
                  </a:lnTo>
                  <a:lnTo>
                    <a:pt x="36767" y="0"/>
                  </a:lnTo>
                  <a:lnTo>
                    <a:pt x="36767" y="0"/>
                  </a:lnTo>
                  <a:lnTo>
                    <a:pt x="36961" y="15"/>
                  </a:lnTo>
                  <a:lnTo>
                    <a:pt x="37155" y="45"/>
                  </a:lnTo>
                  <a:lnTo>
                    <a:pt x="37334" y="90"/>
                  </a:lnTo>
                  <a:lnTo>
                    <a:pt x="37514" y="150"/>
                  </a:lnTo>
                  <a:lnTo>
                    <a:pt x="37678" y="239"/>
                  </a:lnTo>
                  <a:lnTo>
                    <a:pt x="37842" y="329"/>
                  </a:lnTo>
                  <a:lnTo>
                    <a:pt x="37992" y="448"/>
                  </a:lnTo>
                  <a:lnTo>
                    <a:pt x="38126" y="568"/>
                  </a:lnTo>
                  <a:lnTo>
                    <a:pt x="38246" y="702"/>
                  </a:lnTo>
                  <a:lnTo>
                    <a:pt x="38350" y="852"/>
                  </a:lnTo>
                  <a:lnTo>
                    <a:pt x="38455" y="1001"/>
                  </a:lnTo>
                  <a:lnTo>
                    <a:pt x="38529" y="1165"/>
                  </a:lnTo>
                  <a:lnTo>
                    <a:pt x="38589" y="1345"/>
                  </a:lnTo>
                  <a:lnTo>
                    <a:pt x="38634" y="1524"/>
                  </a:lnTo>
                  <a:lnTo>
                    <a:pt x="38664" y="1718"/>
                  </a:lnTo>
                  <a:lnTo>
                    <a:pt x="38679" y="19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3" name="Google Shape;1443;p32"/>
            <p:cNvSpPr/>
            <p:nvPr/>
          </p:nvSpPr>
          <p:spPr>
            <a:xfrm>
              <a:off x="-2050539" y="1195241"/>
              <a:ext cx="1087557" cy="202474"/>
            </a:xfrm>
            <a:custGeom>
              <a:avLst/>
              <a:gdLst/>
              <a:ahLst/>
              <a:cxnLst/>
              <a:rect l="l" t="t" r="r" b="b"/>
              <a:pathLst>
                <a:path w="38679" h="7201" extrusionOk="0">
                  <a:moveTo>
                    <a:pt x="1912" y="0"/>
                  </a:moveTo>
                  <a:lnTo>
                    <a:pt x="1718" y="15"/>
                  </a:lnTo>
                  <a:lnTo>
                    <a:pt x="1524" y="45"/>
                  </a:lnTo>
                  <a:lnTo>
                    <a:pt x="1345" y="90"/>
                  </a:lnTo>
                  <a:lnTo>
                    <a:pt x="1165" y="150"/>
                  </a:lnTo>
                  <a:lnTo>
                    <a:pt x="1001" y="239"/>
                  </a:lnTo>
                  <a:lnTo>
                    <a:pt x="837" y="329"/>
                  </a:lnTo>
                  <a:lnTo>
                    <a:pt x="702" y="448"/>
                  </a:lnTo>
                  <a:lnTo>
                    <a:pt x="568" y="568"/>
                  </a:lnTo>
                  <a:lnTo>
                    <a:pt x="433" y="702"/>
                  </a:lnTo>
                  <a:lnTo>
                    <a:pt x="329" y="852"/>
                  </a:lnTo>
                  <a:lnTo>
                    <a:pt x="239" y="1001"/>
                  </a:lnTo>
                  <a:lnTo>
                    <a:pt x="150" y="1165"/>
                  </a:lnTo>
                  <a:lnTo>
                    <a:pt x="90" y="1345"/>
                  </a:lnTo>
                  <a:lnTo>
                    <a:pt x="45" y="1524"/>
                  </a:lnTo>
                  <a:lnTo>
                    <a:pt x="15" y="1718"/>
                  </a:lnTo>
                  <a:lnTo>
                    <a:pt x="0" y="1912"/>
                  </a:lnTo>
                  <a:lnTo>
                    <a:pt x="0" y="7201"/>
                  </a:lnTo>
                  <a:lnTo>
                    <a:pt x="38679" y="7201"/>
                  </a:lnTo>
                  <a:lnTo>
                    <a:pt x="38679" y="1912"/>
                  </a:lnTo>
                  <a:lnTo>
                    <a:pt x="38664" y="1718"/>
                  </a:lnTo>
                  <a:lnTo>
                    <a:pt x="38634" y="1524"/>
                  </a:lnTo>
                  <a:lnTo>
                    <a:pt x="38589" y="1345"/>
                  </a:lnTo>
                  <a:lnTo>
                    <a:pt x="38529" y="1165"/>
                  </a:lnTo>
                  <a:lnTo>
                    <a:pt x="38455" y="1001"/>
                  </a:lnTo>
                  <a:lnTo>
                    <a:pt x="38350" y="852"/>
                  </a:lnTo>
                  <a:lnTo>
                    <a:pt x="38246" y="702"/>
                  </a:lnTo>
                  <a:lnTo>
                    <a:pt x="38126" y="568"/>
                  </a:lnTo>
                  <a:lnTo>
                    <a:pt x="37992" y="448"/>
                  </a:lnTo>
                  <a:lnTo>
                    <a:pt x="37842" y="329"/>
                  </a:lnTo>
                  <a:lnTo>
                    <a:pt x="37678" y="239"/>
                  </a:lnTo>
                  <a:lnTo>
                    <a:pt x="37514" y="150"/>
                  </a:lnTo>
                  <a:lnTo>
                    <a:pt x="37334" y="90"/>
                  </a:lnTo>
                  <a:lnTo>
                    <a:pt x="37155" y="45"/>
                  </a:lnTo>
                  <a:lnTo>
                    <a:pt x="36961" y="15"/>
                  </a:lnTo>
                  <a:lnTo>
                    <a:pt x="36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4" name="Google Shape;1444;p32"/>
            <p:cNvSpPr/>
            <p:nvPr/>
          </p:nvSpPr>
          <p:spPr>
            <a:xfrm>
              <a:off x="-1296958" y="1251533"/>
              <a:ext cx="70603" cy="70575"/>
            </a:xfrm>
            <a:custGeom>
              <a:avLst/>
              <a:gdLst/>
              <a:ahLst/>
              <a:cxnLst/>
              <a:rect l="l" t="t" r="r" b="b"/>
              <a:pathLst>
                <a:path w="2511" h="2510" extrusionOk="0">
                  <a:moveTo>
                    <a:pt x="1121" y="0"/>
                  </a:moveTo>
                  <a:lnTo>
                    <a:pt x="1002" y="30"/>
                  </a:lnTo>
                  <a:lnTo>
                    <a:pt x="882" y="60"/>
                  </a:lnTo>
                  <a:lnTo>
                    <a:pt x="763" y="105"/>
                  </a:lnTo>
                  <a:lnTo>
                    <a:pt x="658" y="149"/>
                  </a:lnTo>
                  <a:lnTo>
                    <a:pt x="554" y="209"/>
                  </a:lnTo>
                  <a:lnTo>
                    <a:pt x="449" y="284"/>
                  </a:lnTo>
                  <a:lnTo>
                    <a:pt x="359" y="374"/>
                  </a:lnTo>
                  <a:lnTo>
                    <a:pt x="285" y="463"/>
                  </a:lnTo>
                  <a:lnTo>
                    <a:pt x="210" y="553"/>
                  </a:lnTo>
                  <a:lnTo>
                    <a:pt x="150" y="657"/>
                  </a:lnTo>
                  <a:lnTo>
                    <a:pt x="91" y="762"/>
                  </a:lnTo>
                  <a:lnTo>
                    <a:pt x="61" y="881"/>
                  </a:lnTo>
                  <a:lnTo>
                    <a:pt x="31" y="1001"/>
                  </a:lnTo>
                  <a:lnTo>
                    <a:pt x="1" y="1120"/>
                  </a:lnTo>
                  <a:lnTo>
                    <a:pt x="1" y="1255"/>
                  </a:lnTo>
                  <a:lnTo>
                    <a:pt x="1" y="1389"/>
                  </a:lnTo>
                  <a:lnTo>
                    <a:pt x="31" y="1509"/>
                  </a:lnTo>
                  <a:lnTo>
                    <a:pt x="61" y="1628"/>
                  </a:lnTo>
                  <a:lnTo>
                    <a:pt x="91" y="1748"/>
                  </a:lnTo>
                  <a:lnTo>
                    <a:pt x="150" y="1853"/>
                  </a:lnTo>
                  <a:lnTo>
                    <a:pt x="210" y="1957"/>
                  </a:lnTo>
                  <a:lnTo>
                    <a:pt x="285" y="2062"/>
                  </a:lnTo>
                  <a:lnTo>
                    <a:pt x="359" y="2151"/>
                  </a:lnTo>
                  <a:lnTo>
                    <a:pt x="449" y="2226"/>
                  </a:lnTo>
                  <a:lnTo>
                    <a:pt x="554" y="2301"/>
                  </a:lnTo>
                  <a:lnTo>
                    <a:pt x="658" y="2360"/>
                  </a:lnTo>
                  <a:lnTo>
                    <a:pt x="763" y="2420"/>
                  </a:lnTo>
                  <a:lnTo>
                    <a:pt x="882" y="2450"/>
                  </a:lnTo>
                  <a:lnTo>
                    <a:pt x="1002" y="2495"/>
                  </a:lnTo>
                  <a:lnTo>
                    <a:pt x="1121" y="2510"/>
                  </a:lnTo>
                  <a:lnTo>
                    <a:pt x="1390" y="2510"/>
                  </a:lnTo>
                  <a:lnTo>
                    <a:pt x="1510" y="2495"/>
                  </a:lnTo>
                  <a:lnTo>
                    <a:pt x="1629" y="2450"/>
                  </a:lnTo>
                  <a:lnTo>
                    <a:pt x="1749" y="2420"/>
                  </a:lnTo>
                  <a:lnTo>
                    <a:pt x="1853" y="2360"/>
                  </a:lnTo>
                  <a:lnTo>
                    <a:pt x="1958" y="2301"/>
                  </a:lnTo>
                  <a:lnTo>
                    <a:pt x="2063" y="2226"/>
                  </a:lnTo>
                  <a:lnTo>
                    <a:pt x="2137" y="2151"/>
                  </a:lnTo>
                  <a:lnTo>
                    <a:pt x="2227" y="2062"/>
                  </a:lnTo>
                  <a:lnTo>
                    <a:pt x="2302" y="1957"/>
                  </a:lnTo>
                  <a:lnTo>
                    <a:pt x="2361" y="1853"/>
                  </a:lnTo>
                  <a:lnTo>
                    <a:pt x="2421" y="1748"/>
                  </a:lnTo>
                  <a:lnTo>
                    <a:pt x="2451" y="1628"/>
                  </a:lnTo>
                  <a:lnTo>
                    <a:pt x="2481" y="1509"/>
                  </a:lnTo>
                  <a:lnTo>
                    <a:pt x="2511" y="1389"/>
                  </a:lnTo>
                  <a:lnTo>
                    <a:pt x="2511" y="1255"/>
                  </a:lnTo>
                  <a:lnTo>
                    <a:pt x="2511" y="1120"/>
                  </a:lnTo>
                  <a:lnTo>
                    <a:pt x="2481" y="1001"/>
                  </a:lnTo>
                  <a:lnTo>
                    <a:pt x="2451" y="881"/>
                  </a:lnTo>
                  <a:lnTo>
                    <a:pt x="2421" y="762"/>
                  </a:lnTo>
                  <a:lnTo>
                    <a:pt x="2361" y="657"/>
                  </a:lnTo>
                  <a:lnTo>
                    <a:pt x="2302" y="553"/>
                  </a:lnTo>
                  <a:lnTo>
                    <a:pt x="2227" y="463"/>
                  </a:lnTo>
                  <a:lnTo>
                    <a:pt x="2137" y="374"/>
                  </a:lnTo>
                  <a:lnTo>
                    <a:pt x="2063" y="284"/>
                  </a:lnTo>
                  <a:lnTo>
                    <a:pt x="1958" y="209"/>
                  </a:lnTo>
                  <a:lnTo>
                    <a:pt x="1853" y="149"/>
                  </a:lnTo>
                  <a:lnTo>
                    <a:pt x="1749" y="105"/>
                  </a:lnTo>
                  <a:lnTo>
                    <a:pt x="1629" y="60"/>
                  </a:lnTo>
                  <a:lnTo>
                    <a:pt x="1510" y="30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5" name="Google Shape;1445;p32"/>
            <p:cNvSpPr/>
            <p:nvPr/>
          </p:nvSpPr>
          <p:spPr>
            <a:xfrm>
              <a:off x="-1182266" y="1251533"/>
              <a:ext cx="70603" cy="70575"/>
            </a:xfrm>
            <a:custGeom>
              <a:avLst/>
              <a:gdLst/>
              <a:ahLst/>
              <a:cxnLst/>
              <a:rect l="l" t="t" r="r" b="b"/>
              <a:pathLst>
                <a:path w="2511" h="2510" extrusionOk="0">
                  <a:moveTo>
                    <a:pt x="1121" y="0"/>
                  </a:moveTo>
                  <a:lnTo>
                    <a:pt x="1001" y="30"/>
                  </a:lnTo>
                  <a:lnTo>
                    <a:pt x="882" y="60"/>
                  </a:lnTo>
                  <a:lnTo>
                    <a:pt x="762" y="105"/>
                  </a:lnTo>
                  <a:lnTo>
                    <a:pt x="658" y="149"/>
                  </a:lnTo>
                  <a:lnTo>
                    <a:pt x="553" y="209"/>
                  </a:lnTo>
                  <a:lnTo>
                    <a:pt x="449" y="284"/>
                  </a:lnTo>
                  <a:lnTo>
                    <a:pt x="359" y="374"/>
                  </a:lnTo>
                  <a:lnTo>
                    <a:pt x="284" y="463"/>
                  </a:lnTo>
                  <a:lnTo>
                    <a:pt x="210" y="553"/>
                  </a:lnTo>
                  <a:lnTo>
                    <a:pt x="150" y="657"/>
                  </a:lnTo>
                  <a:lnTo>
                    <a:pt x="90" y="762"/>
                  </a:lnTo>
                  <a:lnTo>
                    <a:pt x="45" y="881"/>
                  </a:lnTo>
                  <a:lnTo>
                    <a:pt x="15" y="1001"/>
                  </a:lnTo>
                  <a:lnTo>
                    <a:pt x="0" y="1120"/>
                  </a:lnTo>
                  <a:lnTo>
                    <a:pt x="0" y="1255"/>
                  </a:lnTo>
                  <a:lnTo>
                    <a:pt x="0" y="1389"/>
                  </a:lnTo>
                  <a:lnTo>
                    <a:pt x="15" y="1509"/>
                  </a:lnTo>
                  <a:lnTo>
                    <a:pt x="45" y="1628"/>
                  </a:lnTo>
                  <a:lnTo>
                    <a:pt x="90" y="1748"/>
                  </a:lnTo>
                  <a:lnTo>
                    <a:pt x="150" y="1853"/>
                  </a:lnTo>
                  <a:lnTo>
                    <a:pt x="210" y="1957"/>
                  </a:lnTo>
                  <a:lnTo>
                    <a:pt x="284" y="2062"/>
                  </a:lnTo>
                  <a:lnTo>
                    <a:pt x="359" y="2151"/>
                  </a:lnTo>
                  <a:lnTo>
                    <a:pt x="449" y="2226"/>
                  </a:lnTo>
                  <a:lnTo>
                    <a:pt x="553" y="2301"/>
                  </a:lnTo>
                  <a:lnTo>
                    <a:pt x="658" y="2360"/>
                  </a:lnTo>
                  <a:lnTo>
                    <a:pt x="762" y="2420"/>
                  </a:lnTo>
                  <a:lnTo>
                    <a:pt x="882" y="2450"/>
                  </a:lnTo>
                  <a:lnTo>
                    <a:pt x="1001" y="2495"/>
                  </a:lnTo>
                  <a:lnTo>
                    <a:pt x="1121" y="2510"/>
                  </a:lnTo>
                  <a:lnTo>
                    <a:pt x="1375" y="2510"/>
                  </a:lnTo>
                  <a:lnTo>
                    <a:pt x="1509" y="2495"/>
                  </a:lnTo>
                  <a:lnTo>
                    <a:pt x="1629" y="2450"/>
                  </a:lnTo>
                  <a:lnTo>
                    <a:pt x="1748" y="2420"/>
                  </a:lnTo>
                  <a:lnTo>
                    <a:pt x="1853" y="2360"/>
                  </a:lnTo>
                  <a:lnTo>
                    <a:pt x="1957" y="2301"/>
                  </a:lnTo>
                  <a:lnTo>
                    <a:pt x="2047" y="2226"/>
                  </a:lnTo>
                  <a:lnTo>
                    <a:pt x="2137" y="2151"/>
                  </a:lnTo>
                  <a:lnTo>
                    <a:pt x="2226" y="2062"/>
                  </a:lnTo>
                  <a:lnTo>
                    <a:pt x="2301" y="1957"/>
                  </a:lnTo>
                  <a:lnTo>
                    <a:pt x="2361" y="1853"/>
                  </a:lnTo>
                  <a:lnTo>
                    <a:pt x="2406" y="1748"/>
                  </a:lnTo>
                  <a:lnTo>
                    <a:pt x="2450" y="1628"/>
                  </a:lnTo>
                  <a:lnTo>
                    <a:pt x="2480" y="1509"/>
                  </a:lnTo>
                  <a:lnTo>
                    <a:pt x="2510" y="1389"/>
                  </a:lnTo>
                  <a:lnTo>
                    <a:pt x="2510" y="1255"/>
                  </a:lnTo>
                  <a:lnTo>
                    <a:pt x="2510" y="1120"/>
                  </a:lnTo>
                  <a:lnTo>
                    <a:pt x="2480" y="1001"/>
                  </a:lnTo>
                  <a:lnTo>
                    <a:pt x="2450" y="881"/>
                  </a:lnTo>
                  <a:lnTo>
                    <a:pt x="2406" y="762"/>
                  </a:lnTo>
                  <a:lnTo>
                    <a:pt x="2361" y="657"/>
                  </a:lnTo>
                  <a:lnTo>
                    <a:pt x="2301" y="553"/>
                  </a:lnTo>
                  <a:lnTo>
                    <a:pt x="2226" y="463"/>
                  </a:lnTo>
                  <a:lnTo>
                    <a:pt x="2137" y="374"/>
                  </a:lnTo>
                  <a:lnTo>
                    <a:pt x="2047" y="284"/>
                  </a:lnTo>
                  <a:lnTo>
                    <a:pt x="1957" y="209"/>
                  </a:lnTo>
                  <a:lnTo>
                    <a:pt x="1853" y="149"/>
                  </a:lnTo>
                  <a:lnTo>
                    <a:pt x="1748" y="105"/>
                  </a:lnTo>
                  <a:lnTo>
                    <a:pt x="1629" y="60"/>
                  </a:lnTo>
                  <a:lnTo>
                    <a:pt x="1509" y="30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6" name="Google Shape;1446;p32"/>
            <p:cNvSpPr/>
            <p:nvPr/>
          </p:nvSpPr>
          <p:spPr>
            <a:xfrm>
              <a:off x="-1072636" y="1251533"/>
              <a:ext cx="70603" cy="70575"/>
            </a:xfrm>
            <a:custGeom>
              <a:avLst/>
              <a:gdLst/>
              <a:ahLst/>
              <a:cxnLst/>
              <a:rect l="l" t="t" r="r" b="b"/>
              <a:pathLst>
                <a:path w="2511" h="2510" extrusionOk="0">
                  <a:moveTo>
                    <a:pt x="1121" y="0"/>
                  </a:moveTo>
                  <a:lnTo>
                    <a:pt x="1002" y="30"/>
                  </a:lnTo>
                  <a:lnTo>
                    <a:pt x="882" y="60"/>
                  </a:lnTo>
                  <a:lnTo>
                    <a:pt x="763" y="105"/>
                  </a:lnTo>
                  <a:lnTo>
                    <a:pt x="658" y="149"/>
                  </a:lnTo>
                  <a:lnTo>
                    <a:pt x="553" y="209"/>
                  </a:lnTo>
                  <a:lnTo>
                    <a:pt x="449" y="284"/>
                  </a:lnTo>
                  <a:lnTo>
                    <a:pt x="359" y="374"/>
                  </a:lnTo>
                  <a:lnTo>
                    <a:pt x="284" y="463"/>
                  </a:lnTo>
                  <a:lnTo>
                    <a:pt x="210" y="553"/>
                  </a:lnTo>
                  <a:lnTo>
                    <a:pt x="150" y="657"/>
                  </a:lnTo>
                  <a:lnTo>
                    <a:pt x="90" y="762"/>
                  </a:lnTo>
                  <a:lnTo>
                    <a:pt x="60" y="881"/>
                  </a:lnTo>
                  <a:lnTo>
                    <a:pt x="30" y="1001"/>
                  </a:lnTo>
                  <a:lnTo>
                    <a:pt x="1" y="1120"/>
                  </a:lnTo>
                  <a:lnTo>
                    <a:pt x="1" y="1255"/>
                  </a:lnTo>
                  <a:lnTo>
                    <a:pt x="1" y="1389"/>
                  </a:lnTo>
                  <a:lnTo>
                    <a:pt x="30" y="1509"/>
                  </a:lnTo>
                  <a:lnTo>
                    <a:pt x="60" y="1628"/>
                  </a:lnTo>
                  <a:lnTo>
                    <a:pt x="90" y="1748"/>
                  </a:lnTo>
                  <a:lnTo>
                    <a:pt x="150" y="1853"/>
                  </a:lnTo>
                  <a:lnTo>
                    <a:pt x="210" y="1957"/>
                  </a:lnTo>
                  <a:lnTo>
                    <a:pt x="284" y="2062"/>
                  </a:lnTo>
                  <a:lnTo>
                    <a:pt x="359" y="2151"/>
                  </a:lnTo>
                  <a:lnTo>
                    <a:pt x="449" y="2226"/>
                  </a:lnTo>
                  <a:lnTo>
                    <a:pt x="553" y="2301"/>
                  </a:lnTo>
                  <a:lnTo>
                    <a:pt x="658" y="2360"/>
                  </a:lnTo>
                  <a:lnTo>
                    <a:pt x="763" y="2420"/>
                  </a:lnTo>
                  <a:lnTo>
                    <a:pt x="882" y="2450"/>
                  </a:lnTo>
                  <a:lnTo>
                    <a:pt x="1002" y="2495"/>
                  </a:lnTo>
                  <a:lnTo>
                    <a:pt x="1121" y="2510"/>
                  </a:lnTo>
                  <a:lnTo>
                    <a:pt x="1390" y="2510"/>
                  </a:lnTo>
                  <a:lnTo>
                    <a:pt x="1510" y="2495"/>
                  </a:lnTo>
                  <a:lnTo>
                    <a:pt x="1629" y="2450"/>
                  </a:lnTo>
                  <a:lnTo>
                    <a:pt x="1749" y="2420"/>
                  </a:lnTo>
                  <a:lnTo>
                    <a:pt x="1853" y="2360"/>
                  </a:lnTo>
                  <a:lnTo>
                    <a:pt x="1958" y="2301"/>
                  </a:lnTo>
                  <a:lnTo>
                    <a:pt x="2062" y="2226"/>
                  </a:lnTo>
                  <a:lnTo>
                    <a:pt x="2152" y="2151"/>
                  </a:lnTo>
                  <a:lnTo>
                    <a:pt x="2227" y="2062"/>
                  </a:lnTo>
                  <a:lnTo>
                    <a:pt x="2301" y="1957"/>
                  </a:lnTo>
                  <a:lnTo>
                    <a:pt x="2361" y="1853"/>
                  </a:lnTo>
                  <a:lnTo>
                    <a:pt x="2421" y="1748"/>
                  </a:lnTo>
                  <a:lnTo>
                    <a:pt x="2451" y="1628"/>
                  </a:lnTo>
                  <a:lnTo>
                    <a:pt x="2481" y="1509"/>
                  </a:lnTo>
                  <a:lnTo>
                    <a:pt x="2510" y="1389"/>
                  </a:lnTo>
                  <a:lnTo>
                    <a:pt x="2510" y="1255"/>
                  </a:lnTo>
                  <a:lnTo>
                    <a:pt x="2510" y="1120"/>
                  </a:lnTo>
                  <a:lnTo>
                    <a:pt x="2481" y="1001"/>
                  </a:lnTo>
                  <a:lnTo>
                    <a:pt x="2451" y="881"/>
                  </a:lnTo>
                  <a:lnTo>
                    <a:pt x="2421" y="762"/>
                  </a:lnTo>
                  <a:lnTo>
                    <a:pt x="2361" y="657"/>
                  </a:lnTo>
                  <a:lnTo>
                    <a:pt x="2301" y="553"/>
                  </a:lnTo>
                  <a:lnTo>
                    <a:pt x="2227" y="463"/>
                  </a:lnTo>
                  <a:lnTo>
                    <a:pt x="2152" y="374"/>
                  </a:lnTo>
                  <a:lnTo>
                    <a:pt x="2062" y="284"/>
                  </a:lnTo>
                  <a:lnTo>
                    <a:pt x="1958" y="209"/>
                  </a:lnTo>
                  <a:lnTo>
                    <a:pt x="1853" y="149"/>
                  </a:lnTo>
                  <a:lnTo>
                    <a:pt x="1749" y="105"/>
                  </a:lnTo>
                  <a:lnTo>
                    <a:pt x="1629" y="60"/>
                  </a:lnTo>
                  <a:lnTo>
                    <a:pt x="1510" y="30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grpSp>
          <p:nvGrpSpPr>
            <p:cNvPr id="1447" name="Google Shape;1447;p32"/>
            <p:cNvGrpSpPr/>
            <p:nvPr/>
          </p:nvGrpSpPr>
          <p:grpSpPr>
            <a:xfrm>
              <a:off x="-1837553" y="1587475"/>
              <a:ext cx="691023" cy="562245"/>
              <a:chOff x="-3597915" y="995403"/>
              <a:chExt cx="1552860" cy="1263472"/>
            </a:xfrm>
          </p:grpSpPr>
          <p:sp>
            <p:nvSpPr>
              <p:cNvPr id="1448" name="Google Shape;1448;p32"/>
              <p:cNvSpPr/>
              <p:nvPr/>
            </p:nvSpPr>
            <p:spPr>
              <a:xfrm>
                <a:off x="-3597915" y="995403"/>
                <a:ext cx="1552843" cy="922581"/>
              </a:xfrm>
              <a:custGeom>
                <a:avLst/>
                <a:gdLst/>
                <a:ahLst/>
                <a:cxnLst/>
                <a:rect l="l" t="t" r="r" b="b"/>
                <a:pathLst>
                  <a:path w="43937" h="26104" extrusionOk="0">
                    <a:moveTo>
                      <a:pt x="19778" y="1"/>
                    </a:moveTo>
                    <a:lnTo>
                      <a:pt x="19207" y="28"/>
                    </a:lnTo>
                    <a:lnTo>
                      <a:pt x="18636" y="69"/>
                    </a:lnTo>
                    <a:lnTo>
                      <a:pt x="18078" y="123"/>
                    </a:lnTo>
                    <a:lnTo>
                      <a:pt x="17507" y="191"/>
                    </a:lnTo>
                    <a:lnTo>
                      <a:pt x="16935" y="273"/>
                    </a:lnTo>
                    <a:lnTo>
                      <a:pt x="16214" y="409"/>
                    </a:lnTo>
                    <a:lnTo>
                      <a:pt x="15507" y="572"/>
                    </a:lnTo>
                    <a:lnTo>
                      <a:pt x="14800" y="762"/>
                    </a:lnTo>
                    <a:lnTo>
                      <a:pt x="14120" y="966"/>
                    </a:lnTo>
                    <a:lnTo>
                      <a:pt x="13439" y="1198"/>
                    </a:lnTo>
                    <a:lnTo>
                      <a:pt x="12759" y="1456"/>
                    </a:lnTo>
                    <a:lnTo>
                      <a:pt x="12106" y="1728"/>
                    </a:lnTo>
                    <a:lnTo>
                      <a:pt x="11467" y="2027"/>
                    </a:lnTo>
                    <a:lnTo>
                      <a:pt x="10937" y="2300"/>
                    </a:lnTo>
                    <a:lnTo>
                      <a:pt x="10433" y="2572"/>
                    </a:lnTo>
                    <a:lnTo>
                      <a:pt x="9930" y="2871"/>
                    </a:lnTo>
                    <a:lnTo>
                      <a:pt x="9427" y="3170"/>
                    </a:lnTo>
                    <a:lnTo>
                      <a:pt x="8991" y="3456"/>
                    </a:lnTo>
                    <a:lnTo>
                      <a:pt x="8556" y="3755"/>
                    </a:lnTo>
                    <a:lnTo>
                      <a:pt x="8121" y="4068"/>
                    </a:lnTo>
                    <a:lnTo>
                      <a:pt x="7713" y="4394"/>
                    </a:lnTo>
                    <a:lnTo>
                      <a:pt x="7209" y="4802"/>
                    </a:lnTo>
                    <a:lnTo>
                      <a:pt x="6720" y="5238"/>
                    </a:lnTo>
                    <a:lnTo>
                      <a:pt x="6257" y="5673"/>
                    </a:lnTo>
                    <a:lnTo>
                      <a:pt x="5795" y="6135"/>
                    </a:lnTo>
                    <a:lnTo>
                      <a:pt x="5523" y="6408"/>
                    </a:lnTo>
                    <a:lnTo>
                      <a:pt x="5264" y="6693"/>
                    </a:lnTo>
                    <a:lnTo>
                      <a:pt x="4761" y="7264"/>
                    </a:lnTo>
                    <a:lnTo>
                      <a:pt x="4394" y="7713"/>
                    </a:lnTo>
                    <a:lnTo>
                      <a:pt x="4040" y="8176"/>
                    </a:lnTo>
                    <a:lnTo>
                      <a:pt x="3700" y="8638"/>
                    </a:lnTo>
                    <a:lnTo>
                      <a:pt x="3373" y="9114"/>
                    </a:lnTo>
                    <a:lnTo>
                      <a:pt x="3061" y="9604"/>
                    </a:lnTo>
                    <a:lnTo>
                      <a:pt x="2761" y="10107"/>
                    </a:lnTo>
                    <a:lnTo>
                      <a:pt x="2476" y="10611"/>
                    </a:lnTo>
                    <a:lnTo>
                      <a:pt x="2217" y="11128"/>
                    </a:lnTo>
                    <a:lnTo>
                      <a:pt x="1932" y="11685"/>
                    </a:lnTo>
                    <a:lnTo>
                      <a:pt x="1673" y="12257"/>
                    </a:lnTo>
                    <a:lnTo>
                      <a:pt x="1510" y="12665"/>
                    </a:lnTo>
                    <a:lnTo>
                      <a:pt x="1347" y="13059"/>
                    </a:lnTo>
                    <a:lnTo>
                      <a:pt x="1197" y="13467"/>
                    </a:lnTo>
                    <a:lnTo>
                      <a:pt x="1047" y="13889"/>
                    </a:lnTo>
                    <a:lnTo>
                      <a:pt x="911" y="14297"/>
                    </a:lnTo>
                    <a:lnTo>
                      <a:pt x="789" y="14719"/>
                    </a:lnTo>
                    <a:lnTo>
                      <a:pt x="680" y="15140"/>
                    </a:lnTo>
                    <a:lnTo>
                      <a:pt x="571" y="15576"/>
                    </a:lnTo>
                    <a:lnTo>
                      <a:pt x="435" y="16133"/>
                    </a:lnTo>
                    <a:lnTo>
                      <a:pt x="326" y="16705"/>
                    </a:lnTo>
                    <a:lnTo>
                      <a:pt x="245" y="17222"/>
                    </a:lnTo>
                    <a:lnTo>
                      <a:pt x="163" y="17752"/>
                    </a:lnTo>
                    <a:lnTo>
                      <a:pt x="109" y="18269"/>
                    </a:lnTo>
                    <a:lnTo>
                      <a:pt x="68" y="18799"/>
                    </a:lnTo>
                    <a:lnTo>
                      <a:pt x="27" y="19357"/>
                    </a:lnTo>
                    <a:lnTo>
                      <a:pt x="14" y="19928"/>
                    </a:lnTo>
                    <a:lnTo>
                      <a:pt x="0" y="20336"/>
                    </a:lnTo>
                    <a:lnTo>
                      <a:pt x="0" y="22690"/>
                    </a:lnTo>
                    <a:lnTo>
                      <a:pt x="14" y="22867"/>
                    </a:lnTo>
                    <a:lnTo>
                      <a:pt x="27" y="23043"/>
                    </a:lnTo>
                    <a:lnTo>
                      <a:pt x="41" y="23207"/>
                    </a:lnTo>
                    <a:lnTo>
                      <a:pt x="82" y="23383"/>
                    </a:lnTo>
                    <a:lnTo>
                      <a:pt x="109" y="23547"/>
                    </a:lnTo>
                    <a:lnTo>
                      <a:pt x="163" y="23710"/>
                    </a:lnTo>
                    <a:lnTo>
                      <a:pt x="218" y="23860"/>
                    </a:lnTo>
                    <a:lnTo>
                      <a:pt x="272" y="24023"/>
                    </a:lnTo>
                    <a:lnTo>
                      <a:pt x="422" y="24322"/>
                    </a:lnTo>
                    <a:lnTo>
                      <a:pt x="585" y="24594"/>
                    </a:lnTo>
                    <a:lnTo>
                      <a:pt x="789" y="24866"/>
                    </a:lnTo>
                    <a:lnTo>
                      <a:pt x="1007" y="25097"/>
                    </a:lnTo>
                    <a:lnTo>
                      <a:pt x="1251" y="25329"/>
                    </a:lnTo>
                    <a:lnTo>
                      <a:pt x="1510" y="25519"/>
                    </a:lnTo>
                    <a:lnTo>
                      <a:pt x="1796" y="25696"/>
                    </a:lnTo>
                    <a:lnTo>
                      <a:pt x="2095" y="25832"/>
                    </a:lnTo>
                    <a:lnTo>
                      <a:pt x="2244" y="25900"/>
                    </a:lnTo>
                    <a:lnTo>
                      <a:pt x="2408" y="25954"/>
                    </a:lnTo>
                    <a:lnTo>
                      <a:pt x="2571" y="25995"/>
                    </a:lnTo>
                    <a:lnTo>
                      <a:pt x="2734" y="26036"/>
                    </a:lnTo>
                    <a:lnTo>
                      <a:pt x="2897" y="26063"/>
                    </a:lnTo>
                    <a:lnTo>
                      <a:pt x="3074" y="26090"/>
                    </a:lnTo>
                    <a:lnTo>
                      <a:pt x="3237" y="26104"/>
                    </a:lnTo>
                    <a:lnTo>
                      <a:pt x="43936" y="26104"/>
                    </a:lnTo>
                    <a:lnTo>
                      <a:pt x="43936" y="18772"/>
                    </a:lnTo>
                    <a:lnTo>
                      <a:pt x="43936" y="18459"/>
                    </a:lnTo>
                    <a:lnTo>
                      <a:pt x="43909" y="17888"/>
                    </a:lnTo>
                    <a:lnTo>
                      <a:pt x="43882" y="17317"/>
                    </a:lnTo>
                    <a:lnTo>
                      <a:pt x="43841" y="16922"/>
                    </a:lnTo>
                    <a:lnTo>
                      <a:pt x="43800" y="16528"/>
                    </a:lnTo>
                    <a:lnTo>
                      <a:pt x="43760" y="16133"/>
                    </a:lnTo>
                    <a:lnTo>
                      <a:pt x="43692" y="15752"/>
                    </a:lnTo>
                    <a:lnTo>
                      <a:pt x="43624" y="15358"/>
                    </a:lnTo>
                    <a:lnTo>
                      <a:pt x="43556" y="14977"/>
                    </a:lnTo>
                    <a:lnTo>
                      <a:pt x="43474" y="14596"/>
                    </a:lnTo>
                    <a:lnTo>
                      <a:pt x="43379" y="14215"/>
                    </a:lnTo>
                    <a:lnTo>
                      <a:pt x="43175" y="13467"/>
                    </a:lnTo>
                    <a:lnTo>
                      <a:pt x="42943" y="12733"/>
                    </a:lnTo>
                    <a:lnTo>
                      <a:pt x="42685" y="12012"/>
                    </a:lnTo>
                    <a:lnTo>
                      <a:pt x="42399" y="11318"/>
                    </a:lnTo>
                    <a:lnTo>
                      <a:pt x="42141" y="10733"/>
                    </a:lnTo>
                    <a:lnTo>
                      <a:pt x="41855" y="10175"/>
                    </a:lnTo>
                    <a:lnTo>
                      <a:pt x="41651" y="9795"/>
                    </a:lnTo>
                    <a:lnTo>
                      <a:pt x="41447" y="9414"/>
                    </a:lnTo>
                    <a:lnTo>
                      <a:pt x="41230" y="9046"/>
                    </a:lnTo>
                    <a:lnTo>
                      <a:pt x="40998" y="8679"/>
                    </a:lnTo>
                    <a:lnTo>
                      <a:pt x="40753" y="8312"/>
                    </a:lnTo>
                    <a:lnTo>
                      <a:pt x="40509" y="7958"/>
                    </a:lnTo>
                    <a:lnTo>
                      <a:pt x="40264" y="7605"/>
                    </a:lnTo>
                    <a:lnTo>
                      <a:pt x="40005" y="7264"/>
                    </a:lnTo>
                    <a:lnTo>
                      <a:pt x="39774" y="6979"/>
                    </a:lnTo>
                    <a:lnTo>
                      <a:pt x="39529" y="6693"/>
                    </a:lnTo>
                    <a:lnTo>
                      <a:pt x="39298" y="6408"/>
                    </a:lnTo>
                    <a:lnTo>
                      <a:pt x="39039" y="6135"/>
                    </a:lnTo>
                    <a:lnTo>
                      <a:pt x="38767" y="5836"/>
                    </a:lnTo>
                    <a:lnTo>
                      <a:pt x="38495" y="5551"/>
                    </a:lnTo>
                    <a:lnTo>
                      <a:pt x="38210" y="5278"/>
                    </a:lnTo>
                    <a:lnTo>
                      <a:pt x="37924" y="5006"/>
                    </a:lnTo>
                    <a:lnTo>
                      <a:pt x="37638" y="4734"/>
                    </a:lnTo>
                    <a:lnTo>
                      <a:pt x="37339" y="4476"/>
                    </a:lnTo>
                    <a:lnTo>
                      <a:pt x="37026" y="4217"/>
                    </a:lnTo>
                    <a:lnTo>
                      <a:pt x="36713" y="3973"/>
                    </a:lnTo>
                    <a:lnTo>
                      <a:pt x="36401" y="3728"/>
                    </a:lnTo>
                    <a:lnTo>
                      <a:pt x="36088" y="3497"/>
                    </a:lnTo>
                    <a:lnTo>
                      <a:pt x="35761" y="3265"/>
                    </a:lnTo>
                    <a:lnTo>
                      <a:pt x="35421" y="3048"/>
                    </a:lnTo>
                    <a:lnTo>
                      <a:pt x="35095" y="2830"/>
                    </a:lnTo>
                    <a:lnTo>
                      <a:pt x="34755" y="2626"/>
                    </a:lnTo>
                    <a:lnTo>
                      <a:pt x="34401" y="2422"/>
                    </a:lnTo>
                    <a:lnTo>
                      <a:pt x="34061" y="2232"/>
                    </a:lnTo>
                    <a:lnTo>
                      <a:pt x="33707" y="2041"/>
                    </a:lnTo>
                    <a:lnTo>
                      <a:pt x="33340" y="1864"/>
                    </a:lnTo>
                    <a:lnTo>
                      <a:pt x="32986" y="1687"/>
                    </a:lnTo>
                    <a:lnTo>
                      <a:pt x="32619" y="1524"/>
                    </a:lnTo>
                    <a:lnTo>
                      <a:pt x="32238" y="1375"/>
                    </a:lnTo>
                    <a:lnTo>
                      <a:pt x="31871" y="1225"/>
                    </a:lnTo>
                    <a:lnTo>
                      <a:pt x="31490" y="1089"/>
                    </a:lnTo>
                    <a:lnTo>
                      <a:pt x="31109" y="953"/>
                    </a:lnTo>
                    <a:lnTo>
                      <a:pt x="30715" y="830"/>
                    </a:lnTo>
                    <a:lnTo>
                      <a:pt x="30334" y="708"/>
                    </a:lnTo>
                    <a:lnTo>
                      <a:pt x="29939" y="599"/>
                    </a:lnTo>
                    <a:lnTo>
                      <a:pt x="29531" y="504"/>
                    </a:lnTo>
                    <a:lnTo>
                      <a:pt x="29137" y="409"/>
                    </a:lnTo>
                    <a:lnTo>
                      <a:pt x="28729" y="327"/>
                    </a:lnTo>
                    <a:lnTo>
                      <a:pt x="28321" y="259"/>
                    </a:lnTo>
                    <a:lnTo>
                      <a:pt x="27913" y="191"/>
                    </a:lnTo>
                    <a:lnTo>
                      <a:pt x="27355" y="123"/>
                    </a:lnTo>
                    <a:lnTo>
                      <a:pt x="26784" y="69"/>
                    </a:lnTo>
                    <a:lnTo>
                      <a:pt x="26389" y="42"/>
                    </a:lnTo>
                    <a:lnTo>
                      <a:pt x="25981" y="14"/>
                    </a:lnTo>
                    <a:lnTo>
                      <a:pt x="2557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49" name="Google Shape;1449;p32"/>
              <p:cNvSpPr/>
              <p:nvPr/>
            </p:nvSpPr>
            <p:spPr>
              <a:xfrm>
                <a:off x="-3063318" y="1917960"/>
                <a:ext cx="1018253" cy="340914"/>
              </a:xfrm>
              <a:custGeom>
                <a:avLst/>
                <a:gdLst/>
                <a:ahLst/>
                <a:cxnLst/>
                <a:rect l="l" t="t" r="r" b="b"/>
                <a:pathLst>
                  <a:path w="28811" h="9646" extrusionOk="0">
                    <a:moveTo>
                      <a:pt x="0" y="1"/>
                    </a:moveTo>
                    <a:lnTo>
                      <a:pt x="14" y="395"/>
                    </a:lnTo>
                    <a:lnTo>
                      <a:pt x="68" y="790"/>
                    </a:lnTo>
                    <a:lnTo>
                      <a:pt x="136" y="1171"/>
                    </a:lnTo>
                    <a:lnTo>
                      <a:pt x="231" y="1538"/>
                    </a:lnTo>
                    <a:lnTo>
                      <a:pt x="367" y="1905"/>
                    </a:lnTo>
                    <a:lnTo>
                      <a:pt x="517" y="2245"/>
                    </a:lnTo>
                    <a:lnTo>
                      <a:pt x="694" y="2585"/>
                    </a:lnTo>
                    <a:lnTo>
                      <a:pt x="884" y="2912"/>
                    </a:lnTo>
                    <a:lnTo>
                      <a:pt x="1075" y="3157"/>
                    </a:lnTo>
                    <a:lnTo>
                      <a:pt x="1265" y="3415"/>
                    </a:lnTo>
                    <a:lnTo>
                      <a:pt x="1483" y="3646"/>
                    </a:lnTo>
                    <a:lnTo>
                      <a:pt x="1714" y="3864"/>
                    </a:lnTo>
                    <a:lnTo>
                      <a:pt x="1945" y="4068"/>
                    </a:lnTo>
                    <a:lnTo>
                      <a:pt x="2204" y="4259"/>
                    </a:lnTo>
                    <a:lnTo>
                      <a:pt x="2462" y="4435"/>
                    </a:lnTo>
                    <a:lnTo>
                      <a:pt x="2734" y="4599"/>
                    </a:lnTo>
                    <a:lnTo>
                      <a:pt x="3020" y="4735"/>
                    </a:lnTo>
                    <a:lnTo>
                      <a:pt x="3319" y="4871"/>
                    </a:lnTo>
                    <a:lnTo>
                      <a:pt x="3618" y="4979"/>
                    </a:lnTo>
                    <a:lnTo>
                      <a:pt x="3931" y="5061"/>
                    </a:lnTo>
                    <a:lnTo>
                      <a:pt x="4244" y="5143"/>
                    </a:lnTo>
                    <a:lnTo>
                      <a:pt x="4571" y="5184"/>
                    </a:lnTo>
                    <a:lnTo>
                      <a:pt x="4897" y="5224"/>
                    </a:lnTo>
                    <a:lnTo>
                      <a:pt x="5237" y="5238"/>
                    </a:lnTo>
                    <a:lnTo>
                      <a:pt x="9155" y="5238"/>
                    </a:lnTo>
                    <a:lnTo>
                      <a:pt x="9345" y="5428"/>
                    </a:lnTo>
                    <a:lnTo>
                      <a:pt x="10120" y="6217"/>
                    </a:lnTo>
                    <a:lnTo>
                      <a:pt x="10501" y="6598"/>
                    </a:lnTo>
                    <a:lnTo>
                      <a:pt x="10882" y="6979"/>
                    </a:lnTo>
                    <a:lnTo>
                      <a:pt x="11263" y="7333"/>
                    </a:lnTo>
                    <a:lnTo>
                      <a:pt x="11658" y="7686"/>
                    </a:lnTo>
                    <a:lnTo>
                      <a:pt x="12066" y="8013"/>
                    </a:lnTo>
                    <a:lnTo>
                      <a:pt x="12501" y="8326"/>
                    </a:lnTo>
                    <a:lnTo>
                      <a:pt x="12719" y="8475"/>
                    </a:lnTo>
                    <a:lnTo>
                      <a:pt x="12936" y="8611"/>
                    </a:lnTo>
                    <a:lnTo>
                      <a:pt x="13167" y="8734"/>
                    </a:lnTo>
                    <a:lnTo>
                      <a:pt x="13412" y="8870"/>
                    </a:lnTo>
                    <a:lnTo>
                      <a:pt x="13657" y="8979"/>
                    </a:lnTo>
                    <a:lnTo>
                      <a:pt x="13902" y="9087"/>
                    </a:lnTo>
                    <a:lnTo>
                      <a:pt x="14174" y="9183"/>
                    </a:lnTo>
                    <a:lnTo>
                      <a:pt x="14432" y="9278"/>
                    </a:lnTo>
                    <a:lnTo>
                      <a:pt x="14718" y="9359"/>
                    </a:lnTo>
                    <a:lnTo>
                      <a:pt x="15004" y="9428"/>
                    </a:lnTo>
                    <a:lnTo>
                      <a:pt x="15303" y="9496"/>
                    </a:lnTo>
                    <a:lnTo>
                      <a:pt x="15602" y="9550"/>
                    </a:lnTo>
                    <a:lnTo>
                      <a:pt x="15929" y="9591"/>
                    </a:lnTo>
                    <a:lnTo>
                      <a:pt x="16255" y="9618"/>
                    </a:lnTo>
                    <a:lnTo>
                      <a:pt x="16595" y="9632"/>
                    </a:lnTo>
                    <a:lnTo>
                      <a:pt x="16949" y="9645"/>
                    </a:lnTo>
                    <a:lnTo>
                      <a:pt x="17425" y="9632"/>
                    </a:lnTo>
                    <a:lnTo>
                      <a:pt x="17901" y="9591"/>
                    </a:lnTo>
                    <a:lnTo>
                      <a:pt x="18377" y="9536"/>
                    </a:lnTo>
                    <a:lnTo>
                      <a:pt x="18840" y="9455"/>
                    </a:lnTo>
                    <a:lnTo>
                      <a:pt x="19302" y="9346"/>
                    </a:lnTo>
                    <a:lnTo>
                      <a:pt x="19765" y="9223"/>
                    </a:lnTo>
                    <a:lnTo>
                      <a:pt x="20214" y="9074"/>
                    </a:lnTo>
                    <a:lnTo>
                      <a:pt x="20649" y="8897"/>
                    </a:lnTo>
                    <a:lnTo>
                      <a:pt x="21084" y="8707"/>
                    </a:lnTo>
                    <a:lnTo>
                      <a:pt x="21506" y="8503"/>
                    </a:lnTo>
                    <a:lnTo>
                      <a:pt x="21914" y="8271"/>
                    </a:lnTo>
                    <a:lnTo>
                      <a:pt x="22322" y="8013"/>
                    </a:lnTo>
                    <a:lnTo>
                      <a:pt x="22703" y="7741"/>
                    </a:lnTo>
                    <a:lnTo>
                      <a:pt x="23084" y="7442"/>
                    </a:lnTo>
                    <a:lnTo>
                      <a:pt x="23437" y="7142"/>
                    </a:lnTo>
                    <a:lnTo>
                      <a:pt x="23791" y="6802"/>
                    </a:lnTo>
                    <a:lnTo>
                      <a:pt x="27545" y="3048"/>
                    </a:lnTo>
                    <a:lnTo>
                      <a:pt x="27654" y="2912"/>
                    </a:lnTo>
                    <a:lnTo>
                      <a:pt x="27913" y="2531"/>
                    </a:lnTo>
                    <a:lnTo>
                      <a:pt x="28130" y="2177"/>
                    </a:lnTo>
                    <a:lnTo>
                      <a:pt x="28334" y="1837"/>
                    </a:lnTo>
                    <a:lnTo>
                      <a:pt x="28498" y="1484"/>
                    </a:lnTo>
                    <a:lnTo>
                      <a:pt x="28579" y="1307"/>
                    </a:lnTo>
                    <a:lnTo>
                      <a:pt x="28634" y="1130"/>
                    </a:lnTo>
                    <a:lnTo>
                      <a:pt x="28688" y="953"/>
                    </a:lnTo>
                    <a:lnTo>
                      <a:pt x="28729" y="776"/>
                    </a:lnTo>
                    <a:lnTo>
                      <a:pt x="28770" y="586"/>
                    </a:lnTo>
                    <a:lnTo>
                      <a:pt x="28797" y="395"/>
                    </a:lnTo>
                    <a:lnTo>
                      <a:pt x="28810" y="205"/>
                    </a:lnTo>
                    <a:lnTo>
                      <a:pt x="28810" y="1"/>
                    </a:lnTo>
                    <a:close/>
                  </a:path>
                </a:pathLst>
              </a:custGeom>
              <a:solidFill>
                <a:srgbClr val="FF53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0" name="Google Shape;1450;p32"/>
              <p:cNvSpPr/>
              <p:nvPr/>
            </p:nvSpPr>
            <p:spPr>
              <a:xfrm>
                <a:off x="-3063318" y="1917960"/>
                <a:ext cx="1018253" cy="340914"/>
              </a:xfrm>
              <a:custGeom>
                <a:avLst/>
                <a:gdLst/>
                <a:ahLst/>
                <a:cxnLst/>
                <a:rect l="l" t="t" r="r" b="b"/>
                <a:pathLst>
                  <a:path w="28811" h="9646" extrusionOk="0">
                    <a:moveTo>
                      <a:pt x="0" y="1"/>
                    </a:moveTo>
                    <a:lnTo>
                      <a:pt x="14" y="395"/>
                    </a:lnTo>
                    <a:lnTo>
                      <a:pt x="68" y="790"/>
                    </a:lnTo>
                    <a:lnTo>
                      <a:pt x="136" y="1171"/>
                    </a:lnTo>
                    <a:lnTo>
                      <a:pt x="231" y="1538"/>
                    </a:lnTo>
                    <a:lnTo>
                      <a:pt x="367" y="1905"/>
                    </a:lnTo>
                    <a:lnTo>
                      <a:pt x="517" y="2245"/>
                    </a:lnTo>
                    <a:lnTo>
                      <a:pt x="694" y="2585"/>
                    </a:lnTo>
                    <a:lnTo>
                      <a:pt x="884" y="2912"/>
                    </a:lnTo>
                    <a:lnTo>
                      <a:pt x="1075" y="3157"/>
                    </a:lnTo>
                    <a:lnTo>
                      <a:pt x="1265" y="3415"/>
                    </a:lnTo>
                    <a:lnTo>
                      <a:pt x="1483" y="3646"/>
                    </a:lnTo>
                    <a:lnTo>
                      <a:pt x="1714" y="3864"/>
                    </a:lnTo>
                    <a:lnTo>
                      <a:pt x="1945" y="4068"/>
                    </a:lnTo>
                    <a:lnTo>
                      <a:pt x="2204" y="4259"/>
                    </a:lnTo>
                    <a:lnTo>
                      <a:pt x="2462" y="4435"/>
                    </a:lnTo>
                    <a:lnTo>
                      <a:pt x="2734" y="4599"/>
                    </a:lnTo>
                    <a:lnTo>
                      <a:pt x="3020" y="4735"/>
                    </a:lnTo>
                    <a:lnTo>
                      <a:pt x="3319" y="4871"/>
                    </a:lnTo>
                    <a:lnTo>
                      <a:pt x="3618" y="4979"/>
                    </a:lnTo>
                    <a:lnTo>
                      <a:pt x="3931" y="5061"/>
                    </a:lnTo>
                    <a:lnTo>
                      <a:pt x="4244" y="5143"/>
                    </a:lnTo>
                    <a:lnTo>
                      <a:pt x="4571" y="5184"/>
                    </a:lnTo>
                    <a:lnTo>
                      <a:pt x="4897" y="5224"/>
                    </a:lnTo>
                    <a:lnTo>
                      <a:pt x="5237" y="5238"/>
                    </a:lnTo>
                    <a:lnTo>
                      <a:pt x="9155" y="5238"/>
                    </a:lnTo>
                    <a:lnTo>
                      <a:pt x="9345" y="5428"/>
                    </a:lnTo>
                    <a:lnTo>
                      <a:pt x="10120" y="6217"/>
                    </a:lnTo>
                    <a:lnTo>
                      <a:pt x="10501" y="6598"/>
                    </a:lnTo>
                    <a:lnTo>
                      <a:pt x="10882" y="6979"/>
                    </a:lnTo>
                    <a:lnTo>
                      <a:pt x="11263" y="7333"/>
                    </a:lnTo>
                    <a:lnTo>
                      <a:pt x="11658" y="7686"/>
                    </a:lnTo>
                    <a:lnTo>
                      <a:pt x="12066" y="8013"/>
                    </a:lnTo>
                    <a:lnTo>
                      <a:pt x="12501" y="8326"/>
                    </a:lnTo>
                    <a:lnTo>
                      <a:pt x="12719" y="8475"/>
                    </a:lnTo>
                    <a:lnTo>
                      <a:pt x="12936" y="8611"/>
                    </a:lnTo>
                    <a:lnTo>
                      <a:pt x="13167" y="8734"/>
                    </a:lnTo>
                    <a:lnTo>
                      <a:pt x="13412" y="8870"/>
                    </a:lnTo>
                    <a:lnTo>
                      <a:pt x="13657" y="8979"/>
                    </a:lnTo>
                    <a:lnTo>
                      <a:pt x="13902" y="9087"/>
                    </a:lnTo>
                    <a:lnTo>
                      <a:pt x="14174" y="9183"/>
                    </a:lnTo>
                    <a:lnTo>
                      <a:pt x="14432" y="9278"/>
                    </a:lnTo>
                    <a:lnTo>
                      <a:pt x="14718" y="9359"/>
                    </a:lnTo>
                    <a:lnTo>
                      <a:pt x="15004" y="9428"/>
                    </a:lnTo>
                    <a:lnTo>
                      <a:pt x="15303" y="9496"/>
                    </a:lnTo>
                    <a:lnTo>
                      <a:pt x="15602" y="9550"/>
                    </a:lnTo>
                    <a:lnTo>
                      <a:pt x="15929" y="9591"/>
                    </a:lnTo>
                    <a:lnTo>
                      <a:pt x="16255" y="9618"/>
                    </a:lnTo>
                    <a:lnTo>
                      <a:pt x="16595" y="9632"/>
                    </a:lnTo>
                    <a:lnTo>
                      <a:pt x="16949" y="9645"/>
                    </a:lnTo>
                    <a:lnTo>
                      <a:pt x="17425" y="9632"/>
                    </a:lnTo>
                    <a:lnTo>
                      <a:pt x="17901" y="9591"/>
                    </a:lnTo>
                    <a:lnTo>
                      <a:pt x="18377" y="9536"/>
                    </a:lnTo>
                    <a:lnTo>
                      <a:pt x="18840" y="9455"/>
                    </a:lnTo>
                    <a:lnTo>
                      <a:pt x="19302" y="9346"/>
                    </a:lnTo>
                    <a:lnTo>
                      <a:pt x="19765" y="9223"/>
                    </a:lnTo>
                    <a:lnTo>
                      <a:pt x="20214" y="9074"/>
                    </a:lnTo>
                    <a:lnTo>
                      <a:pt x="20649" y="8897"/>
                    </a:lnTo>
                    <a:lnTo>
                      <a:pt x="21084" y="8707"/>
                    </a:lnTo>
                    <a:lnTo>
                      <a:pt x="21506" y="8503"/>
                    </a:lnTo>
                    <a:lnTo>
                      <a:pt x="21914" y="8271"/>
                    </a:lnTo>
                    <a:lnTo>
                      <a:pt x="22322" y="8013"/>
                    </a:lnTo>
                    <a:lnTo>
                      <a:pt x="22703" y="7741"/>
                    </a:lnTo>
                    <a:lnTo>
                      <a:pt x="23084" y="7442"/>
                    </a:lnTo>
                    <a:lnTo>
                      <a:pt x="23437" y="7142"/>
                    </a:lnTo>
                    <a:lnTo>
                      <a:pt x="23791" y="6802"/>
                    </a:lnTo>
                    <a:lnTo>
                      <a:pt x="27545" y="3048"/>
                    </a:lnTo>
                    <a:lnTo>
                      <a:pt x="27654" y="2912"/>
                    </a:lnTo>
                    <a:lnTo>
                      <a:pt x="27913" y="2531"/>
                    </a:lnTo>
                    <a:lnTo>
                      <a:pt x="28130" y="2177"/>
                    </a:lnTo>
                    <a:lnTo>
                      <a:pt x="28334" y="1837"/>
                    </a:lnTo>
                    <a:lnTo>
                      <a:pt x="28498" y="1484"/>
                    </a:lnTo>
                    <a:lnTo>
                      <a:pt x="28579" y="1307"/>
                    </a:lnTo>
                    <a:lnTo>
                      <a:pt x="28634" y="1130"/>
                    </a:lnTo>
                    <a:lnTo>
                      <a:pt x="28688" y="953"/>
                    </a:lnTo>
                    <a:lnTo>
                      <a:pt x="28729" y="776"/>
                    </a:lnTo>
                    <a:lnTo>
                      <a:pt x="28770" y="586"/>
                    </a:lnTo>
                    <a:lnTo>
                      <a:pt x="28797" y="395"/>
                    </a:lnTo>
                    <a:lnTo>
                      <a:pt x="28810" y="205"/>
                    </a:lnTo>
                    <a:lnTo>
                      <a:pt x="28810" y="1"/>
                    </a:lnTo>
                    <a:close/>
                  </a:path>
                </a:pathLst>
              </a:custGeom>
              <a:solidFill>
                <a:srgbClr val="E339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1" name="Google Shape;1451;p32"/>
              <p:cNvSpPr/>
              <p:nvPr/>
            </p:nvSpPr>
            <p:spPr>
              <a:xfrm>
                <a:off x="-2739789" y="2103051"/>
                <a:ext cx="573079" cy="155825"/>
              </a:xfrm>
              <a:custGeom>
                <a:avLst/>
                <a:gdLst/>
                <a:ahLst/>
                <a:cxnLst/>
                <a:rect l="l" t="t" r="r" b="b"/>
                <a:pathLst>
                  <a:path w="16215" h="4409" extrusionOk="0">
                    <a:moveTo>
                      <a:pt x="1" y="1"/>
                    </a:moveTo>
                    <a:lnTo>
                      <a:pt x="191" y="191"/>
                    </a:lnTo>
                    <a:lnTo>
                      <a:pt x="966" y="980"/>
                    </a:lnTo>
                    <a:lnTo>
                      <a:pt x="1347" y="1361"/>
                    </a:lnTo>
                    <a:lnTo>
                      <a:pt x="1728" y="1742"/>
                    </a:lnTo>
                    <a:lnTo>
                      <a:pt x="2109" y="2096"/>
                    </a:lnTo>
                    <a:lnTo>
                      <a:pt x="2504" y="2449"/>
                    </a:lnTo>
                    <a:lnTo>
                      <a:pt x="2912" y="2776"/>
                    </a:lnTo>
                    <a:lnTo>
                      <a:pt x="3347" y="3089"/>
                    </a:lnTo>
                    <a:lnTo>
                      <a:pt x="3565" y="3238"/>
                    </a:lnTo>
                    <a:lnTo>
                      <a:pt x="3782" y="3374"/>
                    </a:lnTo>
                    <a:lnTo>
                      <a:pt x="4013" y="3497"/>
                    </a:lnTo>
                    <a:lnTo>
                      <a:pt x="4258" y="3633"/>
                    </a:lnTo>
                    <a:lnTo>
                      <a:pt x="4503" y="3742"/>
                    </a:lnTo>
                    <a:lnTo>
                      <a:pt x="4748" y="3850"/>
                    </a:lnTo>
                    <a:lnTo>
                      <a:pt x="5020" y="3946"/>
                    </a:lnTo>
                    <a:lnTo>
                      <a:pt x="5278" y="4041"/>
                    </a:lnTo>
                    <a:lnTo>
                      <a:pt x="5564" y="4122"/>
                    </a:lnTo>
                    <a:lnTo>
                      <a:pt x="5850" y="4191"/>
                    </a:lnTo>
                    <a:lnTo>
                      <a:pt x="6149" y="4259"/>
                    </a:lnTo>
                    <a:lnTo>
                      <a:pt x="6448" y="4313"/>
                    </a:lnTo>
                    <a:lnTo>
                      <a:pt x="6775" y="4354"/>
                    </a:lnTo>
                    <a:lnTo>
                      <a:pt x="7101" y="4381"/>
                    </a:lnTo>
                    <a:lnTo>
                      <a:pt x="7441" y="4395"/>
                    </a:lnTo>
                    <a:lnTo>
                      <a:pt x="7795" y="4408"/>
                    </a:lnTo>
                    <a:lnTo>
                      <a:pt x="8271" y="4395"/>
                    </a:lnTo>
                    <a:lnTo>
                      <a:pt x="8747" y="4354"/>
                    </a:lnTo>
                    <a:lnTo>
                      <a:pt x="9223" y="4299"/>
                    </a:lnTo>
                    <a:lnTo>
                      <a:pt x="9686" y="4218"/>
                    </a:lnTo>
                    <a:lnTo>
                      <a:pt x="10148" y="4109"/>
                    </a:lnTo>
                    <a:lnTo>
                      <a:pt x="10611" y="3986"/>
                    </a:lnTo>
                    <a:lnTo>
                      <a:pt x="11060" y="3837"/>
                    </a:lnTo>
                    <a:lnTo>
                      <a:pt x="11495" y="3660"/>
                    </a:lnTo>
                    <a:lnTo>
                      <a:pt x="11930" y="3470"/>
                    </a:lnTo>
                    <a:lnTo>
                      <a:pt x="12352" y="3266"/>
                    </a:lnTo>
                    <a:lnTo>
                      <a:pt x="12760" y="3034"/>
                    </a:lnTo>
                    <a:lnTo>
                      <a:pt x="13168" y="2776"/>
                    </a:lnTo>
                    <a:lnTo>
                      <a:pt x="13549" y="2504"/>
                    </a:lnTo>
                    <a:lnTo>
                      <a:pt x="13930" y="2205"/>
                    </a:lnTo>
                    <a:lnTo>
                      <a:pt x="14283" y="1905"/>
                    </a:lnTo>
                    <a:lnTo>
                      <a:pt x="14637" y="1565"/>
                    </a:lnTo>
                    <a:lnTo>
                      <a:pt x="1621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2" name="Google Shape;1452;p32"/>
              <p:cNvSpPr/>
              <p:nvPr/>
            </p:nvSpPr>
            <p:spPr>
              <a:xfrm>
                <a:off x="-3597456" y="1659815"/>
                <a:ext cx="235593" cy="133665"/>
              </a:xfrm>
              <a:custGeom>
                <a:avLst/>
                <a:gdLst/>
                <a:ahLst/>
                <a:cxnLst/>
                <a:rect l="l" t="t" r="r" b="b"/>
                <a:pathLst>
                  <a:path w="6666" h="3782" extrusionOk="0">
                    <a:moveTo>
                      <a:pt x="55" y="0"/>
                    </a:moveTo>
                    <a:lnTo>
                      <a:pt x="14" y="558"/>
                    </a:lnTo>
                    <a:lnTo>
                      <a:pt x="1" y="1129"/>
                    </a:lnTo>
                    <a:lnTo>
                      <a:pt x="2884" y="1129"/>
                    </a:lnTo>
                    <a:lnTo>
                      <a:pt x="3156" y="1143"/>
                    </a:lnTo>
                    <a:lnTo>
                      <a:pt x="3415" y="1184"/>
                    </a:lnTo>
                    <a:lnTo>
                      <a:pt x="3673" y="1252"/>
                    </a:lnTo>
                    <a:lnTo>
                      <a:pt x="3918" y="1347"/>
                    </a:lnTo>
                    <a:lnTo>
                      <a:pt x="4149" y="1456"/>
                    </a:lnTo>
                    <a:lnTo>
                      <a:pt x="4367" y="1592"/>
                    </a:lnTo>
                    <a:lnTo>
                      <a:pt x="4571" y="1742"/>
                    </a:lnTo>
                    <a:lnTo>
                      <a:pt x="4762" y="1905"/>
                    </a:lnTo>
                    <a:lnTo>
                      <a:pt x="4925" y="2095"/>
                    </a:lnTo>
                    <a:lnTo>
                      <a:pt x="5074" y="2299"/>
                    </a:lnTo>
                    <a:lnTo>
                      <a:pt x="5210" y="2517"/>
                    </a:lnTo>
                    <a:lnTo>
                      <a:pt x="5319" y="2748"/>
                    </a:lnTo>
                    <a:lnTo>
                      <a:pt x="5414" y="2993"/>
                    </a:lnTo>
                    <a:lnTo>
                      <a:pt x="5482" y="3251"/>
                    </a:lnTo>
                    <a:lnTo>
                      <a:pt x="5523" y="3510"/>
                    </a:lnTo>
                    <a:lnTo>
                      <a:pt x="5537" y="3782"/>
                    </a:lnTo>
                    <a:lnTo>
                      <a:pt x="6666" y="3782"/>
                    </a:lnTo>
                    <a:lnTo>
                      <a:pt x="6666" y="3591"/>
                    </a:lnTo>
                    <a:lnTo>
                      <a:pt x="6652" y="3387"/>
                    </a:lnTo>
                    <a:lnTo>
                      <a:pt x="6625" y="3211"/>
                    </a:lnTo>
                    <a:lnTo>
                      <a:pt x="6598" y="3020"/>
                    </a:lnTo>
                    <a:lnTo>
                      <a:pt x="6543" y="2830"/>
                    </a:lnTo>
                    <a:lnTo>
                      <a:pt x="6503" y="2653"/>
                    </a:lnTo>
                    <a:lnTo>
                      <a:pt x="6435" y="2476"/>
                    </a:lnTo>
                    <a:lnTo>
                      <a:pt x="6367" y="2313"/>
                    </a:lnTo>
                    <a:lnTo>
                      <a:pt x="6299" y="2136"/>
                    </a:lnTo>
                    <a:lnTo>
                      <a:pt x="6217" y="1973"/>
                    </a:lnTo>
                    <a:lnTo>
                      <a:pt x="6122" y="1823"/>
                    </a:lnTo>
                    <a:lnTo>
                      <a:pt x="6027" y="1660"/>
                    </a:lnTo>
                    <a:lnTo>
                      <a:pt x="5918" y="1524"/>
                    </a:lnTo>
                    <a:lnTo>
                      <a:pt x="5809" y="1374"/>
                    </a:lnTo>
                    <a:lnTo>
                      <a:pt x="5686" y="1238"/>
                    </a:lnTo>
                    <a:lnTo>
                      <a:pt x="5564" y="1102"/>
                    </a:lnTo>
                    <a:lnTo>
                      <a:pt x="5428" y="980"/>
                    </a:lnTo>
                    <a:lnTo>
                      <a:pt x="5292" y="857"/>
                    </a:lnTo>
                    <a:lnTo>
                      <a:pt x="5142" y="749"/>
                    </a:lnTo>
                    <a:lnTo>
                      <a:pt x="4993" y="640"/>
                    </a:lnTo>
                    <a:lnTo>
                      <a:pt x="4843" y="545"/>
                    </a:lnTo>
                    <a:lnTo>
                      <a:pt x="4694" y="449"/>
                    </a:lnTo>
                    <a:lnTo>
                      <a:pt x="4530" y="368"/>
                    </a:lnTo>
                    <a:lnTo>
                      <a:pt x="4353" y="300"/>
                    </a:lnTo>
                    <a:lnTo>
                      <a:pt x="4190" y="232"/>
                    </a:lnTo>
                    <a:lnTo>
                      <a:pt x="4013" y="164"/>
                    </a:lnTo>
                    <a:lnTo>
                      <a:pt x="3823" y="109"/>
                    </a:lnTo>
                    <a:lnTo>
                      <a:pt x="3646" y="68"/>
                    </a:lnTo>
                    <a:lnTo>
                      <a:pt x="3456" y="41"/>
                    </a:lnTo>
                    <a:lnTo>
                      <a:pt x="3265" y="14"/>
                    </a:lnTo>
                    <a:lnTo>
                      <a:pt x="307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3" name="Google Shape;1453;p32"/>
              <p:cNvSpPr/>
              <p:nvPr/>
            </p:nvSpPr>
            <p:spPr>
              <a:xfrm>
                <a:off x="-3586393" y="1355018"/>
                <a:ext cx="411069" cy="230787"/>
              </a:xfrm>
              <a:custGeom>
                <a:avLst/>
                <a:gdLst/>
                <a:ahLst/>
                <a:cxnLst/>
                <a:rect l="l" t="t" r="r" b="b"/>
                <a:pathLst>
                  <a:path w="11631" h="6530" extrusionOk="0">
                    <a:moveTo>
                      <a:pt x="10502" y="0"/>
                    </a:moveTo>
                    <a:lnTo>
                      <a:pt x="10488" y="272"/>
                    </a:lnTo>
                    <a:lnTo>
                      <a:pt x="10474" y="558"/>
                    </a:lnTo>
                    <a:lnTo>
                      <a:pt x="10434" y="817"/>
                    </a:lnTo>
                    <a:lnTo>
                      <a:pt x="10393" y="1089"/>
                    </a:lnTo>
                    <a:lnTo>
                      <a:pt x="10325" y="1347"/>
                    </a:lnTo>
                    <a:lnTo>
                      <a:pt x="10257" y="1606"/>
                    </a:lnTo>
                    <a:lnTo>
                      <a:pt x="10175" y="1850"/>
                    </a:lnTo>
                    <a:lnTo>
                      <a:pt x="10080" y="2095"/>
                    </a:lnTo>
                    <a:lnTo>
                      <a:pt x="9971" y="2340"/>
                    </a:lnTo>
                    <a:lnTo>
                      <a:pt x="9849" y="2571"/>
                    </a:lnTo>
                    <a:lnTo>
                      <a:pt x="9713" y="2803"/>
                    </a:lnTo>
                    <a:lnTo>
                      <a:pt x="9577" y="3020"/>
                    </a:lnTo>
                    <a:lnTo>
                      <a:pt x="9427" y="3224"/>
                    </a:lnTo>
                    <a:lnTo>
                      <a:pt x="9264" y="3428"/>
                    </a:lnTo>
                    <a:lnTo>
                      <a:pt x="9101" y="3632"/>
                    </a:lnTo>
                    <a:lnTo>
                      <a:pt x="8910" y="3823"/>
                    </a:lnTo>
                    <a:lnTo>
                      <a:pt x="8733" y="4000"/>
                    </a:lnTo>
                    <a:lnTo>
                      <a:pt x="8529" y="4163"/>
                    </a:lnTo>
                    <a:lnTo>
                      <a:pt x="8325" y="4326"/>
                    </a:lnTo>
                    <a:lnTo>
                      <a:pt x="8121" y="4476"/>
                    </a:lnTo>
                    <a:lnTo>
                      <a:pt x="7904" y="4612"/>
                    </a:lnTo>
                    <a:lnTo>
                      <a:pt x="7672" y="4748"/>
                    </a:lnTo>
                    <a:lnTo>
                      <a:pt x="7441" y="4870"/>
                    </a:lnTo>
                    <a:lnTo>
                      <a:pt x="7196" y="4979"/>
                    </a:lnTo>
                    <a:lnTo>
                      <a:pt x="6951" y="5074"/>
                    </a:lnTo>
                    <a:lnTo>
                      <a:pt x="6707" y="5156"/>
                    </a:lnTo>
                    <a:lnTo>
                      <a:pt x="6448" y="5224"/>
                    </a:lnTo>
                    <a:lnTo>
                      <a:pt x="6190" y="5292"/>
                    </a:lnTo>
                    <a:lnTo>
                      <a:pt x="5918" y="5333"/>
                    </a:lnTo>
                    <a:lnTo>
                      <a:pt x="5646" y="5373"/>
                    </a:lnTo>
                    <a:lnTo>
                      <a:pt x="5373" y="5387"/>
                    </a:lnTo>
                    <a:lnTo>
                      <a:pt x="5101" y="5401"/>
                    </a:lnTo>
                    <a:lnTo>
                      <a:pt x="245" y="5401"/>
                    </a:lnTo>
                    <a:lnTo>
                      <a:pt x="109" y="5958"/>
                    </a:lnTo>
                    <a:lnTo>
                      <a:pt x="0" y="6530"/>
                    </a:lnTo>
                    <a:lnTo>
                      <a:pt x="5101" y="6530"/>
                    </a:lnTo>
                    <a:lnTo>
                      <a:pt x="5523" y="6516"/>
                    </a:lnTo>
                    <a:lnTo>
                      <a:pt x="5945" y="6475"/>
                    </a:lnTo>
                    <a:lnTo>
                      <a:pt x="6353" y="6407"/>
                    </a:lnTo>
                    <a:lnTo>
                      <a:pt x="6761" y="6326"/>
                    </a:lnTo>
                    <a:lnTo>
                      <a:pt x="7155" y="6203"/>
                    </a:lnTo>
                    <a:lnTo>
                      <a:pt x="7536" y="6067"/>
                    </a:lnTo>
                    <a:lnTo>
                      <a:pt x="7904" y="5904"/>
                    </a:lnTo>
                    <a:lnTo>
                      <a:pt x="8271" y="5713"/>
                    </a:lnTo>
                    <a:lnTo>
                      <a:pt x="8611" y="5509"/>
                    </a:lnTo>
                    <a:lnTo>
                      <a:pt x="8937" y="5278"/>
                    </a:lnTo>
                    <a:lnTo>
                      <a:pt x="9250" y="5033"/>
                    </a:lnTo>
                    <a:lnTo>
                      <a:pt x="9549" y="4775"/>
                    </a:lnTo>
                    <a:lnTo>
                      <a:pt x="9835" y="4489"/>
                    </a:lnTo>
                    <a:lnTo>
                      <a:pt x="10107" y="4190"/>
                    </a:lnTo>
                    <a:lnTo>
                      <a:pt x="10352" y="3877"/>
                    </a:lnTo>
                    <a:lnTo>
                      <a:pt x="10583" y="3551"/>
                    </a:lnTo>
                    <a:lnTo>
                      <a:pt x="10747" y="3279"/>
                    </a:lnTo>
                    <a:lnTo>
                      <a:pt x="10910" y="2993"/>
                    </a:lnTo>
                    <a:lnTo>
                      <a:pt x="11046" y="2707"/>
                    </a:lnTo>
                    <a:lnTo>
                      <a:pt x="11168" y="2422"/>
                    </a:lnTo>
                    <a:lnTo>
                      <a:pt x="11277" y="2136"/>
                    </a:lnTo>
                    <a:lnTo>
                      <a:pt x="11372" y="1850"/>
                    </a:lnTo>
                    <a:lnTo>
                      <a:pt x="11454" y="1551"/>
                    </a:lnTo>
                    <a:lnTo>
                      <a:pt x="11508" y="1252"/>
                    </a:lnTo>
                    <a:lnTo>
                      <a:pt x="11563" y="939"/>
                    </a:lnTo>
                    <a:lnTo>
                      <a:pt x="11603" y="640"/>
                    </a:lnTo>
                    <a:lnTo>
                      <a:pt x="11631" y="313"/>
                    </a:lnTo>
                    <a:lnTo>
                      <a:pt x="1163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4" name="Google Shape;1454;p32"/>
              <p:cNvSpPr/>
              <p:nvPr/>
            </p:nvSpPr>
            <p:spPr>
              <a:xfrm>
                <a:off x="-2484966" y="1641048"/>
                <a:ext cx="439908" cy="172648"/>
              </a:xfrm>
              <a:custGeom>
                <a:avLst/>
                <a:gdLst/>
                <a:ahLst/>
                <a:cxnLst/>
                <a:rect l="l" t="t" r="r" b="b"/>
                <a:pathLst>
                  <a:path w="12447" h="4885" extrusionOk="0">
                    <a:moveTo>
                      <a:pt x="0" y="1"/>
                    </a:moveTo>
                    <a:lnTo>
                      <a:pt x="14" y="246"/>
                    </a:lnTo>
                    <a:lnTo>
                      <a:pt x="27" y="491"/>
                    </a:lnTo>
                    <a:lnTo>
                      <a:pt x="54" y="735"/>
                    </a:lnTo>
                    <a:lnTo>
                      <a:pt x="109" y="980"/>
                    </a:lnTo>
                    <a:lnTo>
                      <a:pt x="150" y="1212"/>
                    </a:lnTo>
                    <a:lnTo>
                      <a:pt x="218" y="1443"/>
                    </a:lnTo>
                    <a:lnTo>
                      <a:pt x="299" y="1660"/>
                    </a:lnTo>
                    <a:lnTo>
                      <a:pt x="381" y="1878"/>
                    </a:lnTo>
                    <a:lnTo>
                      <a:pt x="476" y="2096"/>
                    </a:lnTo>
                    <a:lnTo>
                      <a:pt x="585" y="2300"/>
                    </a:lnTo>
                    <a:lnTo>
                      <a:pt x="694" y="2504"/>
                    </a:lnTo>
                    <a:lnTo>
                      <a:pt x="816" y="2708"/>
                    </a:lnTo>
                    <a:lnTo>
                      <a:pt x="952" y="2898"/>
                    </a:lnTo>
                    <a:lnTo>
                      <a:pt x="1102" y="3075"/>
                    </a:lnTo>
                    <a:lnTo>
                      <a:pt x="1251" y="3252"/>
                    </a:lnTo>
                    <a:lnTo>
                      <a:pt x="1401" y="3415"/>
                    </a:lnTo>
                    <a:lnTo>
                      <a:pt x="1564" y="3578"/>
                    </a:lnTo>
                    <a:lnTo>
                      <a:pt x="1741" y="3728"/>
                    </a:lnTo>
                    <a:lnTo>
                      <a:pt x="1918" y="3878"/>
                    </a:lnTo>
                    <a:lnTo>
                      <a:pt x="2108" y="4014"/>
                    </a:lnTo>
                    <a:lnTo>
                      <a:pt x="2312" y="4150"/>
                    </a:lnTo>
                    <a:lnTo>
                      <a:pt x="2503" y="4258"/>
                    </a:lnTo>
                    <a:lnTo>
                      <a:pt x="2707" y="4367"/>
                    </a:lnTo>
                    <a:lnTo>
                      <a:pt x="2925" y="4476"/>
                    </a:lnTo>
                    <a:lnTo>
                      <a:pt x="3142" y="4558"/>
                    </a:lnTo>
                    <a:lnTo>
                      <a:pt x="3360" y="4639"/>
                    </a:lnTo>
                    <a:lnTo>
                      <a:pt x="3591" y="4707"/>
                    </a:lnTo>
                    <a:lnTo>
                      <a:pt x="3822" y="4762"/>
                    </a:lnTo>
                    <a:lnTo>
                      <a:pt x="4054" y="4816"/>
                    </a:lnTo>
                    <a:lnTo>
                      <a:pt x="4298" y="4843"/>
                    </a:lnTo>
                    <a:lnTo>
                      <a:pt x="4543" y="4871"/>
                    </a:lnTo>
                    <a:lnTo>
                      <a:pt x="4788" y="4884"/>
                    </a:lnTo>
                    <a:lnTo>
                      <a:pt x="12446" y="4884"/>
                    </a:lnTo>
                    <a:lnTo>
                      <a:pt x="12446" y="3742"/>
                    </a:lnTo>
                    <a:lnTo>
                      <a:pt x="4693" y="3742"/>
                    </a:lnTo>
                    <a:lnTo>
                      <a:pt x="4503" y="3728"/>
                    </a:lnTo>
                    <a:lnTo>
                      <a:pt x="4312" y="3701"/>
                    </a:lnTo>
                    <a:lnTo>
                      <a:pt x="4122" y="3674"/>
                    </a:lnTo>
                    <a:lnTo>
                      <a:pt x="3945" y="3619"/>
                    </a:lnTo>
                    <a:lnTo>
                      <a:pt x="3768" y="3578"/>
                    </a:lnTo>
                    <a:lnTo>
                      <a:pt x="3591" y="3510"/>
                    </a:lnTo>
                    <a:lnTo>
                      <a:pt x="3428" y="3442"/>
                    </a:lnTo>
                    <a:lnTo>
                      <a:pt x="3265" y="3374"/>
                    </a:lnTo>
                    <a:lnTo>
                      <a:pt x="3101" y="3293"/>
                    </a:lnTo>
                    <a:lnTo>
                      <a:pt x="2938" y="3197"/>
                    </a:lnTo>
                    <a:lnTo>
                      <a:pt x="2789" y="3102"/>
                    </a:lnTo>
                    <a:lnTo>
                      <a:pt x="2639" y="2993"/>
                    </a:lnTo>
                    <a:lnTo>
                      <a:pt x="2503" y="2885"/>
                    </a:lnTo>
                    <a:lnTo>
                      <a:pt x="2367" y="2776"/>
                    </a:lnTo>
                    <a:lnTo>
                      <a:pt x="2231" y="2653"/>
                    </a:lnTo>
                    <a:lnTo>
                      <a:pt x="2108" y="2517"/>
                    </a:lnTo>
                    <a:lnTo>
                      <a:pt x="2000" y="2381"/>
                    </a:lnTo>
                    <a:lnTo>
                      <a:pt x="1891" y="2245"/>
                    </a:lnTo>
                    <a:lnTo>
                      <a:pt x="1782" y="2096"/>
                    </a:lnTo>
                    <a:lnTo>
                      <a:pt x="1687" y="1946"/>
                    </a:lnTo>
                    <a:lnTo>
                      <a:pt x="1592" y="1783"/>
                    </a:lnTo>
                    <a:lnTo>
                      <a:pt x="1510" y="1620"/>
                    </a:lnTo>
                    <a:lnTo>
                      <a:pt x="1442" y="1456"/>
                    </a:lnTo>
                    <a:lnTo>
                      <a:pt x="1374" y="1293"/>
                    </a:lnTo>
                    <a:lnTo>
                      <a:pt x="1306" y="1116"/>
                    </a:lnTo>
                    <a:lnTo>
                      <a:pt x="1265" y="939"/>
                    </a:lnTo>
                    <a:lnTo>
                      <a:pt x="1224" y="763"/>
                    </a:lnTo>
                    <a:lnTo>
                      <a:pt x="1183" y="572"/>
                    </a:lnTo>
                    <a:lnTo>
                      <a:pt x="1156" y="382"/>
                    </a:lnTo>
                    <a:lnTo>
                      <a:pt x="1143" y="191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5" name="Google Shape;1455;p32"/>
              <p:cNvSpPr/>
              <p:nvPr/>
            </p:nvSpPr>
            <p:spPr>
              <a:xfrm>
                <a:off x="-3538786" y="1388664"/>
                <a:ext cx="189931" cy="39937"/>
              </a:xfrm>
              <a:custGeom>
                <a:avLst/>
                <a:gdLst/>
                <a:ahLst/>
                <a:cxnLst/>
                <a:rect l="l" t="t" r="r" b="b"/>
                <a:pathLst>
                  <a:path w="5374" h="1130" extrusionOk="0">
                    <a:moveTo>
                      <a:pt x="544" y="1"/>
                    </a:moveTo>
                    <a:lnTo>
                      <a:pt x="259" y="558"/>
                    </a:lnTo>
                    <a:lnTo>
                      <a:pt x="0" y="1130"/>
                    </a:lnTo>
                    <a:lnTo>
                      <a:pt x="5373" y="1130"/>
                    </a:lnTo>
                    <a:lnTo>
                      <a:pt x="537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6" name="Google Shape;1456;p32"/>
              <p:cNvSpPr/>
              <p:nvPr/>
            </p:nvSpPr>
            <p:spPr>
              <a:xfrm>
                <a:off x="-2663342" y="1212232"/>
                <a:ext cx="479350" cy="223117"/>
              </a:xfrm>
              <a:custGeom>
                <a:avLst/>
                <a:gdLst/>
                <a:ahLst/>
                <a:cxnLst/>
                <a:rect l="l" t="t" r="r" b="b"/>
                <a:pathLst>
                  <a:path w="13563" h="6313" extrusionOk="0">
                    <a:moveTo>
                      <a:pt x="5972" y="0"/>
                    </a:moveTo>
                    <a:lnTo>
                      <a:pt x="5618" y="41"/>
                    </a:lnTo>
                    <a:lnTo>
                      <a:pt x="5265" y="82"/>
                    </a:lnTo>
                    <a:lnTo>
                      <a:pt x="4925" y="150"/>
                    </a:lnTo>
                    <a:lnTo>
                      <a:pt x="4598" y="232"/>
                    </a:lnTo>
                    <a:lnTo>
                      <a:pt x="4272" y="341"/>
                    </a:lnTo>
                    <a:lnTo>
                      <a:pt x="3945" y="463"/>
                    </a:lnTo>
                    <a:lnTo>
                      <a:pt x="3632" y="599"/>
                    </a:lnTo>
                    <a:lnTo>
                      <a:pt x="3333" y="749"/>
                    </a:lnTo>
                    <a:lnTo>
                      <a:pt x="3047" y="925"/>
                    </a:lnTo>
                    <a:lnTo>
                      <a:pt x="2762" y="1102"/>
                    </a:lnTo>
                    <a:lnTo>
                      <a:pt x="2490" y="1293"/>
                    </a:lnTo>
                    <a:lnTo>
                      <a:pt x="2231" y="1510"/>
                    </a:lnTo>
                    <a:lnTo>
                      <a:pt x="1986" y="1742"/>
                    </a:lnTo>
                    <a:lnTo>
                      <a:pt x="1742" y="1973"/>
                    </a:lnTo>
                    <a:lnTo>
                      <a:pt x="1524" y="2218"/>
                    </a:lnTo>
                    <a:lnTo>
                      <a:pt x="1320" y="2463"/>
                    </a:lnTo>
                    <a:lnTo>
                      <a:pt x="1129" y="2721"/>
                    </a:lnTo>
                    <a:lnTo>
                      <a:pt x="966" y="2979"/>
                    </a:lnTo>
                    <a:lnTo>
                      <a:pt x="803" y="3251"/>
                    </a:lnTo>
                    <a:lnTo>
                      <a:pt x="626" y="3605"/>
                    </a:lnTo>
                    <a:lnTo>
                      <a:pt x="463" y="3959"/>
                    </a:lnTo>
                    <a:lnTo>
                      <a:pt x="327" y="4326"/>
                    </a:lnTo>
                    <a:lnTo>
                      <a:pt x="218" y="4707"/>
                    </a:lnTo>
                    <a:lnTo>
                      <a:pt x="123" y="5101"/>
                    </a:lnTo>
                    <a:lnTo>
                      <a:pt x="55" y="5496"/>
                    </a:lnTo>
                    <a:lnTo>
                      <a:pt x="14" y="5904"/>
                    </a:lnTo>
                    <a:lnTo>
                      <a:pt x="0" y="6312"/>
                    </a:lnTo>
                    <a:lnTo>
                      <a:pt x="1143" y="6312"/>
                    </a:lnTo>
                    <a:lnTo>
                      <a:pt x="1157" y="6054"/>
                    </a:lnTo>
                    <a:lnTo>
                      <a:pt x="1170" y="5782"/>
                    </a:lnTo>
                    <a:lnTo>
                      <a:pt x="1198" y="5523"/>
                    </a:lnTo>
                    <a:lnTo>
                      <a:pt x="1252" y="5265"/>
                    </a:lnTo>
                    <a:lnTo>
                      <a:pt x="1306" y="5020"/>
                    </a:lnTo>
                    <a:lnTo>
                      <a:pt x="1374" y="4775"/>
                    </a:lnTo>
                    <a:lnTo>
                      <a:pt x="1456" y="4530"/>
                    </a:lnTo>
                    <a:lnTo>
                      <a:pt x="1551" y="4299"/>
                    </a:lnTo>
                    <a:lnTo>
                      <a:pt x="1660" y="4068"/>
                    </a:lnTo>
                    <a:lnTo>
                      <a:pt x="1769" y="3850"/>
                    </a:lnTo>
                    <a:lnTo>
                      <a:pt x="1891" y="3632"/>
                    </a:lnTo>
                    <a:lnTo>
                      <a:pt x="2027" y="3415"/>
                    </a:lnTo>
                    <a:lnTo>
                      <a:pt x="2177" y="3211"/>
                    </a:lnTo>
                    <a:lnTo>
                      <a:pt x="2327" y="3020"/>
                    </a:lnTo>
                    <a:lnTo>
                      <a:pt x="2490" y="2830"/>
                    </a:lnTo>
                    <a:lnTo>
                      <a:pt x="2667" y="2653"/>
                    </a:lnTo>
                    <a:lnTo>
                      <a:pt x="2843" y="2476"/>
                    </a:lnTo>
                    <a:lnTo>
                      <a:pt x="3034" y="2313"/>
                    </a:lnTo>
                    <a:lnTo>
                      <a:pt x="3224" y="2163"/>
                    </a:lnTo>
                    <a:lnTo>
                      <a:pt x="3428" y="2014"/>
                    </a:lnTo>
                    <a:lnTo>
                      <a:pt x="3646" y="1878"/>
                    </a:lnTo>
                    <a:lnTo>
                      <a:pt x="3864" y="1755"/>
                    </a:lnTo>
                    <a:lnTo>
                      <a:pt x="4081" y="1646"/>
                    </a:lnTo>
                    <a:lnTo>
                      <a:pt x="4313" y="1538"/>
                    </a:lnTo>
                    <a:lnTo>
                      <a:pt x="4544" y="1442"/>
                    </a:lnTo>
                    <a:lnTo>
                      <a:pt x="4789" y="1361"/>
                    </a:lnTo>
                    <a:lnTo>
                      <a:pt x="5033" y="1293"/>
                    </a:lnTo>
                    <a:lnTo>
                      <a:pt x="5292" y="1238"/>
                    </a:lnTo>
                    <a:lnTo>
                      <a:pt x="5537" y="1197"/>
                    </a:lnTo>
                    <a:lnTo>
                      <a:pt x="5795" y="1157"/>
                    </a:lnTo>
                    <a:lnTo>
                      <a:pt x="6067" y="1143"/>
                    </a:lnTo>
                    <a:lnTo>
                      <a:pt x="6326" y="1129"/>
                    </a:lnTo>
                    <a:lnTo>
                      <a:pt x="13562" y="1129"/>
                    </a:lnTo>
                    <a:lnTo>
                      <a:pt x="13331" y="844"/>
                    </a:lnTo>
                    <a:lnTo>
                      <a:pt x="13086" y="558"/>
                    </a:lnTo>
                    <a:lnTo>
                      <a:pt x="12855" y="273"/>
                    </a:lnTo>
                    <a:lnTo>
                      <a:pt x="1259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7" name="Google Shape;1457;p32"/>
              <p:cNvSpPr/>
              <p:nvPr/>
            </p:nvSpPr>
            <p:spPr>
              <a:xfrm>
                <a:off x="-2390742" y="1355018"/>
                <a:ext cx="291364" cy="40432"/>
              </a:xfrm>
              <a:custGeom>
                <a:avLst/>
                <a:gdLst/>
                <a:ahLst/>
                <a:cxnLst/>
                <a:rect l="l" t="t" r="r" b="b"/>
                <a:pathLst>
                  <a:path w="8244" h="1144" extrusionOk="0">
                    <a:moveTo>
                      <a:pt x="0" y="0"/>
                    </a:moveTo>
                    <a:lnTo>
                      <a:pt x="0" y="1143"/>
                    </a:lnTo>
                    <a:lnTo>
                      <a:pt x="8243" y="1143"/>
                    </a:lnTo>
                    <a:lnTo>
                      <a:pt x="7985" y="558"/>
                    </a:lnTo>
                    <a:lnTo>
                      <a:pt x="7699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8" name="Google Shape;1458;p32"/>
              <p:cNvSpPr/>
              <p:nvPr/>
            </p:nvSpPr>
            <p:spPr>
              <a:xfrm>
                <a:off x="-3103715" y="1620867"/>
                <a:ext cx="144728" cy="297124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8407" extrusionOk="0">
                    <a:moveTo>
                      <a:pt x="4095" y="1"/>
                    </a:moveTo>
                    <a:lnTo>
                      <a:pt x="3755" y="28"/>
                    </a:lnTo>
                    <a:lnTo>
                      <a:pt x="3428" y="69"/>
                    </a:lnTo>
                    <a:lnTo>
                      <a:pt x="3102" y="123"/>
                    </a:lnTo>
                    <a:lnTo>
                      <a:pt x="2789" y="218"/>
                    </a:lnTo>
                    <a:lnTo>
                      <a:pt x="2490" y="341"/>
                    </a:lnTo>
                    <a:lnTo>
                      <a:pt x="2204" y="477"/>
                    </a:lnTo>
                    <a:lnTo>
                      <a:pt x="1932" y="626"/>
                    </a:lnTo>
                    <a:lnTo>
                      <a:pt x="1660" y="817"/>
                    </a:lnTo>
                    <a:lnTo>
                      <a:pt x="1415" y="1007"/>
                    </a:lnTo>
                    <a:lnTo>
                      <a:pt x="1184" y="1225"/>
                    </a:lnTo>
                    <a:lnTo>
                      <a:pt x="966" y="1470"/>
                    </a:lnTo>
                    <a:lnTo>
                      <a:pt x="776" y="1715"/>
                    </a:lnTo>
                    <a:lnTo>
                      <a:pt x="599" y="1973"/>
                    </a:lnTo>
                    <a:lnTo>
                      <a:pt x="449" y="2259"/>
                    </a:lnTo>
                    <a:lnTo>
                      <a:pt x="313" y="2544"/>
                    </a:lnTo>
                    <a:lnTo>
                      <a:pt x="205" y="2857"/>
                    </a:lnTo>
                    <a:lnTo>
                      <a:pt x="123" y="3116"/>
                    </a:lnTo>
                    <a:lnTo>
                      <a:pt x="68" y="3401"/>
                    </a:lnTo>
                    <a:lnTo>
                      <a:pt x="28" y="3687"/>
                    </a:lnTo>
                    <a:lnTo>
                      <a:pt x="14" y="3973"/>
                    </a:lnTo>
                    <a:lnTo>
                      <a:pt x="0" y="4095"/>
                    </a:lnTo>
                    <a:lnTo>
                      <a:pt x="0" y="8407"/>
                    </a:lnTo>
                    <a:lnTo>
                      <a:pt x="1143" y="8407"/>
                    </a:lnTo>
                    <a:lnTo>
                      <a:pt x="1143" y="4095"/>
                    </a:lnTo>
                    <a:lnTo>
                      <a:pt x="1157" y="3796"/>
                    </a:lnTo>
                    <a:lnTo>
                      <a:pt x="1198" y="3496"/>
                    </a:lnTo>
                    <a:lnTo>
                      <a:pt x="1279" y="3224"/>
                    </a:lnTo>
                    <a:lnTo>
                      <a:pt x="1374" y="2952"/>
                    </a:lnTo>
                    <a:lnTo>
                      <a:pt x="1497" y="2694"/>
                    </a:lnTo>
                    <a:lnTo>
                      <a:pt x="1646" y="2449"/>
                    </a:lnTo>
                    <a:lnTo>
                      <a:pt x="1823" y="2218"/>
                    </a:lnTo>
                    <a:lnTo>
                      <a:pt x="2014" y="2014"/>
                    </a:lnTo>
                    <a:lnTo>
                      <a:pt x="2218" y="1823"/>
                    </a:lnTo>
                    <a:lnTo>
                      <a:pt x="2449" y="1647"/>
                    </a:lnTo>
                    <a:lnTo>
                      <a:pt x="2694" y="1497"/>
                    </a:lnTo>
                    <a:lnTo>
                      <a:pt x="2952" y="1374"/>
                    </a:lnTo>
                    <a:lnTo>
                      <a:pt x="3224" y="1279"/>
                    </a:lnTo>
                    <a:lnTo>
                      <a:pt x="3496" y="1198"/>
                    </a:lnTo>
                    <a:lnTo>
                      <a:pt x="3796" y="1157"/>
                    </a:lnTo>
                    <a:lnTo>
                      <a:pt x="4095" y="1143"/>
                    </a:lnTo>
                    <a:lnTo>
                      <a:pt x="409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9" name="Google Shape;1459;p32"/>
              <p:cNvSpPr/>
              <p:nvPr/>
            </p:nvSpPr>
            <p:spPr>
              <a:xfrm>
                <a:off x="-2999383" y="999750"/>
                <a:ext cx="163000" cy="267331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7564" extrusionOk="0">
                    <a:moveTo>
                      <a:pt x="1143" y="0"/>
                    </a:moveTo>
                    <a:lnTo>
                      <a:pt x="572" y="68"/>
                    </a:lnTo>
                    <a:lnTo>
                      <a:pt x="0" y="150"/>
                    </a:lnTo>
                    <a:lnTo>
                      <a:pt x="0" y="2952"/>
                    </a:lnTo>
                    <a:lnTo>
                      <a:pt x="14" y="3183"/>
                    </a:lnTo>
                    <a:lnTo>
                      <a:pt x="27" y="3428"/>
                    </a:lnTo>
                    <a:lnTo>
                      <a:pt x="55" y="3659"/>
                    </a:lnTo>
                    <a:lnTo>
                      <a:pt x="95" y="3877"/>
                    </a:lnTo>
                    <a:lnTo>
                      <a:pt x="150" y="4108"/>
                    </a:lnTo>
                    <a:lnTo>
                      <a:pt x="204" y="4326"/>
                    </a:lnTo>
                    <a:lnTo>
                      <a:pt x="286" y="4530"/>
                    </a:lnTo>
                    <a:lnTo>
                      <a:pt x="368" y="4747"/>
                    </a:lnTo>
                    <a:lnTo>
                      <a:pt x="463" y="4951"/>
                    </a:lnTo>
                    <a:lnTo>
                      <a:pt x="558" y="5142"/>
                    </a:lnTo>
                    <a:lnTo>
                      <a:pt x="667" y="5346"/>
                    </a:lnTo>
                    <a:lnTo>
                      <a:pt x="789" y="5523"/>
                    </a:lnTo>
                    <a:lnTo>
                      <a:pt x="925" y="5713"/>
                    </a:lnTo>
                    <a:lnTo>
                      <a:pt x="1061" y="5890"/>
                    </a:lnTo>
                    <a:lnTo>
                      <a:pt x="1197" y="6053"/>
                    </a:lnTo>
                    <a:lnTo>
                      <a:pt x="1361" y="6216"/>
                    </a:lnTo>
                    <a:lnTo>
                      <a:pt x="1510" y="6366"/>
                    </a:lnTo>
                    <a:lnTo>
                      <a:pt x="1687" y="6516"/>
                    </a:lnTo>
                    <a:lnTo>
                      <a:pt x="1864" y="6652"/>
                    </a:lnTo>
                    <a:lnTo>
                      <a:pt x="2041" y="6774"/>
                    </a:lnTo>
                    <a:lnTo>
                      <a:pt x="2231" y="6897"/>
                    </a:lnTo>
                    <a:lnTo>
                      <a:pt x="2422" y="7005"/>
                    </a:lnTo>
                    <a:lnTo>
                      <a:pt x="2612" y="7114"/>
                    </a:lnTo>
                    <a:lnTo>
                      <a:pt x="2816" y="7196"/>
                    </a:lnTo>
                    <a:lnTo>
                      <a:pt x="3034" y="7277"/>
                    </a:lnTo>
                    <a:lnTo>
                      <a:pt x="3251" y="7359"/>
                    </a:lnTo>
                    <a:lnTo>
                      <a:pt x="3469" y="7414"/>
                    </a:lnTo>
                    <a:lnTo>
                      <a:pt x="3687" y="7468"/>
                    </a:lnTo>
                    <a:lnTo>
                      <a:pt x="3918" y="7509"/>
                    </a:lnTo>
                    <a:lnTo>
                      <a:pt x="4149" y="7536"/>
                    </a:lnTo>
                    <a:lnTo>
                      <a:pt x="4380" y="7563"/>
                    </a:lnTo>
                    <a:lnTo>
                      <a:pt x="4612" y="7563"/>
                    </a:lnTo>
                    <a:lnTo>
                      <a:pt x="4612" y="6434"/>
                    </a:lnTo>
                    <a:lnTo>
                      <a:pt x="4435" y="6421"/>
                    </a:lnTo>
                    <a:lnTo>
                      <a:pt x="4258" y="6407"/>
                    </a:lnTo>
                    <a:lnTo>
                      <a:pt x="4081" y="6393"/>
                    </a:lnTo>
                    <a:lnTo>
                      <a:pt x="3918" y="6353"/>
                    </a:lnTo>
                    <a:lnTo>
                      <a:pt x="3755" y="6312"/>
                    </a:lnTo>
                    <a:lnTo>
                      <a:pt x="3578" y="6271"/>
                    </a:lnTo>
                    <a:lnTo>
                      <a:pt x="3428" y="6216"/>
                    </a:lnTo>
                    <a:lnTo>
                      <a:pt x="3265" y="6148"/>
                    </a:lnTo>
                    <a:lnTo>
                      <a:pt x="3115" y="6080"/>
                    </a:lnTo>
                    <a:lnTo>
                      <a:pt x="2966" y="6012"/>
                    </a:lnTo>
                    <a:lnTo>
                      <a:pt x="2666" y="5836"/>
                    </a:lnTo>
                    <a:lnTo>
                      <a:pt x="2408" y="5632"/>
                    </a:lnTo>
                    <a:lnTo>
                      <a:pt x="2163" y="5414"/>
                    </a:lnTo>
                    <a:lnTo>
                      <a:pt x="1932" y="5169"/>
                    </a:lnTo>
                    <a:lnTo>
                      <a:pt x="1728" y="4897"/>
                    </a:lnTo>
                    <a:lnTo>
                      <a:pt x="1565" y="4611"/>
                    </a:lnTo>
                    <a:lnTo>
                      <a:pt x="1483" y="4462"/>
                    </a:lnTo>
                    <a:lnTo>
                      <a:pt x="1415" y="4299"/>
                    </a:lnTo>
                    <a:lnTo>
                      <a:pt x="1347" y="4149"/>
                    </a:lnTo>
                    <a:lnTo>
                      <a:pt x="1293" y="3986"/>
                    </a:lnTo>
                    <a:lnTo>
                      <a:pt x="1252" y="3822"/>
                    </a:lnTo>
                    <a:lnTo>
                      <a:pt x="1211" y="3646"/>
                    </a:lnTo>
                    <a:lnTo>
                      <a:pt x="1184" y="3482"/>
                    </a:lnTo>
                    <a:lnTo>
                      <a:pt x="1156" y="3306"/>
                    </a:lnTo>
                    <a:lnTo>
                      <a:pt x="1143" y="3129"/>
                    </a:lnTo>
                    <a:lnTo>
                      <a:pt x="1143" y="2952"/>
                    </a:lnTo>
                    <a:lnTo>
                      <a:pt x="1143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0" name="Google Shape;1460;p32"/>
              <p:cNvSpPr/>
              <p:nvPr/>
            </p:nvSpPr>
            <p:spPr>
              <a:xfrm>
                <a:off x="-2773435" y="997807"/>
                <a:ext cx="162045" cy="151973"/>
              </a:xfrm>
              <a:custGeom>
                <a:avLst/>
                <a:gdLst/>
                <a:ahLst/>
                <a:cxnLst/>
                <a:rect l="l" t="t" r="r" b="b"/>
                <a:pathLst>
                  <a:path w="4585" h="4300" extrusionOk="0">
                    <a:moveTo>
                      <a:pt x="3456" y="1"/>
                    </a:moveTo>
                    <a:lnTo>
                      <a:pt x="3415" y="327"/>
                    </a:lnTo>
                    <a:lnTo>
                      <a:pt x="3333" y="640"/>
                    </a:lnTo>
                    <a:lnTo>
                      <a:pt x="3238" y="953"/>
                    </a:lnTo>
                    <a:lnTo>
                      <a:pt x="3102" y="1239"/>
                    </a:lnTo>
                    <a:lnTo>
                      <a:pt x="2952" y="1511"/>
                    </a:lnTo>
                    <a:lnTo>
                      <a:pt x="2775" y="1783"/>
                    </a:lnTo>
                    <a:lnTo>
                      <a:pt x="2571" y="2014"/>
                    </a:lnTo>
                    <a:lnTo>
                      <a:pt x="2340" y="2245"/>
                    </a:lnTo>
                    <a:lnTo>
                      <a:pt x="2109" y="2449"/>
                    </a:lnTo>
                    <a:lnTo>
                      <a:pt x="1850" y="2626"/>
                    </a:lnTo>
                    <a:lnTo>
                      <a:pt x="1565" y="2776"/>
                    </a:lnTo>
                    <a:lnTo>
                      <a:pt x="1279" y="2912"/>
                    </a:lnTo>
                    <a:lnTo>
                      <a:pt x="980" y="3020"/>
                    </a:lnTo>
                    <a:lnTo>
                      <a:pt x="653" y="3102"/>
                    </a:lnTo>
                    <a:lnTo>
                      <a:pt x="327" y="3143"/>
                    </a:lnTo>
                    <a:lnTo>
                      <a:pt x="0" y="3157"/>
                    </a:lnTo>
                    <a:lnTo>
                      <a:pt x="0" y="4299"/>
                    </a:lnTo>
                    <a:lnTo>
                      <a:pt x="218" y="4286"/>
                    </a:lnTo>
                    <a:lnTo>
                      <a:pt x="436" y="4272"/>
                    </a:lnTo>
                    <a:lnTo>
                      <a:pt x="653" y="4245"/>
                    </a:lnTo>
                    <a:lnTo>
                      <a:pt x="871" y="4218"/>
                    </a:lnTo>
                    <a:lnTo>
                      <a:pt x="1089" y="4163"/>
                    </a:lnTo>
                    <a:lnTo>
                      <a:pt x="1293" y="4109"/>
                    </a:lnTo>
                    <a:lnTo>
                      <a:pt x="1497" y="4041"/>
                    </a:lnTo>
                    <a:lnTo>
                      <a:pt x="1701" y="3973"/>
                    </a:lnTo>
                    <a:lnTo>
                      <a:pt x="1891" y="3891"/>
                    </a:lnTo>
                    <a:lnTo>
                      <a:pt x="2082" y="3796"/>
                    </a:lnTo>
                    <a:lnTo>
                      <a:pt x="2259" y="3701"/>
                    </a:lnTo>
                    <a:lnTo>
                      <a:pt x="2449" y="3592"/>
                    </a:lnTo>
                    <a:lnTo>
                      <a:pt x="2626" y="3483"/>
                    </a:lnTo>
                    <a:lnTo>
                      <a:pt x="2789" y="3347"/>
                    </a:lnTo>
                    <a:lnTo>
                      <a:pt x="2952" y="3225"/>
                    </a:lnTo>
                    <a:lnTo>
                      <a:pt x="3102" y="3089"/>
                    </a:lnTo>
                    <a:lnTo>
                      <a:pt x="3265" y="2939"/>
                    </a:lnTo>
                    <a:lnTo>
                      <a:pt x="3401" y="2789"/>
                    </a:lnTo>
                    <a:lnTo>
                      <a:pt x="3537" y="2640"/>
                    </a:lnTo>
                    <a:lnTo>
                      <a:pt x="3673" y="2476"/>
                    </a:lnTo>
                    <a:lnTo>
                      <a:pt x="3796" y="2300"/>
                    </a:lnTo>
                    <a:lnTo>
                      <a:pt x="3904" y="2123"/>
                    </a:lnTo>
                    <a:lnTo>
                      <a:pt x="4013" y="1946"/>
                    </a:lnTo>
                    <a:lnTo>
                      <a:pt x="4108" y="1755"/>
                    </a:lnTo>
                    <a:lnTo>
                      <a:pt x="4204" y="1565"/>
                    </a:lnTo>
                    <a:lnTo>
                      <a:pt x="4285" y="1375"/>
                    </a:lnTo>
                    <a:lnTo>
                      <a:pt x="4367" y="1184"/>
                    </a:lnTo>
                    <a:lnTo>
                      <a:pt x="4421" y="980"/>
                    </a:lnTo>
                    <a:lnTo>
                      <a:pt x="4476" y="762"/>
                    </a:lnTo>
                    <a:lnTo>
                      <a:pt x="4530" y="558"/>
                    </a:lnTo>
                    <a:lnTo>
                      <a:pt x="4557" y="341"/>
                    </a:lnTo>
                    <a:lnTo>
                      <a:pt x="4585" y="123"/>
                    </a:lnTo>
                    <a:lnTo>
                      <a:pt x="4027" y="55"/>
                    </a:lnTo>
                    <a:lnTo>
                      <a:pt x="345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1" name="Google Shape;1461;p32"/>
              <p:cNvSpPr/>
              <p:nvPr/>
            </p:nvSpPr>
            <p:spPr>
              <a:xfrm>
                <a:off x="-3429683" y="1212232"/>
                <a:ext cx="410114" cy="177914"/>
              </a:xfrm>
              <a:custGeom>
                <a:avLst/>
                <a:gdLst/>
                <a:ahLst/>
                <a:cxnLst/>
                <a:rect l="l" t="t" r="r" b="b"/>
                <a:pathLst>
                  <a:path w="11604" h="5034" extrusionOk="0">
                    <a:moveTo>
                      <a:pt x="1035" y="0"/>
                    </a:moveTo>
                    <a:lnTo>
                      <a:pt x="763" y="273"/>
                    </a:lnTo>
                    <a:lnTo>
                      <a:pt x="504" y="558"/>
                    </a:lnTo>
                    <a:lnTo>
                      <a:pt x="1" y="1129"/>
                    </a:lnTo>
                    <a:lnTo>
                      <a:pt x="6571" y="1129"/>
                    </a:lnTo>
                    <a:lnTo>
                      <a:pt x="6761" y="1143"/>
                    </a:lnTo>
                    <a:lnTo>
                      <a:pt x="6965" y="1157"/>
                    </a:lnTo>
                    <a:lnTo>
                      <a:pt x="7156" y="1170"/>
                    </a:lnTo>
                    <a:lnTo>
                      <a:pt x="7346" y="1211"/>
                    </a:lnTo>
                    <a:lnTo>
                      <a:pt x="7537" y="1252"/>
                    </a:lnTo>
                    <a:lnTo>
                      <a:pt x="7727" y="1306"/>
                    </a:lnTo>
                    <a:lnTo>
                      <a:pt x="7904" y="1374"/>
                    </a:lnTo>
                    <a:lnTo>
                      <a:pt x="8081" y="1442"/>
                    </a:lnTo>
                    <a:lnTo>
                      <a:pt x="8258" y="1510"/>
                    </a:lnTo>
                    <a:lnTo>
                      <a:pt x="8421" y="1606"/>
                    </a:lnTo>
                    <a:lnTo>
                      <a:pt x="8584" y="1701"/>
                    </a:lnTo>
                    <a:lnTo>
                      <a:pt x="8747" y="1796"/>
                    </a:lnTo>
                    <a:lnTo>
                      <a:pt x="8897" y="1905"/>
                    </a:lnTo>
                    <a:lnTo>
                      <a:pt x="9047" y="2027"/>
                    </a:lnTo>
                    <a:lnTo>
                      <a:pt x="9196" y="2150"/>
                    </a:lnTo>
                    <a:lnTo>
                      <a:pt x="9332" y="2272"/>
                    </a:lnTo>
                    <a:lnTo>
                      <a:pt x="9455" y="2408"/>
                    </a:lnTo>
                    <a:lnTo>
                      <a:pt x="9577" y="2558"/>
                    </a:lnTo>
                    <a:lnTo>
                      <a:pt x="9700" y="2707"/>
                    </a:lnTo>
                    <a:lnTo>
                      <a:pt x="9808" y="2857"/>
                    </a:lnTo>
                    <a:lnTo>
                      <a:pt x="9904" y="3007"/>
                    </a:lnTo>
                    <a:lnTo>
                      <a:pt x="9999" y="3170"/>
                    </a:lnTo>
                    <a:lnTo>
                      <a:pt x="10094" y="3347"/>
                    </a:lnTo>
                    <a:lnTo>
                      <a:pt x="10162" y="3524"/>
                    </a:lnTo>
                    <a:lnTo>
                      <a:pt x="10230" y="3700"/>
                    </a:lnTo>
                    <a:lnTo>
                      <a:pt x="10298" y="3877"/>
                    </a:lnTo>
                    <a:lnTo>
                      <a:pt x="10353" y="4054"/>
                    </a:lnTo>
                    <a:lnTo>
                      <a:pt x="10393" y="4244"/>
                    </a:lnTo>
                    <a:lnTo>
                      <a:pt x="10434" y="4435"/>
                    </a:lnTo>
                    <a:lnTo>
                      <a:pt x="10448" y="4639"/>
                    </a:lnTo>
                    <a:lnTo>
                      <a:pt x="10475" y="4829"/>
                    </a:lnTo>
                    <a:lnTo>
                      <a:pt x="10475" y="5033"/>
                    </a:lnTo>
                    <a:lnTo>
                      <a:pt x="11604" y="5033"/>
                    </a:lnTo>
                    <a:lnTo>
                      <a:pt x="11604" y="4775"/>
                    </a:lnTo>
                    <a:lnTo>
                      <a:pt x="11590" y="4516"/>
                    </a:lnTo>
                    <a:lnTo>
                      <a:pt x="11550" y="4272"/>
                    </a:lnTo>
                    <a:lnTo>
                      <a:pt x="11509" y="4027"/>
                    </a:lnTo>
                    <a:lnTo>
                      <a:pt x="11454" y="3782"/>
                    </a:lnTo>
                    <a:lnTo>
                      <a:pt x="11386" y="3537"/>
                    </a:lnTo>
                    <a:lnTo>
                      <a:pt x="11305" y="3306"/>
                    </a:lnTo>
                    <a:lnTo>
                      <a:pt x="11209" y="3075"/>
                    </a:lnTo>
                    <a:lnTo>
                      <a:pt x="11114" y="2857"/>
                    </a:lnTo>
                    <a:lnTo>
                      <a:pt x="11005" y="2639"/>
                    </a:lnTo>
                    <a:lnTo>
                      <a:pt x="10883" y="2422"/>
                    </a:lnTo>
                    <a:lnTo>
                      <a:pt x="10747" y="2218"/>
                    </a:lnTo>
                    <a:lnTo>
                      <a:pt x="10611" y="2027"/>
                    </a:lnTo>
                    <a:lnTo>
                      <a:pt x="10461" y="1837"/>
                    </a:lnTo>
                    <a:lnTo>
                      <a:pt x="10298" y="1646"/>
                    </a:lnTo>
                    <a:lnTo>
                      <a:pt x="10135" y="1470"/>
                    </a:lnTo>
                    <a:lnTo>
                      <a:pt x="9958" y="1306"/>
                    </a:lnTo>
                    <a:lnTo>
                      <a:pt x="9768" y="1143"/>
                    </a:lnTo>
                    <a:lnTo>
                      <a:pt x="9577" y="993"/>
                    </a:lnTo>
                    <a:lnTo>
                      <a:pt x="9387" y="857"/>
                    </a:lnTo>
                    <a:lnTo>
                      <a:pt x="9183" y="721"/>
                    </a:lnTo>
                    <a:lnTo>
                      <a:pt x="8965" y="599"/>
                    </a:lnTo>
                    <a:lnTo>
                      <a:pt x="8747" y="490"/>
                    </a:lnTo>
                    <a:lnTo>
                      <a:pt x="8530" y="395"/>
                    </a:lnTo>
                    <a:lnTo>
                      <a:pt x="8299" y="300"/>
                    </a:lnTo>
                    <a:lnTo>
                      <a:pt x="8067" y="218"/>
                    </a:lnTo>
                    <a:lnTo>
                      <a:pt x="7822" y="150"/>
                    </a:lnTo>
                    <a:lnTo>
                      <a:pt x="7578" y="96"/>
                    </a:lnTo>
                    <a:lnTo>
                      <a:pt x="7333" y="55"/>
                    </a:lnTo>
                    <a:lnTo>
                      <a:pt x="7074" y="28"/>
                    </a:lnTo>
                    <a:lnTo>
                      <a:pt x="6829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2" name="Google Shape;1462;p32"/>
              <p:cNvSpPr/>
              <p:nvPr/>
            </p:nvSpPr>
            <p:spPr>
              <a:xfrm>
                <a:off x="-2735936" y="1199261"/>
                <a:ext cx="135609" cy="131757"/>
              </a:xfrm>
              <a:custGeom>
                <a:avLst/>
                <a:gdLst/>
                <a:ahLst/>
                <a:cxnLst/>
                <a:rect l="l" t="t" r="r" b="b"/>
                <a:pathLst>
                  <a:path w="3837" h="3728" extrusionOk="0">
                    <a:moveTo>
                      <a:pt x="0" y="0"/>
                    </a:moveTo>
                    <a:lnTo>
                      <a:pt x="14" y="191"/>
                    </a:lnTo>
                    <a:lnTo>
                      <a:pt x="28" y="381"/>
                    </a:lnTo>
                    <a:lnTo>
                      <a:pt x="41" y="571"/>
                    </a:lnTo>
                    <a:lnTo>
                      <a:pt x="82" y="748"/>
                    </a:lnTo>
                    <a:lnTo>
                      <a:pt x="123" y="939"/>
                    </a:lnTo>
                    <a:lnTo>
                      <a:pt x="177" y="1116"/>
                    </a:lnTo>
                    <a:lnTo>
                      <a:pt x="232" y="1279"/>
                    </a:lnTo>
                    <a:lnTo>
                      <a:pt x="300" y="1456"/>
                    </a:lnTo>
                    <a:lnTo>
                      <a:pt x="368" y="1619"/>
                    </a:lnTo>
                    <a:lnTo>
                      <a:pt x="449" y="1782"/>
                    </a:lnTo>
                    <a:lnTo>
                      <a:pt x="545" y="1932"/>
                    </a:lnTo>
                    <a:lnTo>
                      <a:pt x="640" y="2081"/>
                    </a:lnTo>
                    <a:lnTo>
                      <a:pt x="749" y="2231"/>
                    </a:lnTo>
                    <a:lnTo>
                      <a:pt x="857" y="2381"/>
                    </a:lnTo>
                    <a:lnTo>
                      <a:pt x="980" y="2517"/>
                    </a:lnTo>
                    <a:lnTo>
                      <a:pt x="1102" y="2639"/>
                    </a:lnTo>
                    <a:lnTo>
                      <a:pt x="1225" y="2761"/>
                    </a:lnTo>
                    <a:lnTo>
                      <a:pt x="1361" y="2884"/>
                    </a:lnTo>
                    <a:lnTo>
                      <a:pt x="1497" y="2993"/>
                    </a:lnTo>
                    <a:lnTo>
                      <a:pt x="1646" y="3102"/>
                    </a:lnTo>
                    <a:lnTo>
                      <a:pt x="1796" y="3197"/>
                    </a:lnTo>
                    <a:lnTo>
                      <a:pt x="1959" y="3278"/>
                    </a:lnTo>
                    <a:lnTo>
                      <a:pt x="2122" y="3360"/>
                    </a:lnTo>
                    <a:lnTo>
                      <a:pt x="2286" y="3442"/>
                    </a:lnTo>
                    <a:lnTo>
                      <a:pt x="2449" y="3510"/>
                    </a:lnTo>
                    <a:lnTo>
                      <a:pt x="2626" y="3564"/>
                    </a:lnTo>
                    <a:lnTo>
                      <a:pt x="2803" y="3618"/>
                    </a:lnTo>
                    <a:lnTo>
                      <a:pt x="2979" y="3659"/>
                    </a:lnTo>
                    <a:lnTo>
                      <a:pt x="3170" y="3686"/>
                    </a:lnTo>
                    <a:lnTo>
                      <a:pt x="3347" y="3714"/>
                    </a:lnTo>
                    <a:lnTo>
                      <a:pt x="3537" y="3727"/>
                    </a:lnTo>
                    <a:lnTo>
                      <a:pt x="3836" y="3727"/>
                    </a:lnTo>
                    <a:lnTo>
                      <a:pt x="3836" y="2598"/>
                    </a:lnTo>
                    <a:lnTo>
                      <a:pt x="3728" y="2598"/>
                    </a:lnTo>
                    <a:lnTo>
                      <a:pt x="3469" y="2585"/>
                    </a:lnTo>
                    <a:lnTo>
                      <a:pt x="3211" y="2544"/>
                    </a:lnTo>
                    <a:lnTo>
                      <a:pt x="2966" y="2476"/>
                    </a:lnTo>
                    <a:lnTo>
                      <a:pt x="2721" y="2394"/>
                    </a:lnTo>
                    <a:lnTo>
                      <a:pt x="2503" y="2285"/>
                    </a:lnTo>
                    <a:lnTo>
                      <a:pt x="2286" y="2149"/>
                    </a:lnTo>
                    <a:lnTo>
                      <a:pt x="2082" y="2000"/>
                    </a:lnTo>
                    <a:lnTo>
                      <a:pt x="1905" y="1837"/>
                    </a:lnTo>
                    <a:lnTo>
                      <a:pt x="1728" y="1646"/>
                    </a:lnTo>
                    <a:lnTo>
                      <a:pt x="1578" y="1456"/>
                    </a:lnTo>
                    <a:lnTo>
                      <a:pt x="1456" y="1238"/>
                    </a:lnTo>
                    <a:lnTo>
                      <a:pt x="1347" y="1007"/>
                    </a:lnTo>
                    <a:lnTo>
                      <a:pt x="1252" y="776"/>
                    </a:lnTo>
                    <a:lnTo>
                      <a:pt x="1198" y="531"/>
                    </a:lnTo>
                    <a:lnTo>
                      <a:pt x="1157" y="272"/>
                    </a:lnTo>
                    <a:lnTo>
                      <a:pt x="1143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3" name="Google Shape;1463;p32"/>
              <p:cNvSpPr/>
              <p:nvPr/>
            </p:nvSpPr>
            <p:spPr>
              <a:xfrm>
                <a:off x="-3195076" y="1579056"/>
                <a:ext cx="113980" cy="184134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5210" extrusionOk="0">
                    <a:moveTo>
                      <a:pt x="1" y="0"/>
                    </a:moveTo>
                    <a:lnTo>
                      <a:pt x="1" y="2000"/>
                    </a:lnTo>
                    <a:lnTo>
                      <a:pt x="15" y="2163"/>
                    </a:lnTo>
                    <a:lnTo>
                      <a:pt x="28" y="2326"/>
                    </a:lnTo>
                    <a:lnTo>
                      <a:pt x="42" y="2489"/>
                    </a:lnTo>
                    <a:lnTo>
                      <a:pt x="69" y="2653"/>
                    </a:lnTo>
                    <a:lnTo>
                      <a:pt x="151" y="2952"/>
                    </a:lnTo>
                    <a:lnTo>
                      <a:pt x="259" y="3251"/>
                    </a:lnTo>
                    <a:lnTo>
                      <a:pt x="395" y="3537"/>
                    </a:lnTo>
                    <a:lnTo>
                      <a:pt x="559" y="3795"/>
                    </a:lnTo>
                    <a:lnTo>
                      <a:pt x="736" y="4040"/>
                    </a:lnTo>
                    <a:lnTo>
                      <a:pt x="953" y="4271"/>
                    </a:lnTo>
                    <a:lnTo>
                      <a:pt x="1171" y="4475"/>
                    </a:lnTo>
                    <a:lnTo>
                      <a:pt x="1429" y="4666"/>
                    </a:lnTo>
                    <a:lnTo>
                      <a:pt x="1688" y="4829"/>
                    </a:lnTo>
                    <a:lnTo>
                      <a:pt x="1973" y="4965"/>
                    </a:lnTo>
                    <a:lnTo>
                      <a:pt x="2259" y="5074"/>
                    </a:lnTo>
                    <a:lnTo>
                      <a:pt x="2572" y="5142"/>
                    </a:lnTo>
                    <a:lnTo>
                      <a:pt x="2735" y="5183"/>
                    </a:lnTo>
                    <a:lnTo>
                      <a:pt x="2885" y="5196"/>
                    </a:lnTo>
                    <a:lnTo>
                      <a:pt x="3048" y="5210"/>
                    </a:lnTo>
                    <a:lnTo>
                      <a:pt x="3225" y="5210"/>
                    </a:lnTo>
                    <a:lnTo>
                      <a:pt x="3225" y="4081"/>
                    </a:lnTo>
                    <a:lnTo>
                      <a:pt x="3007" y="4067"/>
                    </a:lnTo>
                    <a:lnTo>
                      <a:pt x="2803" y="4040"/>
                    </a:lnTo>
                    <a:lnTo>
                      <a:pt x="2599" y="3986"/>
                    </a:lnTo>
                    <a:lnTo>
                      <a:pt x="2409" y="3918"/>
                    </a:lnTo>
                    <a:lnTo>
                      <a:pt x="2232" y="3822"/>
                    </a:lnTo>
                    <a:lnTo>
                      <a:pt x="2055" y="3727"/>
                    </a:lnTo>
                    <a:lnTo>
                      <a:pt x="1892" y="3605"/>
                    </a:lnTo>
                    <a:lnTo>
                      <a:pt x="1756" y="3469"/>
                    </a:lnTo>
                    <a:lnTo>
                      <a:pt x="1620" y="3319"/>
                    </a:lnTo>
                    <a:lnTo>
                      <a:pt x="1497" y="3156"/>
                    </a:lnTo>
                    <a:lnTo>
                      <a:pt x="1388" y="2993"/>
                    </a:lnTo>
                    <a:lnTo>
                      <a:pt x="1307" y="2802"/>
                    </a:lnTo>
                    <a:lnTo>
                      <a:pt x="1239" y="2612"/>
                    </a:lnTo>
                    <a:lnTo>
                      <a:pt x="1184" y="2421"/>
                    </a:lnTo>
                    <a:lnTo>
                      <a:pt x="1157" y="2217"/>
                    </a:lnTo>
                    <a:lnTo>
                      <a:pt x="1144" y="2000"/>
                    </a:lnTo>
                    <a:lnTo>
                      <a:pt x="114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4" name="Google Shape;1464;p32"/>
              <p:cNvSpPr/>
              <p:nvPr/>
            </p:nvSpPr>
            <p:spPr>
              <a:xfrm>
                <a:off x="-2841223" y="1661264"/>
                <a:ext cx="185619" cy="441817"/>
              </a:xfrm>
              <a:custGeom>
                <a:avLst/>
                <a:gdLst/>
                <a:ahLst/>
                <a:cxnLst/>
                <a:rect l="l" t="t" r="r" b="b"/>
                <a:pathLst>
                  <a:path w="5252" h="12501" extrusionOk="0">
                    <a:moveTo>
                      <a:pt x="1" y="0"/>
                    </a:moveTo>
                    <a:lnTo>
                      <a:pt x="1" y="2245"/>
                    </a:lnTo>
                    <a:lnTo>
                      <a:pt x="14" y="2517"/>
                    </a:lnTo>
                    <a:lnTo>
                      <a:pt x="55" y="2775"/>
                    </a:lnTo>
                    <a:lnTo>
                      <a:pt x="109" y="3034"/>
                    </a:lnTo>
                    <a:lnTo>
                      <a:pt x="205" y="3265"/>
                    </a:lnTo>
                    <a:lnTo>
                      <a:pt x="313" y="3496"/>
                    </a:lnTo>
                    <a:lnTo>
                      <a:pt x="449" y="3714"/>
                    </a:lnTo>
                    <a:lnTo>
                      <a:pt x="599" y="3918"/>
                    </a:lnTo>
                    <a:lnTo>
                      <a:pt x="762" y="4108"/>
                    </a:lnTo>
                    <a:lnTo>
                      <a:pt x="953" y="4271"/>
                    </a:lnTo>
                    <a:lnTo>
                      <a:pt x="1157" y="4435"/>
                    </a:lnTo>
                    <a:lnTo>
                      <a:pt x="1374" y="4557"/>
                    </a:lnTo>
                    <a:lnTo>
                      <a:pt x="1606" y="4666"/>
                    </a:lnTo>
                    <a:lnTo>
                      <a:pt x="1850" y="4761"/>
                    </a:lnTo>
                    <a:lnTo>
                      <a:pt x="2095" y="4829"/>
                    </a:lnTo>
                    <a:lnTo>
                      <a:pt x="2354" y="4870"/>
                    </a:lnTo>
                    <a:lnTo>
                      <a:pt x="2626" y="4884"/>
                    </a:lnTo>
                    <a:lnTo>
                      <a:pt x="2775" y="4884"/>
                    </a:lnTo>
                    <a:lnTo>
                      <a:pt x="2925" y="4911"/>
                    </a:lnTo>
                    <a:lnTo>
                      <a:pt x="3075" y="4952"/>
                    </a:lnTo>
                    <a:lnTo>
                      <a:pt x="3211" y="4992"/>
                    </a:lnTo>
                    <a:lnTo>
                      <a:pt x="3333" y="5060"/>
                    </a:lnTo>
                    <a:lnTo>
                      <a:pt x="3456" y="5128"/>
                    </a:lnTo>
                    <a:lnTo>
                      <a:pt x="3578" y="5224"/>
                    </a:lnTo>
                    <a:lnTo>
                      <a:pt x="3687" y="5319"/>
                    </a:lnTo>
                    <a:lnTo>
                      <a:pt x="3782" y="5428"/>
                    </a:lnTo>
                    <a:lnTo>
                      <a:pt x="3864" y="5536"/>
                    </a:lnTo>
                    <a:lnTo>
                      <a:pt x="3945" y="5659"/>
                    </a:lnTo>
                    <a:lnTo>
                      <a:pt x="4000" y="5795"/>
                    </a:lnTo>
                    <a:lnTo>
                      <a:pt x="4054" y="5931"/>
                    </a:lnTo>
                    <a:lnTo>
                      <a:pt x="4095" y="6067"/>
                    </a:lnTo>
                    <a:lnTo>
                      <a:pt x="4109" y="6217"/>
                    </a:lnTo>
                    <a:lnTo>
                      <a:pt x="4122" y="6366"/>
                    </a:lnTo>
                    <a:lnTo>
                      <a:pt x="4122" y="12501"/>
                    </a:lnTo>
                    <a:lnTo>
                      <a:pt x="5251" y="12501"/>
                    </a:lnTo>
                    <a:lnTo>
                      <a:pt x="5251" y="6366"/>
                    </a:lnTo>
                    <a:lnTo>
                      <a:pt x="5238" y="6108"/>
                    </a:lnTo>
                    <a:lnTo>
                      <a:pt x="5197" y="5836"/>
                    </a:lnTo>
                    <a:lnTo>
                      <a:pt x="5142" y="5591"/>
                    </a:lnTo>
                    <a:lnTo>
                      <a:pt x="5047" y="5346"/>
                    </a:lnTo>
                    <a:lnTo>
                      <a:pt x="4938" y="5115"/>
                    </a:lnTo>
                    <a:lnTo>
                      <a:pt x="4802" y="4897"/>
                    </a:lnTo>
                    <a:lnTo>
                      <a:pt x="4653" y="4693"/>
                    </a:lnTo>
                    <a:lnTo>
                      <a:pt x="4489" y="4516"/>
                    </a:lnTo>
                    <a:lnTo>
                      <a:pt x="4299" y="4339"/>
                    </a:lnTo>
                    <a:lnTo>
                      <a:pt x="4095" y="4190"/>
                    </a:lnTo>
                    <a:lnTo>
                      <a:pt x="3877" y="4054"/>
                    </a:lnTo>
                    <a:lnTo>
                      <a:pt x="3646" y="3945"/>
                    </a:lnTo>
                    <a:lnTo>
                      <a:pt x="3401" y="3863"/>
                    </a:lnTo>
                    <a:lnTo>
                      <a:pt x="3156" y="3795"/>
                    </a:lnTo>
                    <a:lnTo>
                      <a:pt x="2898" y="3755"/>
                    </a:lnTo>
                    <a:lnTo>
                      <a:pt x="2626" y="3741"/>
                    </a:lnTo>
                    <a:lnTo>
                      <a:pt x="2476" y="3727"/>
                    </a:lnTo>
                    <a:lnTo>
                      <a:pt x="2327" y="3714"/>
                    </a:lnTo>
                    <a:lnTo>
                      <a:pt x="2177" y="3673"/>
                    </a:lnTo>
                    <a:lnTo>
                      <a:pt x="2041" y="3618"/>
                    </a:lnTo>
                    <a:lnTo>
                      <a:pt x="1918" y="3564"/>
                    </a:lnTo>
                    <a:lnTo>
                      <a:pt x="1796" y="3482"/>
                    </a:lnTo>
                    <a:lnTo>
                      <a:pt x="1674" y="3401"/>
                    </a:lnTo>
                    <a:lnTo>
                      <a:pt x="1565" y="3306"/>
                    </a:lnTo>
                    <a:lnTo>
                      <a:pt x="1470" y="3197"/>
                    </a:lnTo>
                    <a:lnTo>
                      <a:pt x="1388" y="3088"/>
                    </a:lnTo>
                    <a:lnTo>
                      <a:pt x="1306" y="2966"/>
                    </a:lnTo>
                    <a:lnTo>
                      <a:pt x="1252" y="2830"/>
                    </a:lnTo>
                    <a:lnTo>
                      <a:pt x="1198" y="2694"/>
                    </a:lnTo>
                    <a:lnTo>
                      <a:pt x="1157" y="2544"/>
                    </a:lnTo>
                    <a:lnTo>
                      <a:pt x="1143" y="2394"/>
                    </a:lnTo>
                    <a:lnTo>
                      <a:pt x="1130" y="2245"/>
                    </a:lnTo>
                    <a:lnTo>
                      <a:pt x="113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5" name="Google Shape;1465;p32"/>
              <p:cNvSpPr/>
              <p:nvPr/>
            </p:nvSpPr>
            <p:spPr>
              <a:xfrm>
                <a:off x="-2675359" y="1846814"/>
                <a:ext cx="133665" cy="155790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4408" extrusionOk="0">
                    <a:moveTo>
                      <a:pt x="2639" y="1"/>
                    </a:moveTo>
                    <a:lnTo>
                      <a:pt x="2639" y="627"/>
                    </a:lnTo>
                    <a:lnTo>
                      <a:pt x="2626" y="899"/>
                    </a:lnTo>
                    <a:lnTo>
                      <a:pt x="2599" y="1157"/>
                    </a:lnTo>
                    <a:lnTo>
                      <a:pt x="2530" y="1415"/>
                    </a:lnTo>
                    <a:lnTo>
                      <a:pt x="2435" y="1647"/>
                    </a:lnTo>
                    <a:lnTo>
                      <a:pt x="2326" y="1892"/>
                    </a:lnTo>
                    <a:lnTo>
                      <a:pt x="2190" y="2109"/>
                    </a:lnTo>
                    <a:lnTo>
                      <a:pt x="2041" y="2313"/>
                    </a:lnTo>
                    <a:lnTo>
                      <a:pt x="1864" y="2490"/>
                    </a:lnTo>
                    <a:lnTo>
                      <a:pt x="1674" y="2667"/>
                    </a:lnTo>
                    <a:lnTo>
                      <a:pt x="1469" y="2817"/>
                    </a:lnTo>
                    <a:lnTo>
                      <a:pt x="1252" y="2953"/>
                    </a:lnTo>
                    <a:lnTo>
                      <a:pt x="1021" y="3061"/>
                    </a:lnTo>
                    <a:lnTo>
                      <a:pt x="776" y="3157"/>
                    </a:lnTo>
                    <a:lnTo>
                      <a:pt x="531" y="3225"/>
                    </a:lnTo>
                    <a:lnTo>
                      <a:pt x="259" y="3265"/>
                    </a:lnTo>
                    <a:lnTo>
                      <a:pt x="0" y="3279"/>
                    </a:lnTo>
                    <a:lnTo>
                      <a:pt x="0" y="4408"/>
                    </a:lnTo>
                    <a:lnTo>
                      <a:pt x="191" y="4408"/>
                    </a:lnTo>
                    <a:lnTo>
                      <a:pt x="381" y="4394"/>
                    </a:lnTo>
                    <a:lnTo>
                      <a:pt x="572" y="4367"/>
                    </a:lnTo>
                    <a:lnTo>
                      <a:pt x="762" y="4326"/>
                    </a:lnTo>
                    <a:lnTo>
                      <a:pt x="939" y="4286"/>
                    </a:lnTo>
                    <a:lnTo>
                      <a:pt x="1116" y="4245"/>
                    </a:lnTo>
                    <a:lnTo>
                      <a:pt x="1293" y="4177"/>
                    </a:lnTo>
                    <a:lnTo>
                      <a:pt x="1469" y="4109"/>
                    </a:lnTo>
                    <a:lnTo>
                      <a:pt x="1633" y="4041"/>
                    </a:lnTo>
                    <a:lnTo>
                      <a:pt x="1796" y="3946"/>
                    </a:lnTo>
                    <a:lnTo>
                      <a:pt x="1959" y="3864"/>
                    </a:lnTo>
                    <a:lnTo>
                      <a:pt x="2109" y="3769"/>
                    </a:lnTo>
                    <a:lnTo>
                      <a:pt x="2258" y="3660"/>
                    </a:lnTo>
                    <a:lnTo>
                      <a:pt x="2408" y="3537"/>
                    </a:lnTo>
                    <a:lnTo>
                      <a:pt x="2544" y="3429"/>
                    </a:lnTo>
                    <a:lnTo>
                      <a:pt x="2667" y="3293"/>
                    </a:lnTo>
                    <a:lnTo>
                      <a:pt x="2803" y="3170"/>
                    </a:lnTo>
                    <a:lnTo>
                      <a:pt x="2911" y="3034"/>
                    </a:lnTo>
                    <a:lnTo>
                      <a:pt x="3034" y="2885"/>
                    </a:lnTo>
                    <a:lnTo>
                      <a:pt x="3129" y="2735"/>
                    </a:lnTo>
                    <a:lnTo>
                      <a:pt x="3238" y="2585"/>
                    </a:lnTo>
                    <a:lnTo>
                      <a:pt x="3319" y="2422"/>
                    </a:lnTo>
                    <a:lnTo>
                      <a:pt x="3415" y="2259"/>
                    </a:lnTo>
                    <a:lnTo>
                      <a:pt x="3483" y="2096"/>
                    </a:lnTo>
                    <a:lnTo>
                      <a:pt x="3551" y="1919"/>
                    </a:lnTo>
                    <a:lnTo>
                      <a:pt x="3605" y="1742"/>
                    </a:lnTo>
                    <a:lnTo>
                      <a:pt x="3660" y="1565"/>
                    </a:lnTo>
                    <a:lnTo>
                      <a:pt x="3700" y="1388"/>
                    </a:lnTo>
                    <a:lnTo>
                      <a:pt x="3741" y="1198"/>
                    </a:lnTo>
                    <a:lnTo>
                      <a:pt x="3768" y="1007"/>
                    </a:lnTo>
                    <a:lnTo>
                      <a:pt x="3782" y="817"/>
                    </a:lnTo>
                    <a:lnTo>
                      <a:pt x="3782" y="627"/>
                    </a:lnTo>
                    <a:lnTo>
                      <a:pt x="3782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6" name="Google Shape;1466;p32"/>
              <p:cNvSpPr/>
              <p:nvPr/>
            </p:nvSpPr>
            <p:spPr>
              <a:xfrm>
                <a:off x="-3223421" y="1440583"/>
                <a:ext cx="503383" cy="187068"/>
              </a:xfrm>
              <a:custGeom>
                <a:avLst/>
                <a:gdLst/>
                <a:ahLst/>
                <a:cxnLst/>
                <a:rect l="l" t="t" r="r" b="b"/>
                <a:pathLst>
                  <a:path w="14243" h="5293" extrusionOk="0">
                    <a:moveTo>
                      <a:pt x="0" y="1"/>
                    </a:moveTo>
                    <a:lnTo>
                      <a:pt x="0" y="1130"/>
                    </a:lnTo>
                    <a:lnTo>
                      <a:pt x="8937" y="1130"/>
                    </a:lnTo>
                    <a:lnTo>
                      <a:pt x="9155" y="1143"/>
                    </a:lnTo>
                    <a:lnTo>
                      <a:pt x="9373" y="1157"/>
                    </a:lnTo>
                    <a:lnTo>
                      <a:pt x="9577" y="1184"/>
                    </a:lnTo>
                    <a:lnTo>
                      <a:pt x="9781" y="1211"/>
                    </a:lnTo>
                    <a:lnTo>
                      <a:pt x="9985" y="1266"/>
                    </a:lnTo>
                    <a:lnTo>
                      <a:pt x="10175" y="1320"/>
                    </a:lnTo>
                    <a:lnTo>
                      <a:pt x="10379" y="1388"/>
                    </a:lnTo>
                    <a:lnTo>
                      <a:pt x="10570" y="1456"/>
                    </a:lnTo>
                    <a:lnTo>
                      <a:pt x="10746" y="1538"/>
                    </a:lnTo>
                    <a:lnTo>
                      <a:pt x="10923" y="1633"/>
                    </a:lnTo>
                    <a:lnTo>
                      <a:pt x="11100" y="1742"/>
                    </a:lnTo>
                    <a:lnTo>
                      <a:pt x="11277" y="1837"/>
                    </a:lnTo>
                    <a:lnTo>
                      <a:pt x="11440" y="1959"/>
                    </a:lnTo>
                    <a:lnTo>
                      <a:pt x="11590" y="2082"/>
                    </a:lnTo>
                    <a:lnTo>
                      <a:pt x="11739" y="2218"/>
                    </a:lnTo>
                    <a:lnTo>
                      <a:pt x="11889" y="2354"/>
                    </a:lnTo>
                    <a:lnTo>
                      <a:pt x="12025" y="2504"/>
                    </a:lnTo>
                    <a:lnTo>
                      <a:pt x="12161" y="2653"/>
                    </a:lnTo>
                    <a:lnTo>
                      <a:pt x="12284" y="2803"/>
                    </a:lnTo>
                    <a:lnTo>
                      <a:pt x="12392" y="2966"/>
                    </a:lnTo>
                    <a:lnTo>
                      <a:pt x="12501" y="3143"/>
                    </a:lnTo>
                    <a:lnTo>
                      <a:pt x="12610" y="3320"/>
                    </a:lnTo>
                    <a:lnTo>
                      <a:pt x="12705" y="3497"/>
                    </a:lnTo>
                    <a:lnTo>
                      <a:pt x="12787" y="3673"/>
                    </a:lnTo>
                    <a:lnTo>
                      <a:pt x="12855" y="3864"/>
                    </a:lnTo>
                    <a:lnTo>
                      <a:pt x="12923" y="4054"/>
                    </a:lnTo>
                    <a:lnTo>
                      <a:pt x="12977" y="4258"/>
                    </a:lnTo>
                    <a:lnTo>
                      <a:pt x="13032" y="4462"/>
                    </a:lnTo>
                    <a:lnTo>
                      <a:pt x="13059" y="4666"/>
                    </a:lnTo>
                    <a:lnTo>
                      <a:pt x="13086" y="4870"/>
                    </a:lnTo>
                    <a:lnTo>
                      <a:pt x="13100" y="5088"/>
                    </a:lnTo>
                    <a:lnTo>
                      <a:pt x="13113" y="5292"/>
                    </a:lnTo>
                    <a:lnTo>
                      <a:pt x="14242" y="5292"/>
                    </a:lnTo>
                    <a:lnTo>
                      <a:pt x="14242" y="5020"/>
                    </a:lnTo>
                    <a:lnTo>
                      <a:pt x="14215" y="4762"/>
                    </a:lnTo>
                    <a:lnTo>
                      <a:pt x="14188" y="4489"/>
                    </a:lnTo>
                    <a:lnTo>
                      <a:pt x="14134" y="4231"/>
                    </a:lnTo>
                    <a:lnTo>
                      <a:pt x="14079" y="3973"/>
                    </a:lnTo>
                    <a:lnTo>
                      <a:pt x="14011" y="3728"/>
                    </a:lnTo>
                    <a:lnTo>
                      <a:pt x="13930" y="3483"/>
                    </a:lnTo>
                    <a:lnTo>
                      <a:pt x="13834" y="3238"/>
                    </a:lnTo>
                    <a:lnTo>
                      <a:pt x="13725" y="3007"/>
                    </a:lnTo>
                    <a:lnTo>
                      <a:pt x="13603" y="2776"/>
                    </a:lnTo>
                    <a:lnTo>
                      <a:pt x="13481" y="2544"/>
                    </a:lnTo>
                    <a:lnTo>
                      <a:pt x="13345" y="2340"/>
                    </a:lnTo>
                    <a:lnTo>
                      <a:pt x="13195" y="2123"/>
                    </a:lnTo>
                    <a:lnTo>
                      <a:pt x="13032" y="1932"/>
                    </a:lnTo>
                    <a:lnTo>
                      <a:pt x="12869" y="1728"/>
                    </a:lnTo>
                    <a:lnTo>
                      <a:pt x="12692" y="1551"/>
                    </a:lnTo>
                    <a:lnTo>
                      <a:pt x="12501" y="1375"/>
                    </a:lnTo>
                    <a:lnTo>
                      <a:pt x="12311" y="1211"/>
                    </a:lnTo>
                    <a:lnTo>
                      <a:pt x="12120" y="1048"/>
                    </a:lnTo>
                    <a:lnTo>
                      <a:pt x="11903" y="898"/>
                    </a:lnTo>
                    <a:lnTo>
                      <a:pt x="11685" y="762"/>
                    </a:lnTo>
                    <a:lnTo>
                      <a:pt x="11467" y="640"/>
                    </a:lnTo>
                    <a:lnTo>
                      <a:pt x="11236" y="518"/>
                    </a:lnTo>
                    <a:lnTo>
                      <a:pt x="11005" y="409"/>
                    </a:lnTo>
                    <a:lnTo>
                      <a:pt x="10760" y="314"/>
                    </a:lnTo>
                    <a:lnTo>
                      <a:pt x="10515" y="232"/>
                    </a:lnTo>
                    <a:lnTo>
                      <a:pt x="10270" y="164"/>
                    </a:lnTo>
                    <a:lnTo>
                      <a:pt x="10012" y="96"/>
                    </a:lnTo>
                    <a:lnTo>
                      <a:pt x="9754" y="55"/>
                    </a:lnTo>
                    <a:lnTo>
                      <a:pt x="9481" y="28"/>
                    </a:lnTo>
                    <a:lnTo>
                      <a:pt x="920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7" name="Google Shape;1467;p32"/>
              <p:cNvSpPr/>
              <p:nvPr/>
            </p:nvSpPr>
            <p:spPr>
              <a:xfrm>
                <a:off x="-2773435" y="1400221"/>
                <a:ext cx="298573" cy="147131"/>
              </a:xfrm>
              <a:custGeom>
                <a:avLst/>
                <a:gdLst/>
                <a:ahLst/>
                <a:cxnLst/>
                <a:rect l="l" t="t" r="r" b="b"/>
                <a:pathLst>
                  <a:path w="8448" h="4163" extrusionOk="0">
                    <a:moveTo>
                      <a:pt x="7319" y="0"/>
                    </a:moveTo>
                    <a:lnTo>
                      <a:pt x="7305" y="313"/>
                    </a:lnTo>
                    <a:lnTo>
                      <a:pt x="7251" y="612"/>
                    </a:lnTo>
                    <a:lnTo>
                      <a:pt x="7183" y="898"/>
                    </a:lnTo>
                    <a:lnTo>
                      <a:pt x="7074" y="1183"/>
                    </a:lnTo>
                    <a:lnTo>
                      <a:pt x="6951" y="1442"/>
                    </a:lnTo>
                    <a:lnTo>
                      <a:pt x="6802" y="1687"/>
                    </a:lnTo>
                    <a:lnTo>
                      <a:pt x="6625" y="1932"/>
                    </a:lnTo>
                    <a:lnTo>
                      <a:pt x="6421" y="2136"/>
                    </a:lnTo>
                    <a:lnTo>
                      <a:pt x="6217" y="2340"/>
                    </a:lnTo>
                    <a:lnTo>
                      <a:pt x="5986" y="2517"/>
                    </a:lnTo>
                    <a:lnTo>
                      <a:pt x="5727" y="2666"/>
                    </a:lnTo>
                    <a:lnTo>
                      <a:pt x="5469" y="2789"/>
                    </a:lnTo>
                    <a:lnTo>
                      <a:pt x="5183" y="2897"/>
                    </a:lnTo>
                    <a:lnTo>
                      <a:pt x="4897" y="2965"/>
                    </a:lnTo>
                    <a:lnTo>
                      <a:pt x="4598" y="3006"/>
                    </a:lnTo>
                    <a:lnTo>
                      <a:pt x="4285" y="3033"/>
                    </a:lnTo>
                    <a:lnTo>
                      <a:pt x="0" y="3033"/>
                    </a:lnTo>
                    <a:lnTo>
                      <a:pt x="0" y="4162"/>
                    </a:lnTo>
                    <a:lnTo>
                      <a:pt x="4503" y="4162"/>
                    </a:lnTo>
                    <a:lnTo>
                      <a:pt x="4707" y="4149"/>
                    </a:lnTo>
                    <a:lnTo>
                      <a:pt x="4925" y="4122"/>
                    </a:lnTo>
                    <a:lnTo>
                      <a:pt x="5129" y="4081"/>
                    </a:lnTo>
                    <a:lnTo>
                      <a:pt x="5333" y="4026"/>
                    </a:lnTo>
                    <a:lnTo>
                      <a:pt x="5523" y="3972"/>
                    </a:lnTo>
                    <a:lnTo>
                      <a:pt x="5714" y="3918"/>
                    </a:lnTo>
                    <a:lnTo>
                      <a:pt x="5904" y="3836"/>
                    </a:lnTo>
                    <a:lnTo>
                      <a:pt x="6094" y="3754"/>
                    </a:lnTo>
                    <a:lnTo>
                      <a:pt x="6271" y="3659"/>
                    </a:lnTo>
                    <a:lnTo>
                      <a:pt x="6448" y="3564"/>
                    </a:lnTo>
                    <a:lnTo>
                      <a:pt x="6611" y="3455"/>
                    </a:lnTo>
                    <a:lnTo>
                      <a:pt x="6775" y="3333"/>
                    </a:lnTo>
                    <a:lnTo>
                      <a:pt x="6938" y="3210"/>
                    </a:lnTo>
                    <a:lnTo>
                      <a:pt x="7087" y="3088"/>
                    </a:lnTo>
                    <a:lnTo>
                      <a:pt x="7237" y="2938"/>
                    </a:lnTo>
                    <a:lnTo>
                      <a:pt x="7373" y="2802"/>
                    </a:lnTo>
                    <a:lnTo>
                      <a:pt x="7496" y="2653"/>
                    </a:lnTo>
                    <a:lnTo>
                      <a:pt x="7618" y="2489"/>
                    </a:lnTo>
                    <a:lnTo>
                      <a:pt x="7740" y="2326"/>
                    </a:lnTo>
                    <a:lnTo>
                      <a:pt x="7849" y="2163"/>
                    </a:lnTo>
                    <a:lnTo>
                      <a:pt x="7944" y="1986"/>
                    </a:lnTo>
                    <a:lnTo>
                      <a:pt x="8040" y="1809"/>
                    </a:lnTo>
                    <a:lnTo>
                      <a:pt x="8121" y="1619"/>
                    </a:lnTo>
                    <a:lnTo>
                      <a:pt x="8203" y="1428"/>
                    </a:lnTo>
                    <a:lnTo>
                      <a:pt x="8257" y="1238"/>
                    </a:lnTo>
                    <a:lnTo>
                      <a:pt x="8325" y="1034"/>
                    </a:lnTo>
                    <a:lnTo>
                      <a:pt x="8366" y="843"/>
                    </a:lnTo>
                    <a:lnTo>
                      <a:pt x="8407" y="639"/>
                    </a:lnTo>
                    <a:lnTo>
                      <a:pt x="8434" y="422"/>
                    </a:lnTo>
                    <a:lnTo>
                      <a:pt x="8448" y="218"/>
                    </a:lnTo>
                    <a:lnTo>
                      <a:pt x="844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8" name="Google Shape;1468;p32"/>
              <p:cNvSpPr/>
              <p:nvPr/>
            </p:nvSpPr>
            <p:spPr>
              <a:xfrm>
                <a:off x="-2315744" y="1793447"/>
                <a:ext cx="140416" cy="163989"/>
              </a:xfrm>
              <a:custGeom>
                <a:avLst/>
                <a:gdLst/>
                <a:ahLst/>
                <a:cxnLst/>
                <a:rect l="l" t="t" r="r" b="b"/>
                <a:pathLst>
                  <a:path w="3973" h="4640" extrusionOk="0">
                    <a:moveTo>
                      <a:pt x="0" y="1"/>
                    </a:moveTo>
                    <a:lnTo>
                      <a:pt x="0" y="667"/>
                    </a:lnTo>
                    <a:lnTo>
                      <a:pt x="0" y="871"/>
                    </a:lnTo>
                    <a:lnTo>
                      <a:pt x="14" y="1076"/>
                    </a:lnTo>
                    <a:lnTo>
                      <a:pt x="41" y="1266"/>
                    </a:lnTo>
                    <a:lnTo>
                      <a:pt x="82" y="1470"/>
                    </a:lnTo>
                    <a:lnTo>
                      <a:pt x="123" y="1660"/>
                    </a:lnTo>
                    <a:lnTo>
                      <a:pt x="177" y="1851"/>
                    </a:lnTo>
                    <a:lnTo>
                      <a:pt x="245" y="2028"/>
                    </a:lnTo>
                    <a:lnTo>
                      <a:pt x="313" y="2205"/>
                    </a:lnTo>
                    <a:lnTo>
                      <a:pt x="395" y="2381"/>
                    </a:lnTo>
                    <a:lnTo>
                      <a:pt x="476" y="2558"/>
                    </a:lnTo>
                    <a:lnTo>
                      <a:pt x="571" y="2721"/>
                    </a:lnTo>
                    <a:lnTo>
                      <a:pt x="680" y="2885"/>
                    </a:lnTo>
                    <a:lnTo>
                      <a:pt x="789" y="3048"/>
                    </a:lnTo>
                    <a:lnTo>
                      <a:pt x="912" y="3197"/>
                    </a:lnTo>
                    <a:lnTo>
                      <a:pt x="1034" y="3334"/>
                    </a:lnTo>
                    <a:lnTo>
                      <a:pt x="1170" y="3470"/>
                    </a:lnTo>
                    <a:lnTo>
                      <a:pt x="1306" y="3606"/>
                    </a:lnTo>
                    <a:lnTo>
                      <a:pt x="1442" y="3728"/>
                    </a:lnTo>
                    <a:lnTo>
                      <a:pt x="1605" y="3850"/>
                    </a:lnTo>
                    <a:lnTo>
                      <a:pt x="1755" y="3959"/>
                    </a:lnTo>
                    <a:lnTo>
                      <a:pt x="1918" y="4068"/>
                    </a:lnTo>
                    <a:lnTo>
                      <a:pt x="2081" y="4163"/>
                    </a:lnTo>
                    <a:lnTo>
                      <a:pt x="2258" y="4245"/>
                    </a:lnTo>
                    <a:lnTo>
                      <a:pt x="2435" y="4327"/>
                    </a:lnTo>
                    <a:lnTo>
                      <a:pt x="2612" y="4395"/>
                    </a:lnTo>
                    <a:lnTo>
                      <a:pt x="2789" y="4463"/>
                    </a:lnTo>
                    <a:lnTo>
                      <a:pt x="2979" y="4517"/>
                    </a:lnTo>
                    <a:lnTo>
                      <a:pt x="3170" y="4558"/>
                    </a:lnTo>
                    <a:lnTo>
                      <a:pt x="3374" y="4599"/>
                    </a:lnTo>
                    <a:lnTo>
                      <a:pt x="3564" y="4626"/>
                    </a:lnTo>
                    <a:lnTo>
                      <a:pt x="3768" y="4639"/>
                    </a:lnTo>
                    <a:lnTo>
                      <a:pt x="3972" y="4639"/>
                    </a:lnTo>
                    <a:lnTo>
                      <a:pt x="3972" y="3510"/>
                    </a:lnTo>
                    <a:lnTo>
                      <a:pt x="3686" y="3497"/>
                    </a:lnTo>
                    <a:lnTo>
                      <a:pt x="3401" y="3442"/>
                    </a:lnTo>
                    <a:lnTo>
                      <a:pt x="3129" y="3374"/>
                    </a:lnTo>
                    <a:lnTo>
                      <a:pt x="2870" y="3279"/>
                    </a:lnTo>
                    <a:lnTo>
                      <a:pt x="2625" y="3157"/>
                    </a:lnTo>
                    <a:lnTo>
                      <a:pt x="2394" y="3021"/>
                    </a:lnTo>
                    <a:lnTo>
                      <a:pt x="2177" y="2857"/>
                    </a:lnTo>
                    <a:lnTo>
                      <a:pt x="1973" y="2667"/>
                    </a:lnTo>
                    <a:lnTo>
                      <a:pt x="1782" y="2477"/>
                    </a:lnTo>
                    <a:lnTo>
                      <a:pt x="1619" y="2245"/>
                    </a:lnTo>
                    <a:lnTo>
                      <a:pt x="1483" y="2014"/>
                    </a:lnTo>
                    <a:lnTo>
                      <a:pt x="1360" y="1769"/>
                    </a:lnTo>
                    <a:lnTo>
                      <a:pt x="1265" y="1511"/>
                    </a:lnTo>
                    <a:lnTo>
                      <a:pt x="1197" y="1239"/>
                    </a:lnTo>
                    <a:lnTo>
                      <a:pt x="1156" y="953"/>
                    </a:lnTo>
                    <a:lnTo>
                      <a:pt x="1129" y="667"/>
                    </a:lnTo>
                    <a:lnTo>
                      <a:pt x="112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9" name="Google Shape;1469;p32"/>
              <p:cNvSpPr/>
              <p:nvPr/>
            </p:nvSpPr>
            <p:spPr>
              <a:xfrm>
                <a:off x="-2357590" y="1375198"/>
                <a:ext cx="175511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4966" h="3973" extrusionOk="0">
                    <a:moveTo>
                      <a:pt x="3837" y="1"/>
                    </a:moveTo>
                    <a:lnTo>
                      <a:pt x="3823" y="286"/>
                    </a:lnTo>
                    <a:lnTo>
                      <a:pt x="3782" y="572"/>
                    </a:lnTo>
                    <a:lnTo>
                      <a:pt x="3701" y="844"/>
                    </a:lnTo>
                    <a:lnTo>
                      <a:pt x="3605" y="1103"/>
                    </a:lnTo>
                    <a:lnTo>
                      <a:pt x="3497" y="1347"/>
                    </a:lnTo>
                    <a:lnTo>
                      <a:pt x="3347" y="1579"/>
                    </a:lnTo>
                    <a:lnTo>
                      <a:pt x="3184" y="1810"/>
                    </a:lnTo>
                    <a:lnTo>
                      <a:pt x="3007" y="2000"/>
                    </a:lnTo>
                    <a:lnTo>
                      <a:pt x="2803" y="2191"/>
                    </a:lnTo>
                    <a:lnTo>
                      <a:pt x="2585" y="2354"/>
                    </a:lnTo>
                    <a:lnTo>
                      <a:pt x="2340" y="2490"/>
                    </a:lnTo>
                    <a:lnTo>
                      <a:pt x="2096" y="2612"/>
                    </a:lnTo>
                    <a:lnTo>
                      <a:pt x="1837" y="2708"/>
                    </a:lnTo>
                    <a:lnTo>
                      <a:pt x="1565" y="2776"/>
                    </a:lnTo>
                    <a:lnTo>
                      <a:pt x="1279" y="2830"/>
                    </a:lnTo>
                    <a:lnTo>
                      <a:pt x="994" y="2844"/>
                    </a:lnTo>
                    <a:lnTo>
                      <a:pt x="1" y="2844"/>
                    </a:lnTo>
                    <a:lnTo>
                      <a:pt x="1" y="3973"/>
                    </a:lnTo>
                    <a:lnTo>
                      <a:pt x="1198" y="3973"/>
                    </a:lnTo>
                    <a:lnTo>
                      <a:pt x="1402" y="3959"/>
                    </a:lnTo>
                    <a:lnTo>
                      <a:pt x="1606" y="3932"/>
                    </a:lnTo>
                    <a:lnTo>
                      <a:pt x="1796" y="3891"/>
                    </a:lnTo>
                    <a:lnTo>
                      <a:pt x="1987" y="3850"/>
                    </a:lnTo>
                    <a:lnTo>
                      <a:pt x="2177" y="3796"/>
                    </a:lnTo>
                    <a:lnTo>
                      <a:pt x="2354" y="3728"/>
                    </a:lnTo>
                    <a:lnTo>
                      <a:pt x="2544" y="3660"/>
                    </a:lnTo>
                    <a:lnTo>
                      <a:pt x="2721" y="3578"/>
                    </a:lnTo>
                    <a:lnTo>
                      <a:pt x="2884" y="3497"/>
                    </a:lnTo>
                    <a:lnTo>
                      <a:pt x="3061" y="3401"/>
                    </a:lnTo>
                    <a:lnTo>
                      <a:pt x="3211" y="3293"/>
                    </a:lnTo>
                    <a:lnTo>
                      <a:pt x="3374" y="3184"/>
                    </a:lnTo>
                    <a:lnTo>
                      <a:pt x="3524" y="3061"/>
                    </a:lnTo>
                    <a:lnTo>
                      <a:pt x="3673" y="2939"/>
                    </a:lnTo>
                    <a:lnTo>
                      <a:pt x="3809" y="2803"/>
                    </a:lnTo>
                    <a:lnTo>
                      <a:pt x="3932" y="2667"/>
                    </a:lnTo>
                    <a:lnTo>
                      <a:pt x="4068" y="2531"/>
                    </a:lnTo>
                    <a:lnTo>
                      <a:pt x="4177" y="2381"/>
                    </a:lnTo>
                    <a:lnTo>
                      <a:pt x="4286" y="2218"/>
                    </a:lnTo>
                    <a:lnTo>
                      <a:pt x="4394" y="2055"/>
                    </a:lnTo>
                    <a:lnTo>
                      <a:pt x="4490" y="1891"/>
                    </a:lnTo>
                    <a:lnTo>
                      <a:pt x="4585" y="1715"/>
                    </a:lnTo>
                    <a:lnTo>
                      <a:pt x="4653" y="1551"/>
                    </a:lnTo>
                    <a:lnTo>
                      <a:pt x="4734" y="1361"/>
                    </a:lnTo>
                    <a:lnTo>
                      <a:pt x="4789" y="1184"/>
                    </a:lnTo>
                    <a:lnTo>
                      <a:pt x="4843" y="994"/>
                    </a:lnTo>
                    <a:lnTo>
                      <a:pt x="4884" y="803"/>
                    </a:lnTo>
                    <a:lnTo>
                      <a:pt x="4925" y="599"/>
                    </a:lnTo>
                    <a:lnTo>
                      <a:pt x="4952" y="409"/>
                    </a:lnTo>
                    <a:lnTo>
                      <a:pt x="4966" y="205"/>
                    </a:lnTo>
                    <a:lnTo>
                      <a:pt x="496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0" name="Google Shape;1470;p32"/>
              <p:cNvSpPr/>
              <p:nvPr/>
            </p:nvSpPr>
            <p:spPr>
              <a:xfrm>
                <a:off x="-2248946" y="1607896"/>
                <a:ext cx="203891" cy="39937"/>
              </a:xfrm>
              <a:custGeom>
                <a:avLst/>
                <a:gdLst/>
                <a:ahLst/>
                <a:cxnLst/>
                <a:rect l="l" t="t" r="r" b="b"/>
                <a:pathLst>
                  <a:path w="5769" h="1130" extrusionOk="0">
                    <a:moveTo>
                      <a:pt x="1" y="0"/>
                    </a:moveTo>
                    <a:lnTo>
                      <a:pt x="1" y="1129"/>
                    </a:lnTo>
                    <a:lnTo>
                      <a:pt x="5768" y="1129"/>
                    </a:lnTo>
                    <a:lnTo>
                      <a:pt x="5741" y="558"/>
                    </a:lnTo>
                    <a:lnTo>
                      <a:pt x="571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1" name="Google Shape;1471;p32"/>
              <p:cNvSpPr/>
              <p:nvPr/>
            </p:nvSpPr>
            <p:spPr>
              <a:xfrm>
                <a:off x="-3264773" y="1067043"/>
                <a:ext cx="197140" cy="102423"/>
              </a:xfrm>
              <a:custGeom>
                <a:avLst/>
                <a:gdLst/>
                <a:ahLst/>
                <a:cxnLst/>
                <a:rect l="l" t="t" r="r" b="b"/>
                <a:pathLst>
                  <a:path w="5578" h="2898" extrusionOk="0">
                    <a:moveTo>
                      <a:pt x="2041" y="0"/>
                    </a:moveTo>
                    <a:lnTo>
                      <a:pt x="1511" y="273"/>
                    </a:lnTo>
                    <a:lnTo>
                      <a:pt x="1007" y="545"/>
                    </a:lnTo>
                    <a:lnTo>
                      <a:pt x="504" y="844"/>
                    </a:lnTo>
                    <a:lnTo>
                      <a:pt x="1" y="1143"/>
                    </a:lnTo>
                    <a:lnTo>
                      <a:pt x="2694" y="1143"/>
                    </a:lnTo>
                    <a:lnTo>
                      <a:pt x="2871" y="1157"/>
                    </a:lnTo>
                    <a:lnTo>
                      <a:pt x="3048" y="1184"/>
                    </a:lnTo>
                    <a:lnTo>
                      <a:pt x="3211" y="1225"/>
                    </a:lnTo>
                    <a:lnTo>
                      <a:pt x="3374" y="1279"/>
                    </a:lnTo>
                    <a:lnTo>
                      <a:pt x="3524" y="1361"/>
                    </a:lnTo>
                    <a:lnTo>
                      <a:pt x="3673" y="1442"/>
                    </a:lnTo>
                    <a:lnTo>
                      <a:pt x="3796" y="1538"/>
                    </a:lnTo>
                    <a:lnTo>
                      <a:pt x="3932" y="1660"/>
                    </a:lnTo>
                    <a:lnTo>
                      <a:pt x="4041" y="1782"/>
                    </a:lnTo>
                    <a:lnTo>
                      <a:pt x="4136" y="1918"/>
                    </a:lnTo>
                    <a:lnTo>
                      <a:pt x="4231" y="2054"/>
                    </a:lnTo>
                    <a:lnTo>
                      <a:pt x="4299" y="2218"/>
                    </a:lnTo>
                    <a:lnTo>
                      <a:pt x="4353" y="2367"/>
                    </a:lnTo>
                    <a:lnTo>
                      <a:pt x="4408" y="2544"/>
                    </a:lnTo>
                    <a:lnTo>
                      <a:pt x="4435" y="2721"/>
                    </a:lnTo>
                    <a:lnTo>
                      <a:pt x="4435" y="2898"/>
                    </a:lnTo>
                    <a:lnTo>
                      <a:pt x="5578" y="2898"/>
                    </a:lnTo>
                    <a:lnTo>
                      <a:pt x="5564" y="2599"/>
                    </a:lnTo>
                    <a:lnTo>
                      <a:pt x="5510" y="2313"/>
                    </a:lnTo>
                    <a:lnTo>
                      <a:pt x="5442" y="2041"/>
                    </a:lnTo>
                    <a:lnTo>
                      <a:pt x="5346" y="1769"/>
                    </a:lnTo>
                    <a:lnTo>
                      <a:pt x="5224" y="1524"/>
                    </a:lnTo>
                    <a:lnTo>
                      <a:pt x="5074" y="1279"/>
                    </a:lnTo>
                    <a:lnTo>
                      <a:pt x="4911" y="1061"/>
                    </a:lnTo>
                    <a:lnTo>
                      <a:pt x="4734" y="857"/>
                    </a:lnTo>
                    <a:lnTo>
                      <a:pt x="4517" y="667"/>
                    </a:lnTo>
                    <a:lnTo>
                      <a:pt x="4299" y="504"/>
                    </a:lnTo>
                    <a:lnTo>
                      <a:pt x="4068" y="354"/>
                    </a:lnTo>
                    <a:lnTo>
                      <a:pt x="3809" y="232"/>
                    </a:lnTo>
                    <a:lnTo>
                      <a:pt x="3551" y="137"/>
                    </a:lnTo>
                    <a:lnTo>
                      <a:pt x="3265" y="69"/>
                    </a:lnTo>
                    <a:lnTo>
                      <a:pt x="2980" y="28"/>
                    </a:lnTo>
                    <a:lnTo>
                      <a:pt x="269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2" name="Google Shape;1472;p32"/>
              <p:cNvSpPr/>
              <p:nvPr/>
            </p:nvSpPr>
            <p:spPr>
              <a:xfrm>
                <a:off x="-3479658" y="1917960"/>
                <a:ext cx="40396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865" extrusionOk="0">
                    <a:moveTo>
                      <a:pt x="0" y="1"/>
                    </a:moveTo>
                    <a:lnTo>
                      <a:pt x="0" y="3306"/>
                    </a:lnTo>
                    <a:lnTo>
                      <a:pt x="14" y="3415"/>
                    </a:lnTo>
                    <a:lnTo>
                      <a:pt x="55" y="3524"/>
                    </a:lnTo>
                    <a:lnTo>
                      <a:pt x="109" y="3619"/>
                    </a:lnTo>
                    <a:lnTo>
                      <a:pt x="177" y="3714"/>
                    </a:lnTo>
                    <a:lnTo>
                      <a:pt x="259" y="3782"/>
                    </a:lnTo>
                    <a:lnTo>
                      <a:pt x="368" y="3823"/>
                    </a:lnTo>
                    <a:lnTo>
                      <a:pt x="476" y="3850"/>
                    </a:lnTo>
                    <a:lnTo>
                      <a:pt x="585" y="3864"/>
                    </a:lnTo>
                    <a:lnTo>
                      <a:pt x="599" y="3864"/>
                    </a:lnTo>
                    <a:lnTo>
                      <a:pt x="708" y="3850"/>
                    </a:lnTo>
                    <a:lnTo>
                      <a:pt x="816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48" y="3606"/>
                    </a:lnTo>
                    <a:lnTo>
                      <a:pt x="1102" y="3510"/>
                    </a:lnTo>
                    <a:lnTo>
                      <a:pt x="1129" y="3415"/>
                    </a:lnTo>
                    <a:lnTo>
                      <a:pt x="1143" y="3306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3" name="Google Shape;1473;p32"/>
              <p:cNvSpPr/>
              <p:nvPr/>
            </p:nvSpPr>
            <p:spPr>
              <a:xfrm>
                <a:off x="-3402751" y="1917960"/>
                <a:ext cx="40432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3865" extrusionOk="0">
                    <a:moveTo>
                      <a:pt x="1" y="1"/>
                    </a:moveTo>
                    <a:lnTo>
                      <a:pt x="1" y="3306"/>
                    </a:lnTo>
                    <a:lnTo>
                      <a:pt x="14" y="3415"/>
                    </a:lnTo>
                    <a:lnTo>
                      <a:pt x="55" y="3524"/>
                    </a:lnTo>
                    <a:lnTo>
                      <a:pt x="109" y="3619"/>
                    </a:lnTo>
                    <a:lnTo>
                      <a:pt x="177" y="3714"/>
                    </a:lnTo>
                    <a:lnTo>
                      <a:pt x="259" y="3782"/>
                    </a:lnTo>
                    <a:lnTo>
                      <a:pt x="368" y="3823"/>
                    </a:lnTo>
                    <a:lnTo>
                      <a:pt x="477" y="3850"/>
                    </a:lnTo>
                    <a:lnTo>
                      <a:pt x="586" y="3864"/>
                    </a:lnTo>
                    <a:lnTo>
                      <a:pt x="599" y="3864"/>
                    </a:lnTo>
                    <a:lnTo>
                      <a:pt x="708" y="3850"/>
                    </a:lnTo>
                    <a:lnTo>
                      <a:pt x="817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48" y="3606"/>
                    </a:lnTo>
                    <a:lnTo>
                      <a:pt x="1102" y="3510"/>
                    </a:lnTo>
                    <a:lnTo>
                      <a:pt x="1130" y="3415"/>
                    </a:lnTo>
                    <a:lnTo>
                      <a:pt x="1143" y="3306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4" name="Google Shape;1474;p32"/>
              <p:cNvSpPr/>
              <p:nvPr/>
            </p:nvSpPr>
            <p:spPr>
              <a:xfrm>
                <a:off x="-3325350" y="1917960"/>
                <a:ext cx="39937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3865" extrusionOk="0">
                    <a:moveTo>
                      <a:pt x="1" y="1"/>
                    </a:moveTo>
                    <a:lnTo>
                      <a:pt x="1" y="3306"/>
                    </a:lnTo>
                    <a:lnTo>
                      <a:pt x="1" y="3415"/>
                    </a:lnTo>
                    <a:lnTo>
                      <a:pt x="41" y="3524"/>
                    </a:lnTo>
                    <a:lnTo>
                      <a:pt x="96" y="3619"/>
                    </a:lnTo>
                    <a:lnTo>
                      <a:pt x="164" y="3714"/>
                    </a:lnTo>
                    <a:lnTo>
                      <a:pt x="259" y="3782"/>
                    </a:lnTo>
                    <a:lnTo>
                      <a:pt x="354" y="3823"/>
                    </a:lnTo>
                    <a:lnTo>
                      <a:pt x="463" y="3850"/>
                    </a:lnTo>
                    <a:lnTo>
                      <a:pt x="586" y="3864"/>
                    </a:lnTo>
                    <a:lnTo>
                      <a:pt x="694" y="3850"/>
                    </a:lnTo>
                    <a:lnTo>
                      <a:pt x="803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34" y="3606"/>
                    </a:lnTo>
                    <a:lnTo>
                      <a:pt x="1089" y="3510"/>
                    </a:lnTo>
                    <a:lnTo>
                      <a:pt x="1116" y="3415"/>
                    </a:lnTo>
                    <a:lnTo>
                      <a:pt x="1130" y="3306"/>
                    </a:lnTo>
                    <a:lnTo>
                      <a:pt x="1130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5" name="Google Shape;1475;p32"/>
              <p:cNvSpPr/>
              <p:nvPr/>
            </p:nvSpPr>
            <p:spPr>
              <a:xfrm>
                <a:off x="-3248409" y="1917960"/>
                <a:ext cx="39937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3865" extrusionOk="0">
                    <a:moveTo>
                      <a:pt x="0" y="1"/>
                    </a:moveTo>
                    <a:lnTo>
                      <a:pt x="0" y="3306"/>
                    </a:lnTo>
                    <a:lnTo>
                      <a:pt x="14" y="3415"/>
                    </a:lnTo>
                    <a:lnTo>
                      <a:pt x="41" y="3524"/>
                    </a:lnTo>
                    <a:lnTo>
                      <a:pt x="95" y="3619"/>
                    </a:lnTo>
                    <a:lnTo>
                      <a:pt x="163" y="3714"/>
                    </a:lnTo>
                    <a:lnTo>
                      <a:pt x="259" y="3782"/>
                    </a:lnTo>
                    <a:lnTo>
                      <a:pt x="354" y="3823"/>
                    </a:lnTo>
                    <a:lnTo>
                      <a:pt x="463" y="3850"/>
                    </a:lnTo>
                    <a:lnTo>
                      <a:pt x="585" y="3864"/>
                    </a:lnTo>
                    <a:lnTo>
                      <a:pt x="599" y="3864"/>
                    </a:lnTo>
                    <a:lnTo>
                      <a:pt x="707" y="3850"/>
                    </a:lnTo>
                    <a:lnTo>
                      <a:pt x="803" y="3810"/>
                    </a:lnTo>
                    <a:lnTo>
                      <a:pt x="898" y="3755"/>
                    </a:lnTo>
                    <a:lnTo>
                      <a:pt x="979" y="3687"/>
                    </a:lnTo>
                    <a:lnTo>
                      <a:pt x="1048" y="3606"/>
                    </a:lnTo>
                    <a:lnTo>
                      <a:pt x="1088" y="3510"/>
                    </a:lnTo>
                    <a:lnTo>
                      <a:pt x="1129" y="3415"/>
                    </a:lnTo>
                    <a:lnTo>
                      <a:pt x="1129" y="3306"/>
                    </a:lnTo>
                    <a:lnTo>
                      <a:pt x="112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6" name="Google Shape;1476;p32"/>
              <p:cNvSpPr/>
              <p:nvPr/>
            </p:nvSpPr>
            <p:spPr>
              <a:xfrm>
                <a:off x="-3171503" y="1917960"/>
                <a:ext cx="40432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3865" extrusionOk="0">
                    <a:moveTo>
                      <a:pt x="1" y="1"/>
                    </a:moveTo>
                    <a:lnTo>
                      <a:pt x="1" y="3306"/>
                    </a:lnTo>
                    <a:lnTo>
                      <a:pt x="14" y="3415"/>
                    </a:lnTo>
                    <a:lnTo>
                      <a:pt x="41" y="3524"/>
                    </a:lnTo>
                    <a:lnTo>
                      <a:pt x="96" y="3619"/>
                    </a:lnTo>
                    <a:lnTo>
                      <a:pt x="177" y="3714"/>
                    </a:lnTo>
                    <a:lnTo>
                      <a:pt x="259" y="3782"/>
                    </a:lnTo>
                    <a:lnTo>
                      <a:pt x="354" y="3823"/>
                    </a:lnTo>
                    <a:lnTo>
                      <a:pt x="463" y="3850"/>
                    </a:lnTo>
                    <a:lnTo>
                      <a:pt x="585" y="3864"/>
                    </a:lnTo>
                    <a:lnTo>
                      <a:pt x="599" y="3864"/>
                    </a:lnTo>
                    <a:lnTo>
                      <a:pt x="708" y="3850"/>
                    </a:lnTo>
                    <a:lnTo>
                      <a:pt x="803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48" y="3606"/>
                    </a:lnTo>
                    <a:lnTo>
                      <a:pt x="1089" y="3510"/>
                    </a:lnTo>
                    <a:lnTo>
                      <a:pt x="1130" y="3415"/>
                    </a:lnTo>
                    <a:lnTo>
                      <a:pt x="1143" y="3306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</p:grpSp>
        <p:sp>
          <p:nvSpPr>
            <p:cNvPr id="1477" name="Google Shape;1477;p32"/>
            <p:cNvSpPr/>
            <p:nvPr/>
          </p:nvSpPr>
          <p:spPr>
            <a:xfrm>
              <a:off x="-1893024" y="2339485"/>
              <a:ext cx="772528" cy="47490"/>
            </a:xfrm>
            <a:custGeom>
              <a:avLst/>
              <a:gdLst/>
              <a:ahLst/>
              <a:cxnLst/>
              <a:rect l="l" t="t" r="r" b="b"/>
              <a:pathLst>
                <a:path w="27475" h="1689" extrusionOk="0">
                  <a:moveTo>
                    <a:pt x="852" y="0"/>
                  </a:moveTo>
                  <a:lnTo>
                    <a:pt x="688" y="15"/>
                  </a:lnTo>
                  <a:lnTo>
                    <a:pt x="523" y="60"/>
                  </a:lnTo>
                  <a:lnTo>
                    <a:pt x="389" y="135"/>
                  </a:lnTo>
                  <a:lnTo>
                    <a:pt x="255" y="239"/>
                  </a:lnTo>
                  <a:lnTo>
                    <a:pt x="150" y="374"/>
                  </a:lnTo>
                  <a:lnTo>
                    <a:pt x="75" y="508"/>
                  </a:lnTo>
                  <a:lnTo>
                    <a:pt x="30" y="673"/>
                  </a:lnTo>
                  <a:lnTo>
                    <a:pt x="1" y="852"/>
                  </a:lnTo>
                  <a:lnTo>
                    <a:pt x="30" y="1016"/>
                  </a:lnTo>
                  <a:lnTo>
                    <a:pt x="75" y="1181"/>
                  </a:lnTo>
                  <a:lnTo>
                    <a:pt x="150" y="1315"/>
                  </a:lnTo>
                  <a:lnTo>
                    <a:pt x="255" y="1450"/>
                  </a:lnTo>
                  <a:lnTo>
                    <a:pt x="389" y="1554"/>
                  </a:lnTo>
                  <a:lnTo>
                    <a:pt x="523" y="1629"/>
                  </a:lnTo>
                  <a:lnTo>
                    <a:pt x="688" y="1674"/>
                  </a:lnTo>
                  <a:lnTo>
                    <a:pt x="852" y="1689"/>
                  </a:lnTo>
                  <a:lnTo>
                    <a:pt x="26623" y="1689"/>
                  </a:lnTo>
                  <a:lnTo>
                    <a:pt x="26787" y="1674"/>
                  </a:lnTo>
                  <a:lnTo>
                    <a:pt x="26952" y="1629"/>
                  </a:lnTo>
                  <a:lnTo>
                    <a:pt x="27101" y="1554"/>
                  </a:lnTo>
                  <a:lnTo>
                    <a:pt x="27221" y="1450"/>
                  </a:lnTo>
                  <a:lnTo>
                    <a:pt x="27325" y="1315"/>
                  </a:lnTo>
                  <a:lnTo>
                    <a:pt x="27400" y="1181"/>
                  </a:lnTo>
                  <a:lnTo>
                    <a:pt x="27460" y="1016"/>
                  </a:lnTo>
                  <a:lnTo>
                    <a:pt x="27475" y="852"/>
                  </a:lnTo>
                  <a:lnTo>
                    <a:pt x="27460" y="673"/>
                  </a:lnTo>
                  <a:lnTo>
                    <a:pt x="27400" y="508"/>
                  </a:lnTo>
                  <a:lnTo>
                    <a:pt x="27325" y="374"/>
                  </a:lnTo>
                  <a:lnTo>
                    <a:pt x="27221" y="239"/>
                  </a:lnTo>
                  <a:lnTo>
                    <a:pt x="27101" y="135"/>
                  </a:lnTo>
                  <a:lnTo>
                    <a:pt x="26952" y="60"/>
                  </a:lnTo>
                  <a:lnTo>
                    <a:pt x="26787" y="15"/>
                  </a:lnTo>
                  <a:lnTo>
                    <a:pt x="266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78" name="Google Shape;1478;p32"/>
            <p:cNvSpPr/>
            <p:nvPr/>
          </p:nvSpPr>
          <p:spPr>
            <a:xfrm>
              <a:off x="-1893024" y="2490701"/>
              <a:ext cx="772528" cy="47912"/>
            </a:xfrm>
            <a:custGeom>
              <a:avLst/>
              <a:gdLst/>
              <a:ahLst/>
              <a:cxnLst/>
              <a:rect l="l" t="t" r="r" b="b"/>
              <a:pathLst>
                <a:path w="27475" h="1704" extrusionOk="0">
                  <a:moveTo>
                    <a:pt x="852" y="1"/>
                  </a:moveTo>
                  <a:lnTo>
                    <a:pt x="688" y="31"/>
                  </a:lnTo>
                  <a:lnTo>
                    <a:pt x="523" y="75"/>
                  </a:lnTo>
                  <a:lnTo>
                    <a:pt x="389" y="150"/>
                  </a:lnTo>
                  <a:lnTo>
                    <a:pt x="255" y="255"/>
                  </a:lnTo>
                  <a:lnTo>
                    <a:pt x="150" y="389"/>
                  </a:lnTo>
                  <a:lnTo>
                    <a:pt x="75" y="524"/>
                  </a:lnTo>
                  <a:lnTo>
                    <a:pt x="30" y="688"/>
                  </a:lnTo>
                  <a:lnTo>
                    <a:pt x="1" y="852"/>
                  </a:lnTo>
                  <a:lnTo>
                    <a:pt x="30" y="1031"/>
                  </a:lnTo>
                  <a:lnTo>
                    <a:pt x="75" y="1181"/>
                  </a:lnTo>
                  <a:lnTo>
                    <a:pt x="150" y="1330"/>
                  </a:lnTo>
                  <a:lnTo>
                    <a:pt x="255" y="1465"/>
                  </a:lnTo>
                  <a:lnTo>
                    <a:pt x="389" y="1554"/>
                  </a:lnTo>
                  <a:lnTo>
                    <a:pt x="523" y="1644"/>
                  </a:lnTo>
                  <a:lnTo>
                    <a:pt x="688" y="1689"/>
                  </a:lnTo>
                  <a:lnTo>
                    <a:pt x="852" y="1704"/>
                  </a:lnTo>
                  <a:lnTo>
                    <a:pt x="26623" y="1704"/>
                  </a:lnTo>
                  <a:lnTo>
                    <a:pt x="26787" y="1689"/>
                  </a:lnTo>
                  <a:lnTo>
                    <a:pt x="26952" y="1644"/>
                  </a:lnTo>
                  <a:lnTo>
                    <a:pt x="27101" y="1554"/>
                  </a:lnTo>
                  <a:lnTo>
                    <a:pt x="27221" y="1465"/>
                  </a:lnTo>
                  <a:lnTo>
                    <a:pt x="27325" y="1330"/>
                  </a:lnTo>
                  <a:lnTo>
                    <a:pt x="27400" y="1181"/>
                  </a:lnTo>
                  <a:lnTo>
                    <a:pt x="27460" y="1031"/>
                  </a:lnTo>
                  <a:lnTo>
                    <a:pt x="27475" y="852"/>
                  </a:lnTo>
                  <a:lnTo>
                    <a:pt x="27460" y="688"/>
                  </a:lnTo>
                  <a:lnTo>
                    <a:pt x="27400" y="524"/>
                  </a:lnTo>
                  <a:lnTo>
                    <a:pt x="27325" y="389"/>
                  </a:lnTo>
                  <a:lnTo>
                    <a:pt x="27221" y="255"/>
                  </a:lnTo>
                  <a:lnTo>
                    <a:pt x="27101" y="150"/>
                  </a:lnTo>
                  <a:lnTo>
                    <a:pt x="26952" y="75"/>
                  </a:lnTo>
                  <a:lnTo>
                    <a:pt x="26787" y="31"/>
                  </a:lnTo>
                  <a:lnTo>
                    <a:pt x="266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79" name="Google Shape;1479;p32"/>
            <p:cNvSpPr/>
            <p:nvPr/>
          </p:nvSpPr>
          <p:spPr>
            <a:xfrm>
              <a:off x="-1893024" y="2642339"/>
              <a:ext cx="772528" cy="47912"/>
            </a:xfrm>
            <a:custGeom>
              <a:avLst/>
              <a:gdLst/>
              <a:ahLst/>
              <a:cxnLst/>
              <a:rect l="l" t="t" r="r" b="b"/>
              <a:pathLst>
                <a:path w="27475" h="1704" extrusionOk="0">
                  <a:moveTo>
                    <a:pt x="852" y="1"/>
                  </a:moveTo>
                  <a:lnTo>
                    <a:pt x="688" y="16"/>
                  </a:lnTo>
                  <a:lnTo>
                    <a:pt x="523" y="75"/>
                  </a:lnTo>
                  <a:lnTo>
                    <a:pt x="389" y="150"/>
                  </a:lnTo>
                  <a:lnTo>
                    <a:pt x="255" y="255"/>
                  </a:lnTo>
                  <a:lnTo>
                    <a:pt x="150" y="374"/>
                  </a:lnTo>
                  <a:lnTo>
                    <a:pt x="75" y="524"/>
                  </a:lnTo>
                  <a:lnTo>
                    <a:pt x="30" y="688"/>
                  </a:lnTo>
                  <a:lnTo>
                    <a:pt x="1" y="852"/>
                  </a:lnTo>
                  <a:lnTo>
                    <a:pt x="30" y="1032"/>
                  </a:lnTo>
                  <a:lnTo>
                    <a:pt x="75" y="1181"/>
                  </a:lnTo>
                  <a:lnTo>
                    <a:pt x="150" y="1330"/>
                  </a:lnTo>
                  <a:lnTo>
                    <a:pt x="255" y="1450"/>
                  </a:lnTo>
                  <a:lnTo>
                    <a:pt x="389" y="1555"/>
                  </a:lnTo>
                  <a:lnTo>
                    <a:pt x="523" y="1629"/>
                  </a:lnTo>
                  <a:lnTo>
                    <a:pt x="688" y="1689"/>
                  </a:lnTo>
                  <a:lnTo>
                    <a:pt x="852" y="1704"/>
                  </a:lnTo>
                  <a:lnTo>
                    <a:pt x="26623" y="1704"/>
                  </a:lnTo>
                  <a:lnTo>
                    <a:pt x="26787" y="1689"/>
                  </a:lnTo>
                  <a:lnTo>
                    <a:pt x="26952" y="1629"/>
                  </a:lnTo>
                  <a:lnTo>
                    <a:pt x="27101" y="1555"/>
                  </a:lnTo>
                  <a:lnTo>
                    <a:pt x="27221" y="1450"/>
                  </a:lnTo>
                  <a:lnTo>
                    <a:pt x="27325" y="1330"/>
                  </a:lnTo>
                  <a:lnTo>
                    <a:pt x="27400" y="1181"/>
                  </a:lnTo>
                  <a:lnTo>
                    <a:pt x="27460" y="1032"/>
                  </a:lnTo>
                  <a:lnTo>
                    <a:pt x="27475" y="852"/>
                  </a:lnTo>
                  <a:lnTo>
                    <a:pt x="27460" y="688"/>
                  </a:lnTo>
                  <a:lnTo>
                    <a:pt x="27400" y="524"/>
                  </a:lnTo>
                  <a:lnTo>
                    <a:pt x="27325" y="374"/>
                  </a:lnTo>
                  <a:lnTo>
                    <a:pt x="27221" y="255"/>
                  </a:lnTo>
                  <a:lnTo>
                    <a:pt x="27101" y="150"/>
                  </a:lnTo>
                  <a:lnTo>
                    <a:pt x="26952" y="75"/>
                  </a:lnTo>
                  <a:lnTo>
                    <a:pt x="26787" y="16"/>
                  </a:lnTo>
                  <a:lnTo>
                    <a:pt x="266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0" name="Google Shape;1480;p32"/>
            <p:cNvSpPr/>
            <p:nvPr/>
          </p:nvSpPr>
          <p:spPr>
            <a:xfrm>
              <a:off x="-1893024" y="2793977"/>
              <a:ext cx="772528" cy="47940"/>
            </a:xfrm>
            <a:custGeom>
              <a:avLst/>
              <a:gdLst/>
              <a:ahLst/>
              <a:cxnLst/>
              <a:rect l="l" t="t" r="r" b="b"/>
              <a:pathLst>
                <a:path w="27475" h="1705" extrusionOk="0">
                  <a:moveTo>
                    <a:pt x="852" y="1"/>
                  </a:moveTo>
                  <a:lnTo>
                    <a:pt x="688" y="16"/>
                  </a:lnTo>
                  <a:lnTo>
                    <a:pt x="523" y="61"/>
                  </a:lnTo>
                  <a:lnTo>
                    <a:pt x="389" y="150"/>
                  </a:lnTo>
                  <a:lnTo>
                    <a:pt x="255" y="255"/>
                  </a:lnTo>
                  <a:lnTo>
                    <a:pt x="150" y="374"/>
                  </a:lnTo>
                  <a:lnTo>
                    <a:pt x="75" y="524"/>
                  </a:lnTo>
                  <a:lnTo>
                    <a:pt x="30" y="673"/>
                  </a:lnTo>
                  <a:lnTo>
                    <a:pt x="1" y="853"/>
                  </a:lnTo>
                  <a:lnTo>
                    <a:pt x="30" y="1017"/>
                  </a:lnTo>
                  <a:lnTo>
                    <a:pt x="75" y="1181"/>
                  </a:lnTo>
                  <a:lnTo>
                    <a:pt x="150" y="1331"/>
                  </a:lnTo>
                  <a:lnTo>
                    <a:pt x="255" y="1450"/>
                  </a:lnTo>
                  <a:lnTo>
                    <a:pt x="389" y="1555"/>
                  </a:lnTo>
                  <a:lnTo>
                    <a:pt x="523" y="1629"/>
                  </a:lnTo>
                  <a:lnTo>
                    <a:pt x="688" y="1674"/>
                  </a:lnTo>
                  <a:lnTo>
                    <a:pt x="852" y="1704"/>
                  </a:lnTo>
                  <a:lnTo>
                    <a:pt x="26623" y="1704"/>
                  </a:lnTo>
                  <a:lnTo>
                    <a:pt x="26787" y="1674"/>
                  </a:lnTo>
                  <a:lnTo>
                    <a:pt x="26952" y="1629"/>
                  </a:lnTo>
                  <a:lnTo>
                    <a:pt x="27101" y="1555"/>
                  </a:lnTo>
                  <a:lnTo>
                    <a:pt x="27221" y="1450"/>
                  </a:lnTo>
                  <a:lnTo>
                    <a:pt x="27325" y="1331"/>
                  </a:lnTo>
                  <a:lnTo>
                    <a:pt x="27400" y="1181"/>
                  </a:lnTo>
                  <a:lnTo>
                    <a:pt x="27460" y="1017"/>
                  </a:lnTo>
                  <a:lnTo>
                    <a:pt x="27475" y="853"/>
                  </a:lnTo>
                  <a:lnTo>
                    <a:pt x="27460" y="673"/>
                  </a:lnTo>
                  <a:lnTo>
                    <a:pt x="27400" y="524"/>
                  </a:lnTo>
                  <a:lnTo>
                    <a:pt x="27325" y="374"/>
                  </a:lnTo>
                  <a:lnTo>
                    <a:pt x="27221" y="255"/>
                  </a:lnTo>
                  <a:lnTo>
                    <a:pt x="27101" y="150"/>
                  </a:lnTo>
                  <a:lnTo>
                    <a:pt x="26952" y="61"/>
                  </a:lnTo>
                  <a:lnTo>
                    <a:pt x="26787" y="16"/>
                  </a:lnTo>
                  <a:lnTo>
                    <a:pt x="266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1" name="Google Shape;1481;p32"/>
            <p:cNvSpPr/>
            <p:nvPr/>
          </p:nvSpPr>
          <p:spPr>
            <a:xfrm>
              <a:off x="-1893024" y="2945643"/>
              <a:ext cx="772528" cy="47490"/>
            </a:xfrm>
            <a:custGeom>
              <a:avLst/>
              <a:gdLst/>
              <a:ahLst/>
              <a:cxnLst/>
              <a:rect l="l" t="t" r="r" b="b"/>
              <a:pathLst>
                <a:path w="27475" h="1689" extrusionOk="0">
                  <a:moveTo>
                    <a:pt x="852" y="0"/>
                  </a:moveTo>
                  <a:lnTo>
                    <a:pt x="688" y="15"/>
                  </a:lnTo>
                  <a:lnTo>
                    <a:pt x="523" y="60"/>
                  </a:lnTo>
                  <a:lnTo>
                    <a:pt x="389" y="135"/>
                  </a:lnTo>
                  <a:lnTo>
                    <a:pt x="255" y="239"/>
                  </a:lnTo>
                  <a:lnTo>
                    <a:pt x="150" y="374"/>
                  </a:lnTo>
                  <a:lnTo>
                    <a:pt x="75" y="508"/>
                  </a:lnTo>
                  <a:lnTo>
                    <a:pt x="30" y="672"/>
                  </a:lnTo>
                  <a:lnTo>
                    <a:pt x="1" y="837"/>
                  </a:lnTo>
                  <a:lnTo>
                    <a:pt x="30" y="1016"/>
                  </a:lnTo>
                  <a:lnTo>
                    <a:pt x="75" y="1180"/>
                  </a:lnTo>
                  <a:lnTo>
                    <a:pt x="150" y="1315"/>
                  </a:lnTo>
                  <a:lnTo>
                    <a:pt x="255" y="1449"/>
                  </a:lnTo>
                  <a:lnTo>
                    <a:pt x="389" y="1554"/>
                  </a:lnTo>
                  <a:lnTo>
                    <a:pt x="523" y="1629"/>
                  </a:lnTo>
                  <a:lnTo>
                    <a:pt x="688" y="1673"/>
                  </a:lnTo>
                  <a:lnTo>
                    <a:pt x="852" y="1688"/>
                  </a:lnTo>
                  <a:lnTo>
                    <a:pt x="26623" y="1688"/>
                  </a:lnTo>
                  <a:lnTo>
                    <a:pt x="26787" y="1673"/>
                  </a:lnTo>
                  <a:lnTo>
                    <a:pt x="26952" y="1629"/>
                  </a:lnTo>
                  <a:lnTo>
                    <a:pt x="27101" y="1554"/>
                  </a:lnTo>
                  <a:lnTo>
                    <a:pt x="27221" y="1449"/>
                  </a:lnTo>
                  <a:lnTo>
                    <a:pt x="27325" y="1315"/>
                  </a:lnTo>
                  <a:lnTo>
                    <a:pt x="27400" y="1180"/>
                  </a:lnTo>
                  <a:lnTo>
                    <a:pt x="27460" y="1016"/>
                  </a:lnTo>
                  <a:lnTo>
                    <a:pt x="27475" y="837"/>
                  </a:lnTo>
                  <a:lnTo>
                    <a:pt x="27460" y="672"/>
                  </a:lnTo>
                  <a:lnTo>
                    <a:pt x="27400" y="508"/>
                  </a:lnTo>
                  <a:lnTo>
                    <a:pt x="27325" y="374"/>
                  </a:lnTo>
                  <a:lnTo>
                    <a:pt x="27221" y="239"/>
                  </a:lnTo>
                  <a:lnTo>
                    <a:pt x="27101" y="135"/>
                  </a:lnTo>
                  <a:lnTo>
                    <a:pt x="26952" y="60"/>
                  </a:lnTo>
                  <a:lnTo>
                    <a:pt x="26787" y="15"/>
                  </a:lnTo>
                  <a:lnTo>
                    <a:pt x="266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2" name="Google Shape;1482;p32"/>
            <p:cNvSpPr/>
            <p:nvPr/>
          </p:nvSpPr>
          <p:spPr>
            <a:xfrm>
              <a:off x="-1893024" y="3096859"/>
              <a:ext cx="772528" cy="47912"/>
            </a:xfrm>
            <a:custGeom>
              <a:avLst/>
              <a:gdLst/>
              <a:ahLst/>
              <a:cxnLst/>
              <a:rect l="l" t="t" r="r" b="b"/>
              <a:pathLst>
                <a:path w="27475" h="1704" extrusionOk="0">
                  <a:moveTo>
                    <a:pt x="852" y="0"/>
                  </a:moveTo>
                  <a:lnTo>
                    <a:pt x="688" y="15"/>
                  </a:lnTo>
                  <a:lnTo>
                    <a:pt x="523" y="75"/>
                  </a:lnTo>
                  <a:lnTo>
                    <a:pt x="389" y="150"/>
                  </a:lnTo>
                  <a:lnTo>
                    <a:pt x="255" y="254"/>
                  </a:lnTo>
                  <a:lnTo>
                    <a:pt x="150" y="374"/>
                  </a:lnTo>
                  <a:lnTo>
                    <a:pt x="75" y="523"/>
                  </a:lnTo>
                  <a:lnTo>
                    <a:pt x="30" y="688"/>
                  </a:lnTo>
                  <a:lnTo>
                    <a:pt x="1" y="852"/>
                  </a:lnTo>
                  <a:lnTo>
                    <a:pt x="30" y="1031"/>
                  </a:lnTo>
                  <a:lnTo>
                    <a:pt x="75" y="1181"/>
                  </a:lnTo>
                  <a:lnTo>
                    <a:pt x="150" y="1330"/>
                  </a:lnTo>
                  <a:lnTo>
                    <a:pt x="255" y="1449"/>
                  </a:lnTo>
                  <a:lnTo>
                    <a:pt x="389" y="1554"/>
                  </a:lnTo>
                  <a:lnTo>
                    <a:pt x="523" y="1644"/>
                  </a:lnTo>
                  <a:lnTo>
                    <a:pt x="688" y="1689"/>
                  </a:lnTo>
                  <a:lnTo>
                    <a:pt x="852" y="1703"/>
                  </a:lnTo>
                  <a:lnTo>
                    <a:pt x="26623" y="1703"/>
                  </a:lnTo>
                  <a:lnTo>
                    <a:pt x="26787" y="1689"/>
                  </a:lnTo>
                  <a:lnTo>
                    <a:pt x="26952" y="1644"/>
                  </a:lnTo>
                  <a:lnTo>
                    <a:pt x="27101" y="1554"/>
                  </a:lnTo>
                  <a:lnTo>
                    <a:pt x="27221" y="1449"/>
                  </a:lnTo>
                  <a:lnTo>
                    <a:pt x="27325" y="1330"/>
                  </a:lnTo>
                  <a:lnTo>
                    <a:pt x="27400" y="1181"/>
                  </a:lnTo>
                  <a:lnTo>
                    <a:pt x="27460" y="1031"/>
                  </a:lnTo>
                  <a:lnTo>
                    <a:pt x="27475" y="852"/>
                  </a:lnTo>
                  <a:lnTo>
                    <a:pt x="27460" y="688"/>
                  </a:lnTo>
                  <a:lnTo>
                    <a:pt x="27400" y="523"/>
                  </a:lnTo>
                  <a:lnTo>
                    <a:pt x="27325" y="374"/>
                  </a:lnTo>
                  <a:lnTo>
                    <a:pt x="27221" y="254"/>
                  </a:lnTo>
                  <a:lnTo>
                    <a:pt x="27101" y="150"/>
                  </a:lnTo>
                  <a:lnTo>
                    <a:pt x="26952" y="75"/>
                  </a:lnTo>
                  <a:lnTo>
                    <a:pt x="26787" y="15"/>
                  </a:lnTo>
                  <a:lnTo>
                    <a:pt x="266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1483" name="Google Shape;1483;p32"/>
          <p:cNvGrpSpPr/>
          <p:nvPr/>
        </p:nvGrpSpPr>
        <p:grpSpPr>
          <a:xfrm>
            <a:off x="457228" y="2075312"/>
            <a:ext cx="2588083" cy="2656316"/>
            <a:chOff x="-2362222" y="2639837"/>
            <a:chExt cx="2038181" cy="2091917"/>
          </a:xfrm>
        </p:grpSpPr>
        <p:sp>
          <p:nvSpPr>
            <p:cNvPr id="1484" name="Google Shape;1484;p32"/>
            <p:cNvSpPr/>
            <p:nvPr/>
          </p:nvSpPr>
          <p:spPr>
            <a:xfrm>
              <a:off x="-2362222" y="4609077"/>
              <a:ext cx="2038181" cy="122677"/>
            </a:xfrm>
            <a:custGeom>
              <a:avLst/>
              <a:gdLst/>
              <a:ahLst/>
              <a:cxnLst/>
              <a:rect l="l" t="t" r="r" b="b"/>
              <a:pathLst>
                <a:path w="72488" h="4363" extrusionOk="0">
                  <a:moveTo>
                    <a:pt x="36244" y="1"/>
                  </a:moveTo>
                  <a:lnTo>
                    <a:pt x="32538" y="16"/>
                  </a:lnTo>
                  <a:lnTo>
                    <a:pt x="28938" y="45"/>
                  </a:lnTo>
                  <a:lnTo>
                    <a:pt x="25472" y="105"/>
                  </a:lnTo>
                  <a:lnTo>
                    <a:pt x="22141" y="180"/>
                  </a:lnTo>
                  <a:lnTo>
                    <a:pt x="18973" y="270"/>
                  </a:lnTo>
                  <a:lnTo>
                    <a:pt x="15985" y="374"/>
                  </a:lnTo>
                  <a:lnTo>
                    <a:pt x="13192" y="509"/>
                  </a:lnTo>
                  <a:lnTo>
                    <a:pt x="10622" y="643"/>
                  </a:lnTo>
                  <a:lnTo>
                    <a:pt x="8277" y="792"/>
                  </a:lnTo>
                  <a:lnTo>
                    <a:pt x="6185" y="972"/>
                  </a:lnTo>
                  <a:lnTo>
                    <a:pt x="5244" y="1061"/>
                  </a:lnTo>
                  <a:lnTo>
                    <a:pt x="4377" y="1151"/>
                  </a:lnTo>
                  <a:lnTo>
                    <a:pt x="3571" y="1241"/>
                  </a:lnTo>
                  <a:lnTo>
                    <a:pt x="2853" y="1330"/>
                  </a:lnTo>
                  <a:lnTo>
                    <a:pt x="2196" y="1435"/>
                  </a:lnTo>
                  <a:lnTo>
                    <a:pt x="1628" y="1539"/>
                  </a:lnTo>
                  <a:lnTo>
                    <a:pt x="1150" y="1644"/>
                  </a:lnTo>
                  <a:lnTo>
                    <a:pt x="732" y="1749"/>
                  </a:lnTo>
                  <a:lnTo>
                    <a:pt x="418" y="1853"/>
                  </a:lnTo>
                  <a:lnTo>
                    <a:pt x="299" y="1913"/>
                  </a:lnTo>
                  <a:lnTo>
                    <a:pt x="194" y="1958"/>
                  </a:lnTo>
                  <a:lnTo>
                    <a:pt x="105" y="2018"/>
                  </a:lnTo>
                  <a:lnTo>
                    <a:pt x="45" y="2077"/>
                  </a:lnTo>
                  <a:lnTo>
                    <a:pt x="15" y="2122"/>
                  </a:lnTo>
                  <a:lnTo>
                    <a:pt x="0" y="2182"/>
                  </a:lnTo>
                  <a:lnTo>
                    <a:pt x="15" y="2242"/>
                  </a:lnTo>
                  <a:lnTo>
                    <a:pt x="45" y="2301"/>
                  </a:lnTo>
                  <a:lnTo>
                    <a:pt x="105" y="2346"/>
                  </a:lnTo>
                  <a:lnTo>
                    <a:pt x="194" y="2406"/>
                  </a:lnTo>
                  <a:lnTo>
                    <a:pt x="299" y="2466"/>
                  </a:lnTo>
                  <a:lnTo>
                    <a:pt x="418" y="2511"/>
                  </a:lnTo>
                  <a:lnTo>
                    <a:pt x="732" y="2630"/>
                  </a:lnTo>
                  <a:lnTo>
                    <a:pt x="1150" y="2735"/>
                  </a:lnTo>
                  <a:lnTo>
                    <a:pt x="1628" y="2839"/>
                  </a:lnTo>
                  <a:lnTo>
                    <a:pt x="2196" y="2929"/>
                  </a:lnTo>
                  <a:lnTo>
                    <a:pt x="2853" y="3033"/>
                  </a:lnTo>
                  <a:lnTo>
                    <a:pt x="3571" y="3123"/>
                  </a:lnTo>
                  <a:lnTo>
                    <a:pt x="4377" y="3228"/>
                  </a:lnTo>
                  <a:lnTo>
                    <a:pt x="5244" y="3317"/>
                  </a:lnTo>
                  <a:lnTo>
                    <a:pt x="6185" y="3407"/>
                  </a:lnTo>
                  <a:lnTo>
                    <a:pt x="8277" y="3571"/>
                  </a:lnTo>
                  <a:lnTo>
                    <a:pt x="10622" y="3721"/>
                  </a:lnTo>
                  <a:lnTo>
                    <a:pt x="13192" y="3870"/>
                  </a:lnTo>
                  <a:lnTo>
                    <a:pt x="15985" y="3990"/>
                  </a:lnTo>
                  <a:lnTo>
                    <a:pt x="18973" y="4094"/>
                  </a:lnTo>
                  <a:lnTo>
                    <a:pt x="22141" y="4184"/>
                  </a:lnTo>
                  <a:lnTo>
                    <a:pt x="25472" y="4258"/>
                  </a:lnTo>
                  <a:lnTo>
                    <a:pt x="28938" y="4318"/>
                  </a:lnTo>
                  <a:lnTo>
                    <a:pt x="32538" y="4348"/>
                  </a:lnTo>
                  <a:lnTo>
                    <a:pt x="36244" y="4363"/>
                  </a:lnTo>
                  <a:lnTo>
                    <a:pt x="39949" y="4348"/>
                  </a:lnTo>
                  <a:lnTo>
                    <a:pt x="43549" y="4318"/>
                  </a:lnTo>
                  <a:lnTo>
                    <a:pt x="47015" y="4258"/>
                  </a:lnTo>
                  <a:lnTo>
                    <a:pt x="50347" y="4184"/>
                  </a:lnTo>
                  <a:lnTo>
                    <a:pt x="53514" y="4094"/>
                  </a:lnTo>
                  <a:lnTo>
                    <a:pt x="56502" y="3990"/>
                  </a:lnTo>
                  <a:lnTo>
                    <a:pt x="59295" y="3870"/>
                  </a:lnTo>
                  <a:lnTo>
                    <a:pt x="61865" y="3721"/>
                  </a:lnTo>
                  <a:lnTo>
                    <a:pt x="64210" y="3571"/>
                  </a:lnTo>
                  <a:lnTo>
                    <a:pt x="66302" y="3407"/>
                  </a:lnTo>
                  <a:lnTo>
                    <a:pt x="67243" y="3317"/>
                  </a:lnTo>
                  <a:lnTo>
                    <a:pt x="68110" y="3228"/>
                  </a:lnTo>
                  <a:lnTo>
                    <a:pt x="68916" y="3123"/>
                  </a:lnTo>
                  <a:lnTo>
                    <a:pt x="69634" y="3033"/>
                  </a:lnTo>
                  <a:lnTo>
                    <a:pt x="70291" y="2929"/>
                  </a:lnTo>
                  <a:lnTo>
                    <a:pt x="70859" y="2839"/>
                  </a:lnTo>
                  <a:lnTo>
                    <a:pt x="71352" y="2735"/>
                  </a:lnTo>
                  <a:lnTo>
                    <a:pt x="71755" y="2630"/>
                  </a:lnTo>
                  <a:lnTo>
                    <a:pt x="72069" y="2511"/>
                  </a:lnTo>
                  <a:lnTo>
                    <a:pt x="72188" y="2466"/>
                  </a:lnTo>
                  <a:lnTo>
                    <a:pt x="72293" y="2406"/>
                  </a:lnTo>
                  <a:lnTo>
                    <a:pt x="72382" y="2346"/>
                  </a:lnTo>
                  <a:lnTo>
                    <a:pt x="72442" y="2301"/>
                  </a:lnTo>
                  <a:lnTo>
                    <a:pt x="72472" y="2242"/>
                  </a:lnTo>
                  <a:lnTo>
                    <a:pt x="72487" y="2182"/>
                  </a:lnTo>
                  <a:lnTo>
                    <a:pt x="72472" y="2122"/>
                  </a:lnTo>
                  <a:lnTo>
                    <a:pt x="72442" y="2077"/>
                  </a:lnTo>
                  <a:lnTo>
                    <a:pt x="72382" y="2018"/>
                  </a:lnTo>
                  <a:lnTo>
                    <a:pt x="72293" y="1958"/>
                  </a:lnTo>
                  <a:lnTo>
                    <a:pt x="72188" y="1913"/>
                  </a:lnTo>
                  <a:lnTo>
                    <a:pt x="72069" y="1853"/>
                  </a:lnTo>
                  <a:lnTo>
                    <a:pt x="71755" y="1749"/>
                  </a:lnTo>
                  <a:lnTo>
                    <a:pt x="71352" y="1644"/>
                  </a:lnTo>
                  <a:lnTo>
                    <a:pt x="70859" y="1539"/>
                  </a:lnTo>
                  <a:lnTo>
                    <a:pt x="70291" y="1435"/>
                  </a:lnTo>
                  <a:lnTo>
                    <a:pt x="69634" y="1330"/>
                  </a:lnTo>
                  <a:lnTo>
                    <a:pt x="68916" y="1241"/>
                  </a:lnTo>
                  <a:lnTo>
                    <a:pt x="68110" y="1151"/>
                  </a:lnTo>
                  <a:lnTo>
                    <a:pt x="67243" y="1061"/>
                  </a:lnTo>
                  <a:lnTo>
                    <a:pt x="66302" y="972"/>
                  </a:lnTo>
                  <a:lnTo>
                    <a:pt x="64210" y="792"/>
                  </a:lnTo>
                  <a:lnTo>
                    <a:pt x="61865" y="643"/>
                  </a:lnTo>
                  <a:lnTo>
                    <a:pt x="59295" y="509"/>
                  </a:lnTo>
                  <a:lnTo>
                    <a:pt x="56502" y="374"/>
                  </a:lnTo>
                  <a:lnTo>
                    <a:pt x="53514" y="270"/>
                  </a:lnTo>
                  <a:lnTo>
                    <a:pt x="50347" y="180"/>
                  </a:lnTo>
                  <a:lnTo>
                    <a:pt x="47015" y="105"/>
                  </a:lnTo>
                  <a:lnTo>
                    <a:pt x="43549" y="45"/>
                  </a:lnTo>
                  <a:lnTo>
                    <a:pt x="39949" y="16"/>
                  </a:lnTo>
                  <a:lnTo>
                    <a:pt x="36244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5" name="Google Shape;1485;p32"/>
            <p:cNvSpPr/>
            <p:nvPr/>
          </p:nvSpPr>
          <p:spPr>
            <a:xfrm>
              <a:off x="-1460771" y="3049397"/>
              <a:ext cx="729255" cy="492759"/>
            </a:xfrm>
            <a:custGeom>
              <a:avLst/>
              <a:gdLst/>
              <a:ahLst/>
              <a:cxnLst/>
              <a:rect l="l" t="t" r="r" b="b"/>
              <a:pathLst>
                <a:path w="25936" h="17525" extrusionOk="0">
                  <a:moveTo>
                    <a:pt x="3735" y="0"/>
                  </a:moveTo>
                  <a:lnTo>
                    <a:pt x="3377" y="30"/>
                  </a:lnTo>
                  <a:lnTo>
                    <a:pt x="3018" y="75"/>
                  </a:lnTo>
                  <a:lnTo>
                    <a:pt x="2660" y="165"/>
                  </a:lnTo>
                  <a:lnTo>
                    <a:pt x="2480" y="224"/>
                  </a:lnTo>
                  <a:lnTo>
                    <a:pt x="2316" y="299"/>
                  </a:lnTo>
                  <a:lnTo>
                    <a:pt x="2152" y="374"/>
                  </a:lnTo>
                  <a:lnTo>
                    <a:pt x="1972" y="448"/>
                  </a:lnTo>
                  <a:lnTo>
                    <a:pt x="1808" y="538"/>
                  </a:lnTo>
                  <a:lnTo>
                    <a:pt x="1659" y="643"/>
                  </a:lnTo>
                  <a:lnTo>
                    <a:pt x="1494" y="762"/>
                  </a:lnTo>
                  <a:lnTo>
                    <a:pt x="1345" y="882"/>
                  </a:lnTo>
                  <a:lnTo>
                    <a:pt x="1196" y="1001"/>
                  </a:lnTo>
                  <a:lnTo>
                    <a:pt x="1061" y="1136"/>
                  </a:lnTo>
                  <a:lnTo>
                    <a:pt x="942" y="1285"/>
                  </a:lnTo>
                  <a:lnTo>
                    <a:pt x="807" y="1419"/>
                  </a:lnTo>
                  <a:lnTo>
                    <a:pt x="703" y="1569"/>
                  </a:lnTo>
                  <a:lnTo>
                    <a:pt x="598" y="1733"/>
                  </a:lnTo>
                  <a:lnTo>
                    <a:pt x="493" y="1883"/>
                  </a:lnTo>
                  <a:lnTo>
                    <a:pt x="404" y="2047"/>
                  </a:lnTo>
                  <a:lnTo>
                    <a:pt x="254" y="2376"/>
                  </a:lnTo>
                  <a:lnTo>
                    <a:pt x="135" y="2719"/>
                  </a:lnTo>
                  <a:lnTo>
                    <a:pt x="60" y="3078"/>
                  </a:lnTo>
                  <a:lnTo>
                    <a:pt x="15" y="3436"/>
                  </a:lnTo>
                  <a:lnTo>
                    <a:pt x="0" y="3795"/>
                  </a:lnTo>
                  <a:lnTo>
                    <a:pt x="15" y="4153"/>
                  </a:lnTo>
                  <a:lnTo>
                    <a:pt x="60" y="4512"/>
                  </a:lnTo>
                  <a:lnTo>
                    <a:pt x="150" y="4870"/>
                  </a:lnTo>
                  <a:lnTo>
                    <a:pt x="210" y="5035"/>
                  </a:lnTo>
                  <a:lnTo>
                    <a:pt x="284" y="5214"/>
                  </a:lnTo>
                  <a:lnTo>
                    <a:pt x="359" y="5378"/>
                  </a:lnTo>
                  <a:lnTo>
                    <a:pt x="434" y="5558"/>
                  </a:lnTo>
                  <a:lnTo>
                    <a:pt x="538" y="5707"/>
                  </a:lnTo>
                  <a:lnTo>
                    <a:pt x="628" y="5871"/>
                  </a:lnTo>
                  <a:lnTo>
                    <a:pt x="747" y="6036"/>
                  </a:lnTo>
                  <a:lnTo>
                    <a:pt x="867" y="6185"/>
                  </a:lnTo>
                  <a:lnTo>
                    <a:pt x="9323" y="16314"/>
                  </a:lnTo>
                  <a:lnTo>
                    <a:pt x="9547" y="16583"/>
                  </a:lnTo>
                  <a:lnTo>
                    <a:pt x="9651" y="16718"/>
                  </a:lnTo>
                  <a:lnTo>
                    <a:pt x="9771" y="16837"/>
                  </a:lnTo>
                  <a:lnTo>
                    <a:pt x="9905" y="16942"/>
                  </a:lnTo>
                  <a:lnTo>
                    <a:pt x="10040" y="17046"/>
                  </a:lnTo>
                  <a:lnTo>
                    <a:pt x="10189" y="17136"/>
                  </a:lnTo>
                  <a:lnTo>
                    <a:pt x="10339" y="17225"/>
                  </a:lnTo>
                  <a:lnTo>
                    <a:pt x="10488" y="17300"/>
                  </a:lnTo>
                  <a:lnTo>
                    <a:pt x="10652" y="17360"/>
                  </a:lnTo>
                  <a:lnTo>
                    <a:pt x="10802" y="17420"/>
                  </a:lnTo>
                  <a:lnTo>
                    <a:pt x="10981" y="17465"/>
                  </a:lnTo>
                  <a:lnTo>
                    <a:pt x="11145" y="17494"/>
                  </a:lnTo>
                  <a:lnTo>
                    <a:pt x="11325" y="17524"/>
                  </a:lnTo>
                  <a:lnTo>
                    <a:pt x="11668" y="17524"/>
                  </a:lnTo>
                  <a:lnTo>
                    <a:pt x="11848" y="17509"/>
                  </a:lnTo>
                  <a:lnTo>
                    <a:pt x="12027" y="17494"/>
                  </a:lnTo>
                  <a:lnTo>
                    <a:pt x="12908" y="17315"/>
                  </a:lnTo>
                  <a:lnTo>
                    <a:pt x="13790" y="17121"/>
                  </a:lnTo>
                  <a:lnTo>
                    <a:pt x="14656" y="16912"/>
                  </a:lnTo>
                  <a:lnTo>
                    <a:pt x="15523" y="16658"/>
                  </a:lnTo>
                  <a:lnTo>
                    <a:pt x="16374" y="16404"/>
                  </a:lnTo>
                  <a:lnTo>
                    <a:pt x="17211" y="16105"/>
                  </a:lnTo>
                  <a:lnTo>
                    <a:pt x="18047" y="15791"/>
                  </a:lnTo>
                  <a:lnTo>
                    <a:pt x="18869" y="15463"/>
                  </a:lnTo>
                  <a:lnTo>
                    <a:pt x="19676" y="15104"/>
                  </a:lnTo>
                  <a:lnTo>
                    <a:pt x="20468" y="14731"/>
                  </a:lnTo>
                  <a:lnTo>
                    <a:pt x="21259" y="14342"/>
                  </a:lnTo>
                  <a:lnTo>
                    <a:pt x="22021" y="13924"/>
                  </a:lnTo>
                  <a:lnTo>
                    <a:pt x="22783" y="13506"/>
                  </a:lnTo>
                  <a:lnTo>
                    <a:pt x="23530" y="13057"/>
                  </a:lnTo>
                  <a:lnTo>
                    <a:pt x="24262" y="12594"/>
                  </a:lnTo>
                  <a:lnTo>
                    <a:pt x="24979" y="12131"/>
                  </a:lnTo>
                  <a:lnTo>
                    <a:pt x="25144" y="12012"/>
                  </a:lnTo>
                  <a:lnTo>
                    <a:pt x="25293" y="11877"/>
                  </a:lnTo>
                  <a:lnTo>
                    <a:pt x="25428" y="11728"/>
                  </a:lnTo>
                  <a:lnTo>
                    <a:pt x="25547" y="11578"/>
                  </a:lnTo>
                  <a:lnTo>
                    <a:pt x="25652" y="11414"/>
                  </a:lnTo>
                  <a:lnTo>
                    <a:pt x="25741" y="11250"/>
                  </a:lnTo>
                  <a:lnTo>
                    <a:pt x="25816" y="11070"/>
                  </a:lnTo>
                  <a:lnTo>
                    <a:pt x="25861" y="10876"/>
                  </a:lnTo>
                  <a:lnTo>
                    <a:pt x="25906" y="10697"/>
                  </a:lnTo>
                  <a:lnTo>
                    <a:pt x="25936" y="10503"/>
                  </a:lnTo>
                  <a:lnTo>
                    <a:pt x="25936" y="10308"/>
                  </a:lnTo>
                  <a:lnTo>
                    <a:pt x="25921" y="10114"/>
                  </a:lnTo>
                  <a:lnTo>
                    <a:pt x="25906" y="9920"/>
                  </a:lnTo>
                  <a:lnTo>
                    <a:pt x="25846" y="9726"/>
                  </a:lnTo>
                  <a:lnTo>
                    <a:pt x="25786" y="9532"/>
                  </a:lnTo>
                  <a:lnTo>
                    <a:pt x="25697" y="9352"/>
                  </a:lnTo>
                  <a:lnTo>
                    <a:pt x="25592" y="9158"/>
                  </a:lnTo>
                  <a:lnTo>
                    <a:pt x="25458" y="8979"/>
                  </a:lnTo>
                  <a:lnTo>
                    <a:pt x="25323" y="8815"/>
                  </a:lnTo>
                  <a:lnTo>
                    <a:pt x="25159" y="8680"/>
                  </a:lnTo>
                  <a:lnTo>
                    <a:pt x="24994" y="8546"/>
                  </a:lnTo>
                  <a:lnTo>
                    <a:pt x="24815" y="8441"/>
                  </a:lnTo>
                  <a:lnTo>
                    <a:pt x="24636" y="8351"/>
                  </a:lnTo>
                  <a:lnTo>
                    <a:pt x="24442" y="8277"/>
                  </a:lnTo>
                  <a:lnTo>
                    <a:pt x="24247" y="8232"/>
                  </a:lnTo>
                  <a:lnTo>
                    <a:pt x="24038" y="8187"/>
                  </a:lnTo>
                  <a:lnTo>
                    <a:pt x="23829" y="8172"/>
                  </a:lnTo>
                  <a:lnTo>
                    <a:pt x="23620" y="8187"/>
                  </a:lnTo>
                  <a:lnTo>
                    <a:pt x="23411" y="8202"/>
                  </a:lnTo>
                  <a:lnTo>
                    <a:pt x="23202" y="8247"/>
                  </a:lnTo>
                  <a:lnTo>
                    <a:pt x="22992" y="8322"/>
                  </a:lnTo>
                  <a:lnTo>
                    <a:pt x="22798" y="8411"/>
                  </a:lnTo>
                  <a:lnTo>
                    <a:pt x="22783" y="8411"/>
                  </a:lnTo>
                  <a:lnTo>
                    <a:pt x="22096" y="8770"/>
                  </a:lnTo>
                  <a:lnTo>
                    <a:pt x="21394" y="9098"/>
                  </a:lnTo>
                  <a:lnTo>
                    <a:pt x="20692" y="9412"/>
                  </a:lnTo>
                  <a:lnTo>
                    <a:pt x="19990" y="9696"/>
                  </a:lnTo>
                  <a:lnTo>
                    <a:pt x="19287" y="9980"/>
                  </a:lnTo>
                  <a:lnTo>
                    <a:pt x="18570" y="10234"/>
                  </a:lnTo>
                  <a:lnTo>
                    <a:pt x="17868" y="10473"/>
                  </a:lnTo>
                  <a:lnTo>
                    <a:pt x="17151" y="10682"/>
                  </a:lnTo>
                  <a:lnTo>
                    <a:pt x="16658" y="10831"/>
                  </a:lnTo>
                  <a:lnTo>
                    <a:pt x="16165" y="10951"/>
                  </a:lnTo>
                  <a:lnTo>
                    <a:pt x="15657" y="11070"/>
                  </a:lnTo>
                  <a:lnTo>
                    <a:pt x="15164" y="11175"/>
                  </a:lnTo>
                  <a:lnTo>
                    <a:pt x="14671" y="11280"/>
                  </a:lnTo>
                  <a:lnTo>
                    <a:pt x="14178" y="11369"/>
                  </a:lnTo>
                  <a:lnTo>
                    <a:pt x="13670" y="11444"/>
                  </a:lnTo>
                  <a:lnTo>
                    <a:pt x="13177" y="11519"/>
                  </a:lnTo>
                  <a:lnTo>
                    <a:pt x="6932" y="1748"/>
                  </a:lnTo>
                  <a:lnTo>
                    <a:pt x="6798" y="1554"/>
                  </a:lnTo>
                  <a:lnTo>
                    <a:pt x="6649" y="1360"/>
                  </a:lnTo>
                  <a:lnTo>
                    <a:pt x="6529" y="1210"/>
                  </a:lnTo>
                  <a:lnTo>
                    <a:pt x="6395" y="1076"/>
                  </a:lnTo>
                  <a:lnTo>
                    <a:pt x="6245" y="941"/>
                  </a:lnTo>
                  <a:lnTo>
                    <a:pt x="6111" y="822"/>
                  </a:lnTo>
                  <a:lnTo>
                    <a:pt x="5961" y="717"/>
                  </a:lnTo>
                  <a:lnTo>
                    <a:pt x="5797" y="613"/>
                  </a:lnTo>
                  <a:lnTo>
                    <a:pt x="5648" y="508"/>
                  </a:lnTo>
                  <a:lnTo>
                    <a:pt x="5483" y="419"/>
                  </a:lnTo>
                  <a:lnTo>
                    <a:pt x="5155" y="269"/>
                  </a:lnTo>
                  <a:lnTo>
                    <a:pt x="4811" y="150"/>
                  </a:lnTo>
                  <a:lnTo>
                    <a:pt x="4452" y="75"/>
                  </a:lnTo>
                  <a:lnTo>
                    <a:pt x="4094" y="15"/>
                  </a:lnTo>
                  <a:lnTo>
                    <a:pt x="3735" y="0"/>
                  </a:lnTo>
                  <a:close/>
                </a:path>
              </a:pathLst>
            </a:custGeom>
            <a:solidFill>
              <a:srgbClr val="0A5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6" name="Google Shape;1486;p32"/>
            <p:cNvSpPr/>
            <p:nvPr/>
          </p:nvSpPr>
          <p:spPr>
            <a:xfrm>
              <a:off x="-1796411" y="2946065"/>
              <a:ext cx="561647" cy="1207703"/>
            </a:xfrm>
            <a:custGeom>
              <a:avLst/>
              <a:gdLst/>
              <a:ahLst/>
              <a:cxnLst/>
              <a:rect l="l" t="t" r="r" b="b"/>
              <a:pathLst>
                <a:path w="19975" h="42952" extrusionOk="0">
                  <a:moveTo>
                    <a:pt x="10160" y="0"/>
                  </a:moveTo>
                  <a:lnTo>
                    <a:pt x="9801" y="164"/>
                  </a:lnTo>
                  <a:lnTo>
                    <a:pt x="9383" y="344"/>
                  </a:lnTo>
                  <a:lnTo>
                    <a:pt x="8860" y="598"/>
                  </a:lnTo>
                  <a:lnTo>
                    <a:pt x="8217" y="896"/>
                  </a:lnTo>
                  <a:lnTo>
                    <a:pt x="7515" y="1255"/>
                  </a:lnTo>
                  <a:lnTo>
                    <a:pt x="6753" y="1673"/>
                  </a:lnTo>
                  <a:lnTo>
                    <a:pt x="5962" y="2136"/>
                  </a:lnTo>
                  <a:lnTo>
                    <a:pt x="5155" y="2629"/>
                  </a:lnTo>
                  <a:lnTo>
                    <a:pt x="4766" y="2883"/>
                  </a:lnTo>
                  <a:lnTo>
                    <a:pt x="4378" y="3152"/>
                  </a:lnTo>
                  <a:lnTo>
                    <a:pt x="4004" y="3436"/>
                  </a:lnTo>
                  <a:lnTo>
                    <a:pt x="3631" y="3720"/>
                  </a:lnTo>
                  <a:lnTo>
                    <a:pt x="3287" y="4019"/>
                  </a:lnTo>
                  <a:lnTo>
                    <a:pt x="2959" y="4303"/>
                  </a:lnTo>
                  <a:lnTo>
                    <a:pt x="2645" y="4616"/>
                  </a:lnTo>
                  <a:lnTo>
                    <a:pt x="2361" y="4915"/>
                  </a:lnTo>
                  <a:lnTo>
                    <a:pt x="2107" y="5229"/>
                  </a:lnTo>
                  <a:lnTo>
                    <a:pt x="1883" y="5543"/>
                  </a:lnTo>
                  <a:lnTo>
                    <a:pt x="1689" y="5856"/>
                  </a:lnTo>
                  <a:lnTo>
                    <a:pt x="1525" y="6170"/>
                  </a:lnTo>
                  <a:lnTo>
                    <a:pt x="1465" y="6334"/>
                  </a:lnTo>
                  <a:lnTo>
                    <a:pt x="1405" y="6499"/>
                  </a:lnTo>
                  <a:lnTo>
                    <a:pt x="1360" y="6648"/>
                  </a:lnTo>
                  <a:lnTo>
                    <a:pt x="1330" y="6812"/>
                  </a:lnTo>
                  <a:lnTo>
                    <a:pt x="1256" y="7320"/>
                  </a:lnTo>
                  <a:lnTo>
                    <a:pt x="1166" y="8052"/>
                  </a:lnTo>
                  <a:lnTo>
                    <a:pt x="1076" y="8994"/>
                  </a:lnTo>
                  <a:lnTo>
                    <a:pt x="972" y="10099"/>
                  </a:lnTo>
                  <a:lnTo>
                    <a:pt x="867" y="11384"/>
                  </a:lnTo>
                  <a:lnTo>
                    <a:pt x="763" y="12818"/>
                  </a:lnTo>
                  <a:lnTo>
                    <a:pt x="643" y="14372"/>
                  </a:lnTo>
                  <a:lnTo>
                    <a:pt x="538" y="16030"/>
                  </a:lnTo>
                  <a:lnTo>
                    <a:pt x="524" y="16299"/>
                  </a:lnTo>
                  <a:lnTo>
                    <a:pt x="479" y="17091"/>
                  </a:lnTo>
                  <a:lnTo>
                    <a:pt x="449" y="17405"/>
                  </a:lnTo>
                  <a:lnTo>
                    <a:pt x="434" y="17748"/>
                  </a:lnTo>
                  <a:lnTo>
                    <a:pt x="404" y="18181"/>
                  </a:lnTo>
                  <a:lnTo>
                    <a:pt x="389" y="18525"/>
                  </a:lnTo>
                  <a:lnTo>
                    <a:pt x="374" y="18839"/>
                  </a:lnTo>
                  <a:lnTo>
                    <a:pt x="344" y="19571"/>
                  </a:lnTo>
                  <a:lnTo>
                    <a:pt x="329" y="19840"/>
                  </a:lnTo>
                  <a:lnTo>
                    <a:pt x="180" y="22962"/>
                  </a:lnTo>
                  <a:lnTo>
                    <a:pt x="165" y="23575"/>
                  </a:lnTo>
                  <a:lnTo>
                    <a:pt x="75" y="26040"/>
                  </a:lnTo>
                  <a:lnTo>
                    <a:pt x="45" y="27399"/>
                  </a:lnTo>
                  <a:lnTo>
                    <a:pt x="45" y="27489"/>
                  </a:lnTo>
                  <a:lnTo>
                    <a:pt x="45" y="27713"/>
                  </a:lnTo>
                  <a:lnTo>
                    <a:pt x="16" y="28908"/>
                  </a:lnTo>
                  <a:lnTo>
                    <a:pt x="16" y="29864"/>
                  </a:lnTo>
                  <a:lnTo>
                    <a:pt x="1" y="31015"/>
                  </a:lnTo>
                  <a:lnTo>
                    <a:pt x="1" y="31283"/>
                  </a:lnTo>
                  <a:lnTo>
                    <a:pt x="16" y="32553"/>
                  </a:lnTo>
                  <a:lnTo>
                    <a:pt x="31" y="33793"/>
                  </a:lnTo>
                  <a:lnTo>
                    <a:pt x="45" y="34391"/>
                  </a:lnTo>
                  <a:lnTo>
                    <a:pt x="105" y="35974"/>
                  </a:lnTo>
                  <a:lnTo>
                    <a:pt x="150" y="36736"/>
                  </a:lnTo>
                  <a:lnTo>
                    <a:pt x="195" y="37453"/>
                  </a:lnTo>
                  <a:lnTo>
                    <a:pt x="255" y="38126"/>
                  </a:lnTo>
                  <a:lnTo>
                    <a:pt x="314" y="38768"/>
                  </a:lnTo>
                  <a:lnTo>
                    <a:pt x="389" y="39381"/>
                  </a:lnTo>
                  <a:lnTo>
                    <a:pt x="479" y="39933"/>
                  </a:lnTo>
                  <a:lnTo>
                    <a:pt x="568" y="40441"/>
                  </a:lnTo>
                  <a:lnTo>
                    <a:pt x="658" y="40905"/>
                  </a:lnTo>
                  <a:lnTo>
                    <a:pt x="778" y="41323"/>
                  </a:lnTo>
                  <a:lnTo>
                    <a:pt x="897" y="41696"/>
                  </a:lnTo>
                  <a:lnTo>
                    <a:pt x="1017" y="41995"/>
                  </a:lnTo>
                  <a:lnTo>
                    <a:pt x="1091" y="42130"/>
                  </a:lnTo>
                  <a:lnTo>
                    <a:pt x="1166" y="42249"/>
                  </a:lnTo>
                  <a:lnTo>
                    <a:pt x="1241" y="42354"/>
                  </a:lnTo>
                  <a:lnTo>
                    <a:pt x="1315" y="42443"/>
                  </a:lnTo>
                  <a:lnTo>
                    <a:pt x="1390" y="42503"/>
                  </a:lnTo>
                  <a:lnTo>
                    <a:pt x="1480" y="42563"/>
                  </a:lnTo>
                  <a:lnTo>
                    <a:pt x="1614" y="42637"/>
                  </a:lnTo>
                  <a:lnTo>
                    <a:pt x="1764" y="42697"/>
                  </a:lnTo>
                  <a:lnTo>
                    <a:pt x="1943" y="42757"/>
                  </a:lnTo>
                  <a:lnTo>
                    <a:pt x="2122" y="42802"/>
                  </a:lnTo>
                  <a:lnTo>
                    <a:pt x="2316" y="42847"/>
                  </a:lnTo>
                  <a:lnTo>
                    <a:pt x="2525" y="42877"/>
                  </a:lnTo>
                  <a:lnTo>
                    <a:pt x="2989" y="42921"/>
                  </a:lnTo>
                  <a:lnTo>
                    <a:pt x="3482" y="42951"/>
                  </a:lnTo>
                  <a:lnTo>
                    <a:pt x="4019" y="42936"/>
                  </a:lnTo>
                  <a:lnTo>
                    <a:pt x="4587" y="42906"/>
                  </a:lnTo>
                  <a:lnTo>
                    <a:pt x="5185" y="42862"/>
                  </a:lnTo>
                  <a:lnTo>
                    <a:pt x="5827" y="42787"/>
                  </a:lnTo>
                  <a:lnTo>
                    <a:pt x="6484" y="42682"/>
                  </a:lnTo>
                  <a:lnTo>
                    <a:pt x="7157" y="42578"/>
                  </a:lnTo>
                  <a:lnTo>
                    <a:pt x="7844" y="42443"/>
                  </a:lnTo>
                  <a:lnTo>
                    <a:pt x="8561" y="42309"/>
                  </a:lnTo>
                  <a:lnTo>
                    <a:pt x="9263" y="42159"/>
                  </a:lnTo>
                  <a:lnTo>
                    <a:pt x="9995" y="41995"/>
                  </a:lnTo>
                  <a:lnTo>
                    <a:pt x="10712" y="41816"/>
                  </a:lnTo>
                  <a:lnTo>
                    <a:pt x="12147" y="41442"/>
                  </a:lnTo>
                  <a:lnTo>
                    <a:pt x="13536" y="41054"/>
                  </a:lnTo>
                  <a:lnTo>
                    <a:pt x="14851" y="40665"/>
                  </a:lnTo>
                  <a:lnTo>
                    <a:pt x="16061" y="40277"/>
                  </a:lnTo>
                  <a:lnTo>
                    <a:pt x="17136" y="39918"/>
                  </a:lnTo>
                  <a:lnTo>
                    <a:pt x="18048" y="39575"/>
                  </a:lnTo>
                  <a:lnTo>
                    <a:pt x="18765" y="39291"/>
                  </a:lnTo>
                  <a:lnTo>
                    <a:pt x="19034" y="39172"/>
                  </a:lnTo>
                  <a:lnTo>
                    <a:pt x="19258" y="39067"/>
                  </a:lnTo>
                  <a:lnTo>
                    <a:pt x="19452" y="38947"/>
                  </a:lnTo>
                  <a:lnTo>
                    <a:pt x="19631" y="38828"/>
                  </a:lnTo>
                  <a:lnTo>
                    <a:pt x="19751" y="38693"/>
                  </a:lnTo>
                  <a:lnTo>
                    <a:pt x="19811" y="38619"/>
                  </a:lnTo>
                  <a:lnTo>
                    <a:pt x="19855" y="38544"/>
                  </a:lnTo>
                  <a:lnTo>
                    <a:pt x="19885" y="38454"/>
                  </a:lnTo>
                  <a:lnTo>
                    <a:pt x="19915" y="38365"/>
                  </a:lnTo>
                  <a:lnTo>
                    <a:pt x="19960" y="38156"/>
                  </a:lnTo>
                  <a:lnTo>
                    <a:pt x="19975" y="37902"/>
                  </a:lnTo>
                  <a:lnTo>
                    <a:pt x="19960" y="37618"/>
                  </a:lnTo>
                  <a:lnTo>
                    <a:pt x="19930" y="37274"/>
                  </a:lnTo>
                  <a:lnTo>
                    <a:pt x="19885" y="36871"/>
                  </a:lnTo>
                  <a:lnTo>
                    <a:pt x="19766" y="35855"/>
                  </a:lnTo>
                  <a:lnTo>
                    <a:pt x="19601" y="34540"/>
                  </a:lnTo>
                  <a:lnTo>
                    <a:pt x="19512" y="33748"/>
                  </a:lnTo>
                  <a:lnTo>
                    <a:pt x="19407" y="32852"/>
                  </a:lnTo>
                  <a:lnTo>
                    <a:pt x="19318" y="31776"/>
                  </a:lnTo>
                  <a:lnTo>
                    <a:pt x="19273" y="31388"/>
                  </a:lnTo>
                  <a:lnTo>
                    <a:pt x="19258" y="31239"/>
                  </a:lnTo>
                  <a:lnTo>
                    <a:pt x="19198" y="30581"/>
                  </a:lnTo>
                  <a:lnTo>
                    <a:pt x="19183" y="30312"/>
                  </a:lnTo>
                  <a:lnTo>
                    <a:pt x="19123" y="29700"/>
                  </a:lnTo>
                  <a:lnTo>
                    <a:pt x="19093" y="29371"/>
                  </a:lnTo>
                  <a:lnTo>
                    <a:pt x="19004" y="28101"/>
                  </a:lnTo>
                  <a:lnTo>
                    <a:pt x="18974" y="27773"/>
                  </a:lnTo>
                  <a:lnTo>
                    <a:pt x="18959" y="27459"/>
                  </a:lnTo>
                  <a:lnTo>
                    <a:pt x="18944" y="27130"/>
                  </a:lnTo>
                  <a:lnTo>
                    <a:pt x="18929" y="27100"/>
                  </a:lnTo>
                  <a:lnTo>
                    <a:pt x="18914" y="26548"/>
                  </a:lnTo>
                  <a:lnTo>
                    <a:pt x="18884" y="25636"/>
                  </a:lnTo>
                  <a:lnTo>
                    <a:pt x="18869" y="24785"/>
                  </a:lnTo>
                  <a:lnTo>
                    <a:pt x="18884" y="24262"/>
                  </a:lnTo>
                  <a:lnTo>
                    <a:pt x="18884" y="24098"/>
                  </a:lnTo>
                  <a:lnTo>
                    <a:pt x="18899" y="23231"/>
                  </a:lnTo>
                  <a:lnTo>
                    <a:pt x="18884" y="22275"/>
                  </a:lnTo>
                  <a:lnTo>
                    <a:pt x="18869" y="21886"/>
                  </a:lnTo>
                  <a:lnTo>
                    <a:pt x="18854" y="21513"/>
                  </a:lnTo>
                  <a:lnTo>
                    <a:pt x="18854" y="21095"/>
                  </a:lnTo>
                  <a:lnTo>
                    <a:pt x="18795" y="19646"/>
                  </a:lnTo>
                  <a:lnTo>
                    <a:pt x="18780" y="19317"/>
                  </a:lnTo>
                  <a:lnTo>
                    <a:pt x="18750" y="18450"/>
                  </a:lnTo>
                  <a:lnTo>
                    <a:pt x="18735" y="18137"/>
                  </a:lnTo>
                  <a:lnTo>
                    <a:pt x="18690" y="17061"/>
                  </a:lnTo>
                  <a:lnTo>
                    <a:pt x="18675" y="16717"/>
                  </a:lnTo>
                  <a:lnTo>
                    <a:pt x="18660" y="16404"/>
                  </a:lnTo>
                  <a:lnTo>
                    <a:pt x="18660" y="16060"/>
                  </a:lnTo>
                  <a:lnTo>
                    <a:pt x="18645" y="16030"/>
                  </a:lnTo>
                  <a:lnTo>
                    <a:pt x="18630" y="15343"/>
                  </a:lnTo>
                  <a:lnTo>
                    <a:pt x="18615" y="14357"/>
                  </a:lnTo>
                  <a:lnTo>
                    <a:pt x="18600" y="13356"/>
                  </a:lnTo>
                  <a:lnTo>
                    <a:pt x="18600" y="12669"/>
                  </a:lnTo>
                  <a:lnTo>
                    <a:pt x="18615" y="11653"/>
                  </a:lnTo>
                  <a:lnTo>
                    <a:pt x="18645" y="10652"/>
                  </a:lnTo>
                  <a:lnTo>
                    <a:pt x="18705" y="9681"/>
                  </a:lnTo>
                  <a:lnTo>
                    <a:pt x="18780" y="8755"/>
                  </a:lnTo>
                  <a:lnTo>
                    <a:pt x="18810" y="8441"/>
                  </a:lnTo>
                  <a:lnTo>
                    <a:pt x="18825" y="8127"/>
                  </a:lnTo>
                  <a:lnTo>
                    <a:pt x="18825" y="7813"/>
                  </a:lnTo>
                  <a:lnTo>
                    <a:pt x="18810" y="7515"/>
                  </a:lnTo>
                  <a:lnTo>
                    <a:pt x="18780" y="7201"/>
                  </a:lnTo>
                  <a:lnTo>
                    <a:pt x="18735" y="6902"/>
                  </a:lnTo>
                  <a:lnTo>
                    <a:pt x="18690" y="6603"/>
                  </a:lnTo>
                  <a:lnTo>
                    <a:pt x="18615" y="6305"/>
                  </a:lnTo>
                  <a:lnTo>
                    <a:pt x="18541" y="6021"/>
                  </a:lnTo>
                  <a:lnTo>
                    <a:pt x="18451" y="5722"/>
                  </a:lnTo>
                  <a:lnTo>
                    <a:pt x="18347" y="5453"/>
                  </a:lnTo>
                  <a:lnTo>
                    <a:pt x="18242" y="5169"/>
                  </a:lnTo>
                  <a:lnTo>
                    <a:pt x="18107" y="4900"/>
                  </a:lnTo>
                  <a:lnTo>
                    <a:pt x="17973" y="4631"/>
                  </a:lnTo>
                  <a:lnTo>
                    <a:pt x="17824" y="4377"/>
                  </a:lnTo>
                  <a:lnTo>
                    <a:pt x="17674" y="4123"/>
                  </a:lnTo>
                  <a:lnTo>
                    <a:pt x="17510" y="3869"/>
                  </a:lnTo>
                  <a:lnTo>
                    <a:pt x="17331" y="3630"/>
                  </a:lnTo>
                  <a:lnTo>
                    <a:pt x="17136" y="3406"/>
                  </a:lnTo>
                  <a:lnTo>
                    <a:pt x="16942" y="3167"/>
                  </a:lnTo>
                  <a:lnTo>
                    <a:pt x="16733" y="2958"/>
                  </a:lnTo>
                  <a:lnTo>
                    <a:pt x="16509" y="2749"/>
                  </a:lnTo>
                  <a:lnTo>
                    <a:pt x="16285" y="2555"/>
                  </a:lnTo>
                  <a:lnTo>
                    <a:pt x="16061" y="2361"/>
                  </a:lnTo>
                  <a:lnTo>
                    <a:pt x="15807" y="2181"/>
                  </a:lnTo>
                  <a:lnTo>
                    <a:pt x="15553" y="2017"/>
                  </a:lnTo>
                  <a:lnTo>
                    <a:pt x="15299" y="1853"/>
                  </a:lnTo>
                  <a:lnTo>
                    <a:pt x="15030" y="1703"/>
                  </a:lnTo>
                  <a:lnTo>
                    <a:pt x="14761" y="1569"/>
                  </a:lnTo>
                  <a:lnTo>
                    <a:pt x="14477" y="1434"/>
                  </a:lnTo>
                  <a:lnTo>
                    <a:pt x="14178" y="1315"/>
                  </a:lnTo>
                  <a:lnTo>
                    <a:pt x="13880" y="1210"/>
                  </a:lnTo>
                  <a:lnTo>
                    <a:pt x="101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7" name="Google Shape;1487;p32"/>
            <p:cNvSpPr/>
            <p:nvPr/>
          </p:nvSpPr>
          <p:spPr>
            <a:xfrm>
              <a:off x="-1507812" y="2639837"/>
              <a:ext cx="362547" cy="154168"/>
            </a:xfrm>
            <a:custGeom>
              <a:avLst/>
              <a:gdLst/>
              <a:ahLst/>
              <a:cxnLst/>
              <a:rect l="l" t="t" r="r" b="b"/>
              <a:pathLst>
                <a:path w="12894" h="5483" extrusionOk="0">
                  <a:moveTo>
                    <a:pt x="4766" y="0"/>
                  </a:moveTo>
                  <a:lnTo>
                    <a:pt x="4258" y="15"/>
                  </a:lnTo>
                  <a:lnTo>
                    <a:pt x="3765" y="60"/>
                  </a:lnTo>
                  <a:lnTo>
                    <a:pt x="3287" y="135"/>
                  </a:lnTo>
                  <a:lnTo>
                    <a:pt x="3063" y="194"/>
                  </a:lnTo>
                  <a:lnTo>
                    <a:pt x="2839" y="254"/>
                  </a:lnTo>
                  <a:lnTo>
                    <a:pt x="2615" y="314"/>
                  </a:lnTo>
                  <a:lnTo>
                    <a:pt x="2405" y="404"/>
                  </a:lnTo>
                  <a:lnTo>
                    <a:pt x="2196" y="478"/>
                  </a:lnTo>
                  <a:lnTo>
                    <a:pt x="1987" y="583"/>
                  </a:lnTo>
                  <a:lnTo>
                    <a:pt x="1808" y="687"/>
                  </a:lnTo>
                  <a:lnTo>
                    <a:pt x="1614" y="807"/>
                  </a:lnTo>
                  <a:lnTo>
                    <a:pt x="1449" y="941"/>
                  </a:lnTo>
                  <a:lnTo>
                    <a:pt x="1285" y="1076"/>
                  </a:lnTo>
                  <a:lnTo>
                    <a:pt x="1136" y="1225"/>
                  </a:lnTo>
                  <a:lnTo>
                    <a:pt x="1001" y="1390"/>
                  </a:lnTo>
                  <a:lnTo>
                    <a:pt x="867" y="1569"/>
                  </a:lnTo>
                  <a:lnTo>
                    <a:pt x="747" y="1733"/>
                  </a:lnTo>
                  <a:lnTo>
                    <a:pt x="643" y="1912"/>
                  </a:lnTo>
                  <a:lnTo>
                    <a:pt x="538" y="2092"/>
                  </a:lnTo>
                  <a:lnTo>
                    <a:pt x="374" y="2435"/>
                  </a:lnTo>
                  <a:lnTo>
                    <a:pt x="254" y="2794"/>
                  </a:lnTo>
                  <a:lnTo>
                    <a:pt x="150" y="3137"/>
                  </a:lnTo>
                  <a:lnTo>
                    <a:pt x="75" y="3481"/>
                  </a:lnTo>
                  <a:lnTo>
                    <a:pt x="30" y="3810"/>
                  </a:lnTo>
                  <a:lnTo>
                    <a:pt x="0" y="4109"/>
                  </a:lnTo>
                  <a:lnTo>
                    <a:pt x="0" y="4407"/>
                  </a:lnTo>
                  <a:lnTo>
                    <a:pt x="0" y="4661"/>
                  </a:lnTo>
                  <a:lnTo>
                    <a:pt x="15" y="4900"/>
                  </a:lnTo>
                  <a:lnTo>
                    <a:pt x="30" y="5095"/>
                  </a:lnTo>
                  <a:lnTo>
                    <a:pt x="75" y="5378"/>
                  </a:lnTo>
                  <a:lnTo>
                    <a:pt x="90" y="5483"/>
                  </a:lnTo>
                  <a:lnTo>
                    <a:pt x="10323" y="4168"/>
                  </a:lnTo>
                  <a:lnTo>
                    <a:pt x="10383" y="4168"/>
                  </a:lnTo>
                  <a:lnTo>
                    <a:pt x="10548" y="4138"/>
                  </a:lnTo>
                  <a:lnTo>
                    <a:pt x="10667" y="4109"/>
                  </a:lnTo>
                  <a:lnTo>
                    <a:pt x="10802" y="4079"/>
                  </a:lnTo>
                  <a:lnTo>
                    <a:pt x="10951" y="4004"/>
                  </a:lnTo>
                  <a:lnTo>
                    <a:pt x="11115" y="3929"/>
                  </a:lnTo>
                  <a:lnTo>
                    <a:pt x="11295" y="3810"/>
                  </a:lnTo>
                  <a:lnTo>
                    <a:pt x="11474" y="3675"/>
                  </a:lnTo>
                  <a:lnTo>
                    <a:pt x="11668" y="3496"/>
                  </a:lnTo>
                  <a:lnTo>
                    <a:pt x="11862" y="3287"/>
                  </a:lnTo>
                  <a:lnTo>
                    <a:pt x="12071" y="3033"/>
                  </a:lnTo>
                  <a:lnTo>
                    <a:pt x="12266" y="2734"/>
                  </a:lnTo>
                  <a:lnTo>
                    <a:pt x="12460" y="2376"/>
                  </a:lnTo>
                  <a:lnTo>
                    <a:pt x="12654" y="1987"/>
                  </a:lnTo>
                  <a:lnTo>
                    <a:pt x="12744" y="1748"/>
                  </a:lnTo>
                  <a:lnTo>
                    <a:pt x="12818" y="1524"/>
                  </a:lnTo>
                  <a:lnTo>
                    <a:pt x="12863" y="1330"/>
                  </a:lnTo>
                  <a:lnTo>
                    <a:pt x="12893" y="1165"/>
                  </a:lnTo>
                  <a:lnTo>
                    <a:pt x="12893" y="1016"/>
                  </a:lnTo>
                  <a:lnTo>
                    <a:pt x="12878" y="897"/>
                  </a:lnTo>
                  <a:lnTo>
                    <a:pt x="12833" y="777"/>
                  </a:lnTo>
                  <a:lnTo>
                    <a:pt x="12774" y="687"/>
                  </a:lnTo>
                  <a:lnTo>
                    <a:pt x="12699" y="613"/>
                  </a:lnTo>
                  <a:lnTo>
                    <a:pt x="12594" y="553"/>
                  </a:lnTo>
                  <a:lnTo>
                    <a:pt x="12490" y="493"/>
                  </a:lnTo>
                  <a:lnTo>
                    <a:pt x="12355" y="463"/>
                  </a:lnTo>
                  <a:lnTo>
                    <a:pt x="12221" y="433"/>
                  </a:lnTo>
                  <a:lnTo>
                    <a:pt x="12056" y="418"/>
                  </a:lnTo>
                  <a:lnTo>
                    <a:pt x="11713" y="418"/>
                  </a:lnTo>
                  <a:lnTo>
                    <a:pt x="11324" y="433"/>
                  </a:lnTo>
                  <a:lnTo>
                    <a:pt x="10906" y="463"/>
                  </a:lnTo>
                  <a:lnTo>
                    <a:pt x="10473" y="508"/>
                  </a:lnTo>
                  <a:lnTo>
                    <a:pt x="10010" y="538"/>
                  </a:lnTo>
                  <a:lnTo>
                    <a:pt x="9547" y="553"/>
                  </a:lnTo>
                  <a:lnTo>
                    <a:pt x="9069" y="553"/>
                  </a:lnTo>
                  <a:lnTo>
                    <a:pt x="8844" y="538"/>
                  </a:lnTo>
                  <a:lnTo>
                    <a:pt x="8620" y="508"/>
                  </a:lnTo>
                  <a:lnTo>
                    <a:pt x="8396" y="478"/>
                  </a:lnTo>
                  <a:lnTo>
                    <a:pt x="8172" y="433"/>
                  </a:lnTo>
                  <a:lnTo>
                    <a:pt x="7739" y="329"/>
                  </a:lnTo>
                  <a:lnTo>
                    <a:pt x="7261" y="224"/>
                  </a:lnTo>
                  <a:lnTo>
                    <a:pt x="6783" y="150"/>
                  </a:lnTo>
                  <a:lnTo>
                    <a:pt x="6290" y="75"/>
                  </a:lnTo>
                  <a:lnTo>
                    <a:pt x="5782" y="30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8" name="Google Shape;1488;p32"/>
            <p:cNvSpPr/>
            <p:nvPr/>
          </p:nvSpPr>
          <p:spPr>
            <a:xfrm>
              <a:off x="-1527157" y="2833060"/>
              <a:ext cx="200843" cy="225587"/>
            </a:xfrm>
            <a:custGeom>
              <a:avLst/>
              <a:gdLst/>
              <a:ahLst/>
              <a:cxnLst/>
              <a:rect l="l" t="t" r="r" b="b"/>
              <a:pathLst>
                <a:path w="7143" h="8023" extrusionOk="0">
                  <a:moveTo>
                    <a:pt x="2810" y="0"/>
                  </a:moveTo>
                  <a:lnTo>
                    <a:pt x="2720" y="359"/>
                  </a:lnTo>
                  <a:lnTo>
                    <a:pt x="2600" y="702"/>
                  </a:lnTo>
                  <a:lnTo>
                    <a:pt x="2466" y="1046"/>
                  </a:lnTo>
                  <a:lnTo>
                    <a:pt x="2302" y="1375"/>
                  </a:lnTo>
                  <a:lnTo>
                    <a:pt x="2137" y="1703"/>
                  </a:lnTo>
                  <a:lnTo>
                    <a:pt x="1943" y="2017"/>
                  </a:lnTo>
                  <a:lnTo>
                    <a:pt x="1749" y="2316"/>
                  </a:lnTo>
                  <a:lnTo>
                    <a:pt x="1555" y="2615"/>
                  </a:lnTo>
                  <a:lnTo>
                    <a:pt x="1346" y="2899"/>
                  </a:lnTo>
                  <a:lnTo>
                    <a:pt x="1136" y="3168"/>
                  </a:lnTo>
                  <a:lnTo>
                    <a:pt x="718" y="3646"/>
                  </a:lnTo>
                  <a:lnTo>
                    <a:pt x="330" y="4049"/>
                  </a:lnTo>
                  <a:lnTo>
                    <a:pt x="1" y="4393"/>
                  </a:lnTo>
                  <a:lnTo>
                    <a:pt x="240" y="4691"/>
                  </a:lnTo>
                  <a:lnTo>
                    <a:pt x="494" y="5020"/>
                  </a:lnTo>
                  <a:lnTo>
                    <a:pt x="808" y="5394"/>
                  </a:lnTo>
                  <a:lnTo>
                    <a:pt x="1106" y="5722"/>
                  </a:lnTo>
                  <a:lnTo>
                    <a:pt x="1450" y="6066"/>
                  </a:lnTo>
                  <a:lnTo>
                    <a:pt x="1853" y="6469"/>
                  </a:lnTo>
                  <a:lnTo>
                    <a:pt x="2317" y="6917"/>
                  </a:lnTo>
                  <a:lnTo>
                    <a:pt x="2810" y="7351"/>
                  </a:lnTo>
                  <a:lnTo>
                    <a:pt x="3273" y="7724"/>
                  </a:lnTo>
                  <a:lnTo>
                    <a:pt x="3482" y="7888"/>
                  </a:lnTo>
                  <a:lnTo>
                    <a:pt x="3676" y="8023"/>
                  </a:lnTo>
                  <a:lnTo>
                    <a:pt x="4124" y="7620"/>
                  </a:lnTo>
                  <a:lnTo>
                    <a:pt x="4543" y="7201"/>
                  </a:lnTo>
                  <a:lnTo>
                    <a:pt x="4961" y="6783"/>
                  </a:lnTo>
                  <a:lnTo>
                    <a:pt x="5349" y="6350"/>
                  </a:lnTo>
                  <a:lnTo>
                    <a:pt x="5648" y="6006"/>
                  </a:lnTo>
                  <a:lnTo>
                    <a:pt x="5962" y="5647"/>
                  </a:lnTo>
                  <a:lnTo>
                    <a:pt x="6350" y="5184"/>
                  </a:lnTo>
                  <a:lnTo>
                    <a:pt x="6664" y="4781"/>
                  </a:lnTo>
                  <a:lnTo>
                    <a:pt x="6679" y="4766"/>
                  </a:lnTo>
                  <a:lnTo>
                    <a:pt x="6724" y="4706"/>
                  </a:lnTo>
                  <a:lnTo>
                    <a:pt x="7142" y="4154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9" name="Google Shape;1489;p32"/>
            <p:cNvSpPr/>
            <p:nvPr/>
          </p:nvSpPr>
          <p:spPr>
            <a:xfrm>
              <a:off x="-1383054" y="2933018"/>
              <a:ext cx="44960" cy="78588"/>
            </a:xfrm>
            <a:custGeom>
              <a:avLst/>
              <a:gdLst/>
              <a:ahLst/>
              <a:cxnLst/>
              <a:rect l="l" t="t" r="r" b="b"/>
              <a:pathLst>
                <a:path w="1599" h="2795" extrusionOk="0">
                  <a:moveTo>
                    <a:pt x="30" y="1"/>
                  </a:moveTo>
                  <a:lnTo>
                    <a:pt x="15" y="300"/>
                  </a:lnTo>
                  <a:lnTo>
                    <a:pt x="0" y="613"/>
                  </a:lnTo>
                  <a:lnTo>
                    <a:pt x="0" y="1002"/>
                  </a:lnTo>
                  <a:lnTo>
                    <a:pt x="15" y="1435"/>
                  </a:lnTo>
                  <a:lnTo>
                    <a:pt x="45" y="1898"/>
                  </a:lnTo>
                  <a:lnTo>
                    <a:pt x="75" y="2122"/>
                  </a:lnTo>
                  <a:lnTo>
                    <a:pt x="120" y="2361"/>
                  </a:lnTo>
                  <a:lnTo>
                    <a:pt x="165" y="2585"/>
                  </a:lnTo>
                  <a:lnTo>
                    <a:pt x="224" y="2795"/>
                  </a:lnTo>
                  <a:lnTo>
                    <a:pt x="523" y="2451"/>
                  </a:lnTo>
                  <a:lnTo>
                    <a:pt x="837" y="2092"/>
                  </a:lnTo>
                  <a:lnTo>
                    <a:pt x="1225" y="1629"/>
                  </a:lnTo>
                  <a:lnTo>
                    <a:pt x="1539" y="1226"/>
                  </a:lnTo>
                  <a:lnTo>
                    <a:pt x="1554" y="1211"/>
                  </a:lnTo>
                  <a:lnTo>
                    <a:pt x="1599" y="1151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0" name="Google Shape;1490;p32"/>
            <p:cNvSpPr/>
            <p:nvPr/>
          </p:nvSpPr>
          <p:spPr>
            <a:xfrm>
              <a:off x="-1506575" y="2672172"/>
              <a:ext cx="314663" cy="342387"/>
            </a:xfrm>
            <a:custGeom>
              <a:avLst/>
              <a:gdLst/>
              <a:ahLst/>
              <a:cxnLst/>
              <a:rect l="l" t="t" r="r" b="b"/>
              <a:pathLst>
                <a:path w="11191" h="12177" extrusionOk="0">
                  <a:moveTo>
                    <a:pt x="3437" y="1"/>
                  </a:moveTo>
                  <a:lnTo>
                    <a:pt x="3228" y="15"/>
                  </a:lnTo>
                  <a:lnTo>
                    <a:pt x="3004" y="45"/>
                  </a:lnTo>
                  <a:lnTo>
                    <a:pt x="2780" y="105"/>
                  </a:lnTo>
                  <a:lnTo>
                    <a:pt x="2571" y="165"/>
                  </a:lnTo>
                  <a:lnTo>
                    <a:pt x="2361" y="240"/>
                  </a:lnTo>
                  <a:lnTo>
                    <a:pt x="2167" y="329"/>
                  </a:lnTo>
                  <a:lnTo>
                    <a:pt x="1958" y="434"/>
                  </a:lnTo>
                  <a:lnTo>
                    <a:pt x="1764" y="553"/>
                  </a:lnTo>
                  <a:lnTo>
                    <a:pt x="1585" y="688"/>
                  </a:lnTo>
                  <a:lnTo>
                    <a:pt x="1405" y="837"/>
                  </a:lnTo>
                  <a:lnTo>
                    <a:pt x="1226" y="987"/>
                  </a:lnTo>
                  <a:lnTo>
                    <a:pt x="1062" y="1151"/>
                  </a:lnTo>
                  <a:lnTo>
                    <a:pt x="912" y="1330"/>
                  </a:lnTo>
                  <a:lnTo>
                    <a:pt x="763" y="1509"/>
                  </a:lnTo>
                  <a:lnTo>
                    <a:pt x="628" y="1704"/>
                  </a:lnTo>
                  <a:lnTo>
                    <a:pt x="509" y="1898"/>
                  </a:lnTo>
                  <a:lnTo>
                    <a:pt x="404" y="2107"/>
                  </a:lnTo>
                  <a:lnTo>
                    <a:pt x="300" y="2316"/>
                  </a:lnTo>
                  <a:lnTo>
                    <a:pt x="210" y="2540"/>
                  </a:lnTo>
                  <a:lnTo>
                    <a:pt x="135" y="2764"/>
                  </a:lnTo>
                  <a:lnTo>
                    <a:pt x="76" y="2988"/>
                  </a:lnTo>
                  <a:lnTo>
                    <a:pt x="31" y="3213"/>
                  </a:lnTo>
                  <a:lnTo>
                    <a:pt x="16" y="3452"/>
                  </a:lnTo>
                  <a:lnTo>
                    <a:pt x="1" y="3691"/>
                  </a:lnTo>
                  <a:lnTo>
                    <a:pt x="1" y="3915"/>
                  </a:lnTo>
                  <a:lnTo>
                    <a:pt x="16" y="4154"/>
                  </a:lnTo>
                  <a:lnTo>
                    <a:pt x="61" y="4393"/>
                  </a:lnTo>
                  <a:lnTo>
                    <a:pt x="121" y="4632"/>
                  </a:lnTo>
                  <a:lnTo>
                    <a:pt x="195" y="4856"/>
                  </a:lnTo>
                  <a:lnTo>
                    <a:pt x="300" y="5095"/>
                  </a:lnTo>
                  <a:lnTo>
                    <a:pt x="404" y="5319"/>
                  </a:lnTo>
                  <a:lnTo>
                    <a:pt x="554" y="5543"/>
                  </a:lnTo>
                  <a:lnTo>
                    <a:pt x="867" y="5991"/>
                  </a:lnTo>
                  <a:lnTo>
                    <a:pt x="1256" y="6469"/>
                  </a:lnTo>
                  <a:lnTo>
                    <a:pt x="1689" y="6962"/>
                  </a:lnTo>
                  <a:lnTo>
                    <a:pt x="2167" y="7470"/>
                  </a:lnTo>
                  <a:lnTo>
                    <a:pt x="2556" y="7874"/>
                  </a:lnTo>
                  <a:lnTo>
                    <a:pt x="2959" y="8262"/>
                  </a:lnTo>
                  <a:lnTo>
                    <a:pt x="3362" y="8665"/>
                  </a:lnTo>
                  <a:lnTo>
                    <a:pt x="3796" y="9054"/>
                  </a:lnTo>
                  <a:lnTo>
                    <a:pt x="4632" y="9801"/>
                  </a:lnTo>
                  <a:lnTo>
                    <a:pt x="5469" y="10488"/>
                  </a:lnTo>
                  <a:lnTo>
                    <a:pt x="6231" y="11086"/>
                  </a:lnTo>
                  <a:lnTo>
                    <a:pt x="6589" y="11340"/>
                  </a:lnTo>
                  <a:lnTo>
                    <a:pt x="6918" y="11579"/>
                  </a:lnTo>
                  <a:lnTo>
                    <a:pt x="7217" y="11773"/>
                  </a:lnTo>
                  <a:lnTo>
                    <a:pt x="7486" y="11922"/>
                  </a:lnTo>
                  <a:lnTo>
                    <a:pt x="7710" y="12042"/>
                  </a:lnTo>
                  <a:lnTo>
                    <a:pt x="7904" y="12116"/>
                  </a:lnTo>
                  <a:lnTo>
                    <a:pt x="8024" y="12146"/>
                  </a:lnTo>
                  <a:lnTo>
                    <a:pt x="8143" y="12176"/>
                  </a:lnTo>
                  <a:lnTo>
                    <a:pt x="8367" y="12176"/>
                  </a:lnTo>
                  <a:lnTo>
                    <a:pt x="8472" y="12146"/>
                  </a:lnTo>
                  <a:lnTo>
                    <a:pt x="8576" y="12116"/>
                  </a:lnTo>
                  <a:lnTo>
                    <a:pt x="8681" y="12072"/>
                  </a:lnTo>
                  <a:lnTo>
                    <a:pt x="8785" y="11997"/>
                  </a:lnTo>
                  <a:lnTo>
                    <a:pt x="8890" y="11922"/>
                  </a:lnTo>
                  <a:lnTo>
                    <a:pt x="8980" y="11833"/>
                  </a:lnTo>
                  <a:lnTo>
                    <a:pt x="9084" y="11713"/>
                  </a:lnTo>
                  <a:lnTo>
                    <a:pt x="9174" y="11594"/>
                  </a:lnTo>
                  <a:lnTo>
                    <a:pt x="9264" y="11444"/>
                  </a:lnTo>
                  <a:lnTo>
                    <a:pt x="9353" y="11280"/>
                  </a:lnTo>
                  <a:lnTo>
                    <a:pt x="9443" y="11101"/>
                  </a:lnTo>
                  <a:lnTo>
                    <a:pt x="9532" y="10906"/>
                  </a:lnTo>
                  <a:lnTo>
                    <a:pt x="9727" y="10369"/>
                  </a:lnTo>
                  <a:lnTo>
                    <a:pt x="10100" y="9218"/>
                  </a:lnTo>
                  <a:lnTo>
                    <a:pt x="10205" y="8800"/>
                  </a:lnTo>
                  <a:lnTo>
                    <a:pt x="10518" y="8800"/>
                  </a:lnTo>
                  <a:lnTo>
                    <a:pt x="10683" y="8785"/>
                  </a:lnTo>
                  <a:lnTo>
                    <a:pt x="10847" y="8755"/>
                  </a:lnTo>
                  <a:lnTo>
                    <a:pt x="10997" y="8725"/>
                  </a:lnTo>
                  <a:lnTo>
                    <a:pt x="11116" y="8680"/>
                  </a:lnTo>
                  <a:lnTo>
                    <a:pt x="11161" y="8665"/>
                  </a:lnTo>
                  <a:lnTo>
                    <a:pt x="11176" y="8636"/>
                  </a:lnTo>
                  <a:lnTo>
                    <a:pt x="11191" y="8591"/>
                  </a:lnTo>
                  <a:lnTo>
                    <a:pt x="11191" y="8561"/>
                  </a:lnTo>
                  <a:lnTo>
                    <a:pt x="10608" y="6888"/>
                  </a:lnTo>
                  <a:lnTo>
                    <a:pt x="10698" y="6215"/>
                  </a:lnTo>
                  <a:lnTo>
                    <a:pt x="10743" y="5558"/>
                  </a:lnTo>
                  <a:lnTo>
                    <a:pt x="10758" y="5229"/>
                  </a:lnTo>
                  <a:lnTo>
                    <a:pt x="10772" y="4916"/>
                  </a:lnTo>
                  <a:lnTo>
                    <a:pt x="10772" y="4617"/>
                  </a:lnTo>
                  <a:lnTo>
                    <a:pt x="10758" y="4318"/>
                  </a:lnTo>
                  <a:lnTo>
                    <a:pt x="10743" y="4124"/>
                  </a:lnTo>
                  <a:lnTo>
                    <a:pt x="10698" y="3915"/>
                  </a:lnTo>
                  <a:lnTo>
                    <a:pt x="10653" y="3735"/>
                  </a:lnTo>
                  <a:lnTo>
                    <a:pt x="10578" y="3541"/>
                  </a:lnTo>
                  <a:lnTo>
                    <a:pt x="10489" y="3362"/>
                  </a:lnTo>
                  <a:lnTo>
                    <a:pt x="10384" y="3168"/>
                  </a:lnTo>
                  <a:lnTo>
                    <a:pt x="10279" y="3003"/>
                  </a:lnTo>
                  <a:lnTo>
                    <a:pt x="10145" y="2839"/>
                  </a:lnTo>
                  <a:lnTo>
                    <a:pt x="9996" y="2690"/>
                  </a:lnTo>
                  <a:lnTo>
                    <a:pt x="9846" y="2555"/>
                  </a:lnTo>
                  <a:lnTo>
                    <a:pt x="9667" y="2421"/>
                  </a:lnTo>
                  <a:lnTo>
                    <a:pt x="9488" y="2316"/>
                  </a:lnTo>
                  <a:lnTo>
                    <a:pt x="8860" y="1958"/>
                  </a:lnTo>
                  <a:lnTo>
                    <a:pt x="8143" y="1584"/>
                  </a:lnTo>
                  <a:lnTo>
                    <a:pt x="7351" y="1196"/>
                  </a:lnTo>
                  <a:lnTo>
                    <a:pt x="6948" y="1001"/>
                  </a:lnTo>
                  <a:lnTo>
                    <a:pt x="6530" y="822"/>
                  </a:lnTo>
                  <a:lnTo>
                    <a:pt x="6111" y="658"/>
                  </a:lnTo>
                  <a:lnTo>
                    <a:pt x="5693" y="494"/>
                  </a:lnTo>
                  <a:lnTo>
                    <a:pt x="5290" y="359"/>
                  </a:lnTo>
                  <a:lnTo>
                    <a:pt x="4886" y="240"/>
                  </a:lnTo>
                  <a:lnTo>
                    <a:pt x="4498" y="135"/>
                  </a:lnTo>
                  <a:lnTo>
                    <a:pt x="4124" y="60"/>
                  </a:lnTo>
                  <a:lnTo>
                    <a:pt x="3766" y="15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1" name="Google Shape;1491;p32"/>
            <p:cNvSpPr/>
            <p:nvPr/>
          </p:nvSpPr>
          <p:spPr>
            <a:xfrm>
              <a:off x="-1271737" y="2927142"/>
              <a:ext cx="31098" cy="27752"/>
            </a:xfrm>
            <a:custGeom>
              <a:avLst/>
              <a:gdLst/>
              <a:ahLst/>
              <a:cxnLst/>
              <a:rect l="l" t="t" r="r" b="b"/>
              <a:pathLst>
                <a:path w="1106" h="987" extrusionOk="0">
                  <a:moveTo>
                    <a:pt x="90" y="1"/>
                  </a:moveTo>
                  <a:lnTo>
                    <a:pt x="45" y="31"/>
                  </a:lnTo>
                  <a:lnTo>
                    <a:pt x="15" y="61"/>
                  </a:lnTo>
                  <a:lnTo>
                    <a:pt x="0" y="105"/>
                  </a:lnTo>
                  <a:lnTo>
                    <a:pt x="0" y="165"/>
                  </a:lnTo>
                  <a:lnTo>
                    <a:pt x="60" y="285"/>
                  </a:lnTo>
                  <a:lnTo>
                    <a:pt x="120" y="404"/>
                  </a:lnTo>
                  <a:lnTo>
                    <a:pt x="209" y="539"/>
                  </a:lnTo>
                  <a:lnTo>
                    <a:pt x="329" y="673"/>
                  </a:lnTo>
                  <a:lnTo>
                    <a:pt x="404" y="733"/>
                  </a:lnTo>
                  <a:lnTo>
                    <a:pt x="478" y="793"/>
                  </a:lnTo>
                  <a:lnTo>
                    <a:pt x="568" y="852"/>
                  </a:lnTo>
                  <a:lnTo>
                    <a:pt x="673" y="912"/>
                  </a:lnTo>
                  <a:lnTo>
                    <a:pt x="777" y="942"/>
                  </a:lnTo>
                  <a:lnTo>
                    <a:pt x="897" y="972"/>
                  </a:lnTo>
                  <a:lnTo>
                    <a:pt x="971" y="987"/>
                  </a:lnTo>
                  <a:lnTo>
                    <a:pt x="1016" y="987"/>
                  </a:lnTo>
                  <a:lnTo>
                    <a:pt x="1061" y="957"/>
                  </a:lnTo>
                  <a:lnTo>
                    <a:pt x="1091" y="927"/>
                  </a:lnTo>
                  <a:lnTo>
                    <a:pt x="1106" y="867"/>
                  </a:lnTo>
                  <a:lnTo>
                    <a:pt x="1106" y="822"/>
                  </a:lnTo>
                  <a:lnTo>
                    <a:pt x="1091" y="778"/>
                  </a:lnTo>
                  <a:lnTo>
                    <a:pt x="1046" y="748"/>
                  </a:lnTo>
                  <a:lnTo>
                    <a:pt x="1001" y="733"/>
                  </a:lnTo>
                  <a:lnTo>
                    <a:pt x="897" y="718"/>
                  </a:lnTo>
                  <a:lnTo>
                    <a:pt x="807" y="688"/>
                  </a:lnTo>
                  <a:lnTo>
                    <a:pt x="717" y="658"/>
                  </a:lnTo>
                  <a:lnTo>
                    <a:pt x="643" y="613"/>
                  </a:lnTo>
                  <a:lnTo>
                    <a:pt x="508" y="494"/>
                  </a:lnTo>
                  <a:lnTo>
                    <a:pt x="419" y="389"/>
                  </a:lnTo>
                  <a:lnTo>
                    <a:pt x="344" y="270"/>
                  </a:lnTo>
                  <a:lnTo>
                    <a:pt x="284" y="180"/>
                  </a:lnTo>
                  <a:lnTo>
                    <a:pt x="254" y="75"/>
                  </a:lnTo>
                  <a:lnTo>
                    <a:pt x="224" y="3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2" name="Google Shape;1492;p32"/>
            <p:cNvSpPr/>
            <p:nvPr/>
          </p:nvSpPr>
          <p:spPr>
            <a:xfrm>
              <a:off x="-1314166" y="2856567"/>
              <a:ext cx="53789" cy="35316"/>
            </a:xfrm>
            <a:custGeom>
              <a:avLst/>
              <a:gdLst/>
              <a:ahLst/>
              <a:cxnLst/>
              <a:rect l="l" t="t" r="r" b="b"/>
              <a:pathLst>
                <a:path w="1913" h="1256" extrusionOk="0">
                  <a:moveTo>
                    <a:pt x="434" y="1"/>
                  </a:moveTo>
                  <a:lnTo>
                    <a:pt x="299" y="31"/>
                  </a:lnTo>
                  <a:lnTo>
                    <a:pt x="165" y="76"/>
                  </a:lnTo>
                  <a:lnTo>
                    <a:pt x="120" y="106"/>
                  </a:lnTo>
                  <a:lnTo>
                    <a:pt x="75" y="135"/>
                  </a:lnTo>
                  <a:lnTo>
                    <a:pt x="45" y="180"/>
                  </a:lnTo>
                  <a:lnTo>
                    <a:pt x="15" y="225"/>
                  </a:lnTo>
                  <a:lnTo>
                    <a:pt x="0" y="270"/>
                  </a:lnTo>
                  <a:lnTo>
                    <a:pt x="0" y="330"/>
                  </a:lnTo>
                  <a:lnTo>
                    <a:pt x="0" y="389"/>
                  </a:lnTo>
                  <a:lnTo>
                    <a:pt x="15" y="449"/>
                  </a:lnTo>
                  <a:lnTo>
                    <a:pt x="60" y="569"/>
                  </a:lnTo>
                  <a:lnTo>
                    <a:pt x="150" y="688"/>
                  </a:lnTo>
                  <a:lnTo>
                    <a:pt x="254" y="808"/>
                  </a:lnTo>
                  <a:lnTo>
                    <a:pt x="404" y="912"/>
                  </a:lnTo>
                  <a:lnTo>
                    <a:pt x="568" y="1017"/>
                  </a:lnTo>
                  <a:lnTo>
                    <a:pt x="747" y="1106"/>
                  </a:lnTo>
                  <a:lnTo>
                    <a:pt x="942" y="1181"/>
                  </a:lnTo>
                  <a:lnTo>
                    <a:pt x="1136" y="1226"/>
                  </a:lnTo>
                  <a:lnTo>
                    <a:pt x="1315" y="1256"/>
                  </a:lnTo>
                  <a:lnTo>
                    <a:pt x="1479" y="1256"/>
                  </a:lnTo>
                  <a:lnTo>
                    <a:pt x="1614" y="1226"/>
                  </a:lnTo>
                  <a:lnTo>
                    <a:pt x="1733" y="1181"/>
                  </a:lnTo>
                  <a:lnTo>
                    <a:pt x="1793" y="1151"/>
                  </a:lnTo>
                  <a:lnTo>
                    <a:pt x="1838" y="1121"/>
                  </a:lnTo>
                  <a:lnTo>
                    <a:pt x="1868" y="1077"/>
                  </a:lnTo>
                  <a:lnTo>
                    <a:pt x="1898" y="1032"/>
                  </a:lnTo>
                  <a:lnTo>
                    <a:pt x="1913" y="987"/>
                  </a:lnTo>
                  <a:lnTo>
                    <a:pt x="1913" y="927"/>
                  </a:lnTo>
                  <a:lnTo>
                    <a:pt x="1913" y="867"/>
                  </a:lnTo>
                  <a:lnTo>
                    <a:pt x="1898" y="808"/>
                  </a:lnTo>
                  <a:lnTo>
                    <a:pt x="1853" y="703"/>
                  </a:lnTo>
                  <a:lnTo>
                    <a:pt x="1763" y="569"/>
                  </a:lnTo>
                  <a:lnTo>
                    <a:pt x="1659" y="464"/>
                  </a:lnTo>
                  <a:lnTo>
                    <a:pt x="1509" y="345"/>
                  </a:lnTo>
                  <a:lnTo>
                    <a:pt x="1345" y="240"/>
                  </a:lnTo>
                  <a:lnTo>
                    <a:pt x="1166" y="150"/>
                  </a:lnTo>
                  <a:lnTo>
                    <a:pt x="971" y="76"/>
                  </a:lnTo>
                  <a:lnTo>
                    <a:pt x="777" y="31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3" name="Google Shape;1493;p32"/>
            <p:cNvSpPr/>
            <p:nvPr/>
          </p:nvSpPr>
          <p:spPr>
            <a:xfrm>
              <a:off x="-1239401" y="2838937"/>
              <a:ext cx="13047" cy="23562"/>
            </a:xfrm>
            <a:custGeom>
              <a:avLst/>
              <a:gdLst/>
              <a:ahLst/>
              <a:cxnLst/>
              <a:rect l="l" t="t" r="r" b="b"/>
              <a:pathLst>
                <a:path w="464" h="838" extrusionOk="0">
                  <a:moveTo>
                    <a:pt x="210" y="0"/>
                  </a:moveTo>
                  <a:lnTo>
                    <a:pt x="165" y="15"/>
                  </a:lnTo>
                  <a:lnTo>
                    <a:pt x="120" y="60"/>
                  </a:lnTo>
                  <a:lnTo>
                    <a:pt x="90" y="105"/>
                  </a:lnTo>
                  <a:lnTo>
                    <a:pt x="45" y="165"/>
                  </a:lnTo>
                  <a:lnTo>
                    <a:pt x="30" y="240"/>
                  </a:lnTo>
                  <a:lnTo>
                    <a:pt x="1" y="314"/>
                  </a:lnTo>
                  <a:lnTo>
                    <a:pt x="1" y="404"/>
                  </a:lnTo>
                  <a:lnTo>
                    <a:pt x="1" y="479"/>
                  </a:lnTo>
                  <a:lnTo>
                    <a:pt x="1" y="568"/>
                  </a:lnTo>
                  <a:lnTo>
                    <a:pt x="16" y="643"/>
                  </a:lnTo>
                  <a:lnTo>
                    <a:pt x="45" y="703"/>
                  </a:lnTo>
                  <a:lnTo>
                    <a:pt x="75" y="747"/>
                  </a:lnTo>
                  <a:lnTo>
                    <a:pt x="105" y="792"/>
                  </a:lnTo>
                  <a:lnTo>
                    <a:pt x="150" y="822"/>
                  </a:lnTo>
                  <a:lnTo>
                    <a:pt x="195" y="837"/>
                  </a:lnTo>
                  <a:lnTo>
                    <a:pt x="255" y="837"/>
                  </a:lnTo>
                  <a:lnTo>
                    <a:pt x="299" y="807"/>
                  </a:lnTo>
                  <a:lnTo>
                    <a:pt x="329" y="777"/>
                  </a:lnTo>
                  <a:lnTo>
                    <a:pt x="374" y="718"/>
                  </a:lnTo>
                  <a:lnTo>
                    <a:pt x="404" y="658"/>
                  </a:lnTo>
                  <a:lnTo>
                    <a:pt x="434" y="598"/>
                  </a:lnTo>
                  <a:lnTo>
                    <a:pt x="449" y="508"/>
                  </a:lnTo>
                  <a:lnTo>
                    <a:pt x="464" y="434"/>
                  </a:lnTo>
                  <a:lnTo>
                    <a:pt x="464" y="344"/>
                  </a:lnTo>
                  <a:lnTo>
                    <a:pt x="449" y="269"/>
                  </a:lnTo>
                  <a:lnTo>
                    <a:pt x="434" y="195"/>
                  </a:lnTo>
                  <a:lnTo>
                    <a:pt x="419" y="135"/>
                  </a:lnTo>
                  <a:lnTo>
                    <a:pt x="389" y="75"/>
                  </a:lnTo>
                  <a:lnTo>
                    <a:pt x="344" y="30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002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4" name="Google Shape;1494;p32"/>
            <p:cNvSpPr/>
            <p:nvPr/>
          </p:nvSpPr>
          <p:spPr>
            <a:xfrm>
              <a:off x="-1264595" y="2809104"/>
              <a:ext cx="51680" cy="24828"/>
            </a:xfrm>
            <a:custGeom>
              <a:avLst/>
              <a:gdLst/>
              <a:ahLst/>
              <a:cxnLst/>
              <a:rect l="l" t="t" r="r" b="b"/>
              <a:pathLst>
                <a:path w="1838" h="883" extrusionOk="0">
                  <a:moveTo>
                    <a:pt x="1046" y="1"/>
                  </a:moveTo>
                  <a:lnTo>
                    <a:pt x="912" y="31"/>
                  </a:lnTo>
                  <a:lnTo>
                    <a:pt x="792" y="46"/>
                  </a:lnTo>
                  <a:lnTo>
                    <a:pt x="687" y="90"/>
                  </a:lnTo>
                  <a:lnTo>
                    <a:pt x="583" y="135"/>
                  </a:lnTo>
                  <a:lnTo>
                    <a:pt x="478" y="195"/>
                  </a:lnTo>
                  <a:lnTo>
                    <a:pt x="299" y="300"/>
                  </a:lnTo>
                  <a:lnTo>
                    <a:pt x="150" y="434"/>
                  </a:lnTo>
                  <a:lnTo>
                    <a:pt x="45" y="554"/>
                  </a:lnTo>
                  <a:lnTo>
                    <a:pt x="0" y="628"/>
                  </a:lnTo>
                  <a:lnTo>
                    <a:pt x="0" y="703"/>
                  </a:lnTo>
                  <a:lnTo>
                    <a:pt x="30" y="778"/>
                  </a:lnTo>
                  <a:lnTo>
                    <a:pt x="75" y="837"/>
                  </a:lnTo>
                  <a:lnTo>
                    <a:pt x="120" y="852"/>
                  </a:lnTo>
                  <a:lnTo>
                    <a:pt x="165" y="867"/>
                  </a:lnTo>
                  <a:lnTo>
                    <a:pt x="209" y="882"/>
                  </a:lnTo>
                  <a:lnTo>
                    <a:pt x="269" y="867"/>
                  </a:lnTo>
                  <a:lnTo>
                    <a:pt x="314" y="837"/>
                  </a:lnTo>
                  <a:lnTo>
                    <a:pt x="359" y="808"/>
                  </a:lnTo>
                  <a:lnTo>
                    <a:pt x="463" y="703"/>
                  </a:lnTo>
                  <a:lnTo>
                    <a:pt x="568" y="613"/>
                  </a:lnTo>
                  <a:lnTo>
                    <a:pt x="702" y="524"/>
                  </a:lnTo>
                  <a:lnTo>
                    <a:pt x="792" y="479"/>
                  </a:lnTo>
                  <a:lnTo>
                    <a:pt x="882" y="449"/>
                  </a:lnTo>
                  <a:lnTo>
                    <a:pt x="971" y="419"/>
                  </a:lnTo>
                  <a:lnTo>
                    <a:pt x="1076" y="404"/>
                  </a:lnTo>
                  <a:lnTo>
                    <a:pt x="1195" y="404"/>
                  </a:lnTo>
                  <a:lnTo>
                    <a:pt x="1300" y="419"/>
                  </a:lnTo>
                  <a:lnTo>
                    <a:pt x="1419" y="449"/>
                  </a:lnTo>
                  <a:lnTo>
                    <a:pt x="1554" y="494"/>
                  </a:lnTo>
                  <a:lnTo>
                    <a:pt x="1629" y="524"/>
                  </a:lnTo>
                  <a:lnTo>
                    <a:pt x="1703" y="509"/>
                  </a:lnTo>
                  <a:lnTo>
                    <a:pt x="1778" y="464"/>
                  </a:lnTo>
                  <a:lnTo>
                    <a:pt x="1823" y="404"/>
                  </a:lnTo>
                  <a:lnTo>
                    <a:pt x="1838" y="329"/>
                  </a:lnTo>
                  <a:lnTo>
                    <a:pt x="1823" y="255"/>
                  </a:lnTo>
                  <a:lnTo>
                    <a:pt x="1793" y="180"/>
                  </a:lnTo>
                  <a:lnTo>
                    <a:pt x="1718" y="135"/>
                  </a:lnTo>
                  <a:lnTo>
                    <a:pt x="1584" y="75"/>
                  </a:lnTo>
                  <a:lnTo>
                    <a:pt x="1434" y="31"/>
                  </a:lnTo>
                  <a:lnTo>
                    <a:pt x="1300" y="16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rgbClr val="002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5" name="Google Shape;1495;p32"/>
            <p:cNvSpPr/>
            <p:nvPr/>
          </p:nvSpPr>
          <p:spPr>
            <a:xfrm>
              <a:off x="-1374647" y="2801119"/>
              <a:ext cx="25221" cy="55082"/>
            </a:xfrm>
            <a:custGeom>
              <a:avLst/>
              <a:gdLst/>
              <a:ahLst/>
              <a:cxnLst/>
              <a:rect l="l" t="t" r="r" b="b"/>
              <a:pathLst>
                <a:path w="897" h="1959" extrusionOk="0">
                  <a:moveTo>
                    <a:pt x="149" y="1"/>
                  </a:moveTo>
                  <a:lnTo>
                    <a:pt x="90" y="16"/>
                  </a:lnTo>
                  <a:lnTo>
                    <a:pt x="45" y="46"/>
                  </a:lnTo>
                  <a:lnTo>
                    <a:pt x="15" y="91"/>
                  </a:lnTo>
                  <a:lnTo>
                    <a:pt x="0" y="135"/>
                  </a:lnTo>
                  <a:lnTo>
                    <a:pt x="15" y="195"/>
                  </a:lnTo>
                  <a:lnTo>
                    <a:pt x="45" y="240"/>
                  </a:lnTo>
                  <a:lnTo>
                    <a:pt x="134" y="359"/>
                  </a:lnTo>
                  <a:lnTo>
                    <a:pt x="239" y="494"/>
                  </a:lnTo>
                  <a:lnTo>
                    <a:pt x="344" y="673"/>
                  </a:lnTo>
                  <a:lnTo>
                    <a:pt x="448" y="897"/>
                  </a:lnTo>
                  <a:lnTo>
                    <a:pt x="493" y="1032"/>
                  </a:lnTo>
                  <a:lnTo>
                    <a:pt x="538" y="1166"/>
                  </a:lnTo>
                  <a:lnTo>
                    <a:pt x="568" y="1316"/>
                  </a:lnTo>
                  <a:lnTo>
                    <a:pt x="598" y="1480"/>
                  </a:lnTo>
                  <a:lnTo>
                    <a:pt x="613" y="1644"/>
                  </a:lnTo>
                  <a:lnTo>
                    <a:pt x="613" y="1824"/>
                  </a:lnTo>
                  <a:lnTo>
                    <a:pt x="627" y="1868"/>
                  </a:lnTo>
                  <a:lnTo>
                    <a:pt x="642" y="1913"/>
                  </a:lnTo>
                  <a:lnTo>
                    <a:pt x="672" y="1943"/>
                  </a:lnTo>
                  <a:lnTo>
                    <a:pt x="717" y="1958"/>
                  </a:lnTo>
                  <a:lnTo>
                    <a:pt x="807" y="1958"/>
                  </a:lnTo>
                  <a:lnTo>
                    <a:pt x="852" y="1928"/>
                  </a:lnTo>
                  <a:lnTo>
                    <a:pt x="881" y="1883"/>
                  </a:lnTo>
                  <a:lnTo>
                    <a:pt x="896" y="1824"/>
                  </a:lnTo>
                  <a:lnTo>
                    <a:pt x="896" y="1629"/>
                  </a:lnTo>
                  <a:lnTo>
                    <a:pt x="881" y="1435"/>
                  </a:lnTo>
                  <a:lnTo>
                    <a:pt x="852" y="1271"/>
                  </a:lnTo>
                  <a:lnTo>
                    <a:pt x="807" y="1106"/>
                  </a:lnTo>
                  <a:lnTo>
                    <a:pt x="762" y="942"/>
                  </a:lnTo>
                  <a:lnTo>
                    <a:pt x="717" y="793"/>
                  </a:lnTo>
                  <a:lnTo>
                    <a:pt x="598" y="539"/>
                  </a:lnTo>
                  <a:lnTo>
                    <a:pt x="463" y="330"/>
                  </a:lnTo>
                  <a:lnTo>
                    <a:pt x="359" y="180"/>
                  </a:lnTo>
                  <a:lnTo>
                    <a:pt x="239" y="46"/>
                  </a:lnTo>
                  <a:lnTo>
                    <a:pt x="194" y="16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6" name="Google Shape;1496;p32"/>
            <p:cNvSpPr/>
            <p:nvPr/>
          </p:nvSpPr>
          <p:spPr>
            <a:xfrm>
              <a:off x="-1383054" y="2821701"/>
              <a:ext cx="29439" cy="9701"/>
            </a:xfrm>
            <a:custGeom>
              <a:avLst/>
              <a:gdLst/>
              <a:ahLst/>
              <a:cxnLst/>
              <a:rect l="l" t="t" r="r" b="b"/>
              <a:pathLst>
                <a:path w="1047" h="345" extrusionOk="0">
                  <a:moveTo>
                    <a:pt x="538" y="1"/>
                  </a:moveTo>
                  <a:lnTo>
                    <a:pt x="404" y="16"/>
                  </a:lnTo>
                  <a:lnTo>
                    <a:pt x="194" y="46"/>
                  </a:lnTo>
                  <a:lnTo>
                    <a:pt x="105" y="61"/>
                  </a:lnTo>
                  <a:lnTo>
                    <a:pt x="45" y="91"/>
                  </a:lnTo>
                  <a:lnTo>
                    <a:pt x="15" y="135"/>
                  </a:lnTo>
                  <a:lnTo>
                    <a:pt x="0" y="180"/>
                  </a:lnTo>
                  <a:lnTo>
                    <a:pt x="0" y="240"/>
                  </a:lnTo>
                  <a:lnTo>
                    <a:pt x="15" y="270"/>
                  </a:lnTo>
                  <a:lnTo>
                    <a:pt x="45" y="300"/>
                  </a:lnTo>
                  <a:lnTo>
                    <a:pt x="75" y="330"/>
                  </a:lnTo>
                  <a:lnTo>
                    <a:pt x="105" y="330"/>
                  </a:lnTo>
                  <a:lnTo>
                    <a:pt x="135" y="345"/>
                  </a:lnTo>
                  <a:lnTo>
                    <a:pt x="180" y="330"/>
                  </a:lnTo>
                  <a:lnTo>
                    <a:pt x="299" y="300"/>
                  </a:lnTo>
                  <a:lnTo>
                    <a:pt x="478" y="285"/>
                  </a:lnTo>
                  <a:lnTo>
                    <a:pt x="673" y="285"/>
                  </a:lnTo>
                  <a:lnTo>
                    <a:pt x="762" y="300"/>
                  </a:lnTo>
                  <a:lnTo>
                    <a:pt x="852" y="330"/>
                  </a:lnTo>
                  <a:lnTo>
                    <a:pt x="956" y="330"/>
                  </a:lnTo>
                  <a:lnTo>
                    <a:pt x="1001" y="300"/>
                  </a:lnTo>
                  <a:lnTo>
                    <a:pt x="1031" y="255"/>
                  </a:lnTo>
                  <a:lnTo>
                    <a:pt x="1046" y="195"/>
                  </a:lnTo>
                  <a:lnTo>
                    <a:pt x="1031" y="135"/>
                  </a:lnTo>
                  <a:lnTo>
                    <a:pt x="1001" y="91"/>
                  </a:lnTo>
                  <a:lnTo>
                    <a:pt x="956" y="61"/>
                  </a:lnTo>
                  <a:lnTo>
                    <a:pt x="822" y="1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7" name="Google Shape;1497;p32"/>
            <p:cNvSpPr/>
            <p:nvPr/>
          </p:nvSpPr>
          <p:spPr>
            <a:xfrm>
              <a:off x="-1506575" y="2672172"/>
              <a:ext cx="289048" cy="210488"/>
            </a:xfrm>
            <a:custGeom>
              <a:avLst/>
              <a:gdLst/>
              <a:ahLst/>
              <a:cxnLst/>
              <a:rect l="l" t="t" r="r" b="b"/>
              <a:pathLst>
                <a:path w="10280" h="7486" extrusionOk="0">
                  <a:moveTo>
                    <a:pt x="3437" y="1"/>
                  </a:moveTo>
                  <a:lnTo>
                    <a:pt x="3228" y="15"/>
                  </a:lnTo>
                  <a:lnTo>
                    <a:pt x="3004" y="45"/>
                  </a:lnTo>
                  <a:lnTo>
                    <a:pt x="2780" y="105"/>
                  </a:lnTo>
                  <a:lnTo>
                    <a:pt x="2571" y="165"/>
                  </a:lnTo>
                  <a:lnTo>
                    <a:pt x="2361" y="240"/>
                  </a:lnTo>
                  <a:lnTo>
                    <a:pt x="2167" y="329"/>
                  </a:lnTo>
                  <a:lnTo>
                    <a:pt x="1958" y="434"/>
                  </a:lnTo>
                  <a:lnTo>
                    <a:pt x="1764" y="553"/>
                  </a:lnTo>
                  <a:lnTo>
                    <a:pt x="1585" y="688"/>
                  </a:lnTo>
                  <a:lnTo>
                    <a:pt x="1405" y="837"/>
                  </a:lnTo>
                  <a:lnTo>
                    <a:pt x="1226" y="987"/>
                  </a:lnTo>
                  <a:lnTo>
                    <a:pt x="1062" y="1151"/>
                  </a:lnTo>
                  <a:lnTo>
                    <a:pt x="912" y="1330"/>
                  </a:lnTo>
                  <a:lnTo>
                    <a:pt x="763" y="1509"/>
                  </a:lnTo>
                  <a:lnTo>
                    <a:pt x="628" y="1704"/>
                  </a:lnTo>
                  <a:lnTo>
                    <a:pt x="509" y="1898"/>
                  </a:lnTo>
                  <a:lnTo>
                    <a:pt x="404" y="2107"/>
                  </a:lnTo>
                  <a:lnTo>
                    <a:pt x="300" y="2316"/>
                  </a:lnTo>
                  <a:lnTo>
                    <a:pt x="210" y="2540"/>
                  </a:lnTo>
                  <a:lnTo>
                    <a:pt x="135" y="2764"/>
                  </a:lnTo>
                  <a:lnTo>
                    <a:pt x="76" y="2988"/>
                  </a:lnTo>
                  <a:lnTo>
                    <a:pt x="31" y="3213"/>
                  </a:lnTo>
                  <a:lnTo>
                    <a:pt x="16" y="3452"/>
                  </a:lnTo>
                  <a:lnTo>
                    <a:pt x="1" y="3691"/>
                  </a:lnTo>
                  <a:lnTo>
                    <a:pt x="1" y="3915"/>
                  </a:lnTo>
                  <a:lnTo>
                    <a:pt x="16" y="4154"/>
                  </a:lnTo>
                  <a:lnTo>
                    <a:pt x="61" y="4393"/>
                  </a:lnTo>
                  <a:lnTo>
                    <a:pt x="121" y="4632"/>
                  </a:lnTo>
                  <a:lnTo>
                    <a:pt x="195" y="4856"/>
                  </a:lnTo>
                  <a:lnTo>
                    <a:pt x="300" y="5095"/>
                  </a:lnTo>
                  <a:lnTo>
                    <a:pt x="404" y="5319"/>
                  </a:lnTo>
                  <a:lnTo>
                    <a:pt x="554" y="5543"/>
                  </a:lnTo>
                  <a:lnTo>
                    <a:pt x="867" y="5991"/>
                  </a:lnTo>
                  <a:lnTo>
                    <a:pt x="1256" y="6469"/>
                  </a:lnTo>
                  <a:lnTo>
                    <a:pt x="1689" y="6962"/>
                  </a:lnTo>
                  <a:lnTo>
                    <a:pt x="2167" y="7470"/>
                  </a:lnTo>
                  <a:lnTo>
                    <a:pt x="2257" y="7485"/>
                  </a:lnTo>
                  <a:lnTo>
                    <a:pt x="2361" y="7485"/>
                  </a:lnTo>
                  <a:lnTo>
                    <a:pt x="2466" y="7470"/>
                  </a:lnTo>
                  <a:lnTo>
                    <a:pt x="2571" y="7455"/>
                  </a:lnTo>
                  <a:lnTo>
                    <a:pt x="2675" y="7425"/>
                  </a:lnTo>
                  <a:lnTo>
                    <a:pt x="2795" y="7381"/>
                  </a:lnTo>
                  <a:lnTo>
                    <a:pt x="2899" y="7321"/>
                  </a:lnTo>
                  <a:lnTo>
                    <a:pt x="3019" y="7261"/>
                  </a:lnTo>
                  <a:lnTo>
                    <a:pt x="3123" y="7186"/>
                  </a:lnTo>
                  <a:lnTo>
                    <a:pt x="3228" y="7097"/>
                  </a:lnTo>
                  <a:lnTo>
                    <a:pt x="3333" y="6992"/>
                  </a:lnTo>
                  <a:lnTo>
                    <a:pt x="3437" y="6888"/>
                  </a:lnTo>
                  <a:lnTo>
                    <a:pt x="3542" y="6768"/>
                  </a:lnTo>
                  <a:lnTo>
                    <a:pt x="3631" y="6634"/>
                  </a:lnTo>
                  <a:lnTo>
                    <a:pt x="3721" y="6499"/>
                  </a:lnTo>
                  <a:lnTo>
                    <a:pt x="3811" y="6350"/>
                  </a:lnTo>
                  <a:lnTo>
                    <a:pt x="3721" y="6185"/>
                  </a:lnTo>
                  <a:lnTo>
                    <a:pt x="3646" y="6006"/>
                  </a:lnTo>
                  <a:lnTo>
                    <a:pt x="3587" y="5827"/>
                  </a:lnTo>
                  <a:lnTo>
                    <a:pt x="3542" y="5663"/>
                  </a:lnTo>
                  <a:lnTo>
                    <a:pt x="3497" y="5483"/>
                  </a:lnTo>
                  <a:lnTo>
                    <a:pt x="3467" y="5304"/>
                  </a:lnTo>
                  <a:lnTo>
                    <a:pt x="3467" y="5125"/>
                  </a:lnTo>
                  <a:lnTo>
                    <a:pt x="3467" y="4960"/>
                  </a:lnTo>
                  <a:lnTo>
                    <a:pt x="3497" y="4796"/>
                  </a:lnTo>
                  <a:lnTo>
                    <a:pt x="3542" y="4632"/>
                  </a:lnTo>
                  <a:lnTo>
                    <a:pt x="3587" y="4482"/>
                  </a:lnTo>
                  <a:lnTo>
                    <a:pt x="3676" y="4333"/>
                  </a:lnTo>
                  <a:lnTo>
                    <a:pt x="3766" y="4199"/>
                  </a:lnTo>
                  <a:lnTo>
                    <a:pt x="3885" y="4079"/>
                  </a:lnTo>
                  <a:lnTo>
                    <a:pt x="4020" y="3974"/>
                  </a:lnTo>
                  <a:lnTo>
                    <a:pt x="4184" y="3870"/>
                  </a:lnTo>
                  <a:lnTo>
                    <a:pt x="4319" y="3795"/>
                  </a:lnTo>
                  <a:lnTo>
                    <a:pt x="4468" y="3750"/>
                  </a:lnTo>
                  <a:lnTo>
                    <a:pt x="4602" y="3706"/>
                  </a:lnTo>
                  <a:lnTo>
                    <a:pt x="4737" y="3676"/>
                  </a:lnTo>
                  <a:lnTo>
                    <a:pt x="4856" y="3661"/>
                  </a:lnTo>
                  <a:lnTo>
                    <a:pt x="4976" y="3661"/>
                  </a:lnTo>
                  <a:lnTo>
                    <a:pt x="5095" y="3676"/>
                  </a:lnTo>
                  <a:lnTo>
                    <a:pt x="5215" y="3691"/>
                  </a:lnTo>
                  <a:lnTo>
                    <a:pt x="5319" y="3720"/>
                  </a:lnTo>
                  <a:lnTo>
                    <a:pt x="5424" y="3750"/>
                  </a:lnTo>
                  <a:lnTo>
                    <a:pt x="5618" y="3855"/>
                  </a:lnTo>
                  <a:lnTo>
                    <a:pt x="5783" y="3959"/>
                  </a:lnTo>
                  <a:lnTo>
                    <a:pt x="5947" y="4094"/>
                  </a:lnTo>
                  <a:lnTo>
                    <a:pt x="6081" y="4243"/>
                  </a:lnTo>
                  <a:lnTo>
                    <a:pt x="6201" y="4393"/>
                  </a:lnTo>
                  <a:lnTo>
                    <a:pt x="6291" y="4527"/>
                  </a:lnTo>
                  <a:lnTo>
                    <a:pt x="6380" y="4662"/>
                  </a:lnTo>
                  <a:lnTo>
                    <a:pt x="6485" y="4871"/>
                  </a:lnTo>
                  <a:lnTo>
                    <a:pt x="6515" y="4945"/>
                  </a:lnTo>
                  <a:lnTo>
                    <a:pt x="6739" y="4975"/>
                  </a:lnTo>
                  <a:lnTo>
                    <a:pt x="6963" y="4990"/>
                  </a:lnTo>
                  <a:lnTo>
                    <a:pt x="7067" y="4527"/>
                  </a:lnTo>
                  <a:lnTo>
                    <a:pt x="7172" y="4079"/>
                  </a:lnTo>
                  <a:lnTo>
                    <a:pt x="7277" y="3646"/>
                  </a:lnTo>
                  <a:lnTo>
                    <a:pt x="7366" y="3198"/>
                  </a:lnTo>
                  <a:lnTo>
                    <a:pt x="7546" y="3198"/>
                  </a:lnTo>
                  <a:lnTo>
                    <a:pt x="7740" y="3168"/>
                  </a:lnTo>
                  <a:lnTo>
                    <a:pt x="7934" y="3108"/>
                  </a:lnTo>
                  <a:lnTo>
                    <a:pt x="8128" y="3018"/>
                  </a:lnTo>
                  <a:lnTo>
                    <a:pt x="8322" y="2899"/>
                  </a:lnTo>
                  <a:lnTo>
                    <a:pt x="8502" y="2764"/>
                  </a:lnTo>
                  <a:lnTo>
                    <a:pt x="8681" y="2615"/>
                  </a:lnTo>
                  <a:lnTo>
                    <a:pt x="8845" y="2451"/>
                  </a:lnTo>
                  <a:lnTo>
                    <a:pt x="9547" y="2764"/>
                  </a:lnTo>
                  <a:lnTo>
                    <a:pt x="9906" y="2914"/>
                  </a:lnTo>
                  <a:lnTo>
                    <a:pt x="10100" y="2973"/>
                  </a:lnTo>
                  <a:lnTo>
                    <a:pt x="10279" y="3018"/>
                  </a:lnTo>
                  <a:lnTo>
                    <a:pt x="10115" y="2809"/>
                  </a:lnTo>
                  <a:lnTo>
                    <a:pt x="9921" y="2615"/>
                  </a:lnTo>
                  <a:lnTo>
                    <a:pt x="9712" y="2451"/>
                  </a:lnTo>
                  <a:lnTo>
                    <a:pt x="9488" y="2316"/>
                  </a:lnTo>
                  <a:lnTo>
                    <a:pt x="8860" y="1958"/>
                  </a:lnTo>
                  <a:lnTo>
                    <a:pt x="8143" y="1584"/>
                  </a:lnTo>
                  <a:lnTo>
                    <a:pt x="7351" y="1196"/>
                  </a:lnTo>
                  <a:lnTo>
                    <a:pt x="6948" y="1001"/>
                  </a:lnTo>
                  <a:lnTo>
                    <a:pt x="6530" y="822"/>
                  </a:lnTo>
                  <a:lnTo>
                    <a:pt x="6111" y="658"/>
                  </a:lnTo>
                  <a:lnTo>
                    <a:pt x="5693" y="494"/>
                  </a:lnTo>
                  <a:lnTo>
                    <a:pt x="5290" y="359"/>
                  </a:lnTo>
                  <a:lnTo>
                    <a:pt x="4886" y="240"/>
                  </a:lnTo>
                  <a:lnTo>
                    <a:pt x="4498" y="135"/>
                  </a:lnTo>
                  <a:lnTo>
                    <a:pt x="4124" y="60"/>
                  </a:lnTo>
                  <a:lnTo>
                    <a:pt x="3766" y="15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8" name="Google Shape;1498;p32"/>
            <p:cNvSpPr/>
            <p:nvPr/>
          </p:nvSpPr>
          <p:spPr>
            <a:xfrm>
              <a:off x="-1254950" y="2797773"/>
              <a:ext cx="50865" cy="99592"/>
            </a:xfrm>
            <a:custGeom>
              <a:avLst/>
              <a:gdLst/>
              <a:ahLst/>
              <a:cxnLst/>
              <a:rect l="l" t="t" r="r" b="b"/>
              <a:pathLst>
                <a:path w="1809" h="3542" extrusionOk="0">
                  <a:moveTo>
                    <a:pt x="1301" y="180"/>
                  </a:moveTo>
                  <a:lnTo>
                    <a:pt x="1360" y="210"/>
                  </a:lnTo>
                  <a:lnTo>
                    <a:pt x="1405" y="239"/>
                  </a:lnTo>
                  <a:lnTo>
                    <a:pt x="1450" y="284"/>
                  </a:lnTo>
                  <a:lnTo>
                    <a:pt x="1495" y="344"/>
                  </a:lnTo>
                  <a:lnTo>
                    <a:pt x="1540" y="419"/>
                  </a:lnTo>
                  <a:lnTo>
                    <a:pt x="1569" y="508"/>
                  </a:lnTo>
                  <a:lnTo>
                    <a:pt x="1614" y="718"/>
                  </a:lnTo>
                  <a:lnTo>
                    <a:pt x="1644" y="957"/>
                  </a:lnTo>
                  <a:lnTo>
                    <a:pt x="1629" y="1240"/>
                  </a:lnTo>
                  <a:lnTo>
                    <a:pt x="1599" y="1554"/>
                  </a:lnTo>
                  <a:lnTo>
                    <a:pt x="1540" y="1883"/>
                  </a:lnTo>
                  <a:lnTo>
                    <a:pt x="1525" y="1928"/>
                  </a:lnTo>
                  <a:lnTo>
                    <a:pt x="1480" y="2092"/>
                  </a:lnTo>
                  <a:lnTo>
                    <a:pt x="1375" y="2391"/>
                  </a:lnTo>
                  <a:lnTo>
                    <a:pt x="1271" y="2660"/>
                  </a:lnTo>
                  <a:lnTo>
                    <a:pt x="1136" y="2884"/>
                  </a:lnTo>
                  <a:lnTo>
                    <a:pt x="1002" y="3078"/>
                  </a:lnTo>
                  <a:lnTo>
                    <a:pt x="882" y="3212"/>
                  </a:lnTo>
                  <a:lnTo>
                    <a:pt x="748" y="3317"/>
                  </a:lnTo>
                  <a:lnTo>
                    <a:pt x="688" y="3347"/>
                  </a:lnTo>
                  <a:lnTo>
                    <a:pt x="628" y="3362"/>
                  </a:lnTo>
                  <a:lnTo>
                    <a:pt x="569" y="3377"/>
                  </a:lnTo>
                  <a:lnTo>
                    <a:pt x="509" y="3362"/>
                  </a:lnTo>
                  <a:lnTo>
                    <a:pt x="464" y="3347"/>
                  </a:lnTo>
                  <a:lnTo>
                    <a:pt x="404" y="3302"/>
                  </a:lnTo>
                  <a:lnTo>
                    <a:pt x="359" y="3257"/>
                  </a:lnTo>
                  <a:lnTo>
                    <a:pt x="315" y="3197"/>
                  </a:lnTo>
                  <a:lnTo>
                    <a:pt x="285" y="3123"/>
                  </a:lnTo>
                  <a:lnTo>
                    <a:pt x="255" y="3033"/>
                  </a:lnTo>
                  <a:lnTo>
                    <a:pt x="195" y="2824"/>
                  </a:lnTo>
                  <a:lnTo>
                    <a:pt x="180" y="2570"/>
                  </a:lnTo>
                  <a:lnTo>
                    <a:pt x="180" y="2271"/>
                  </a:lnTo>
                  <a:lnTo>
                    <a:pt x="225" y="1957"/>
                  </a:lnTo>
                  <a:lnTo>
                    <a:pt x="285" y="1614"/>
                  </a:lnTo>
                  <a:lnTo>
                    <a:pt x="389" y="1285"/>
                  </a:lnTo>
                  <a:lnTo>
                    <a:pt x="509" y="986"/>
                  </a:lnTo>
                  <a:lnTo>
                    <a:pt x="628" y="732"/>
                  </a:lnTo>
                  <a:lnTo>
                    <a:pt x="778" y="523"/>
                  </a:lnTo>
                  <a:lnTo>
                    <a:pt x="912" y="359"/>
                  </a:lnTo>
                  <a:lnTo>
                    <a:pt x="987" y="299"/>
                  </a:lnTo>
                  <a:lnTo>
                    <a:pt x="1047" y="239"/>
                  </a:lnTo>
                  <a:lnTo>
                    <a:pt x="1121" y="210"/>
                  </a:lnTo>
                  <a:lnTo>
                    <a:pt x="1181" y="180"/>
                  </a:lnTo>
                  <a:close/>
                  <a:moveTo>
                    <a:pt x="1256" y="0"/>
                  </a:moveTo>
                  <a:lnTo>
                    <a:pt x="1181" y="15"/>
                  </a:lnTo>
                  <a:lnTo>
                    <a:pt x="1091" y="30"/>
                  </a:lnTo>
                  <a:lnTo>
                    <a:pt x="1002" y="75"/>
                  </a:lnTo>
                  <a:lnTo>
                    <a:pt x="912" y="135"/>
                  </a:lnTo>
                  <a:lnTo>
                    <a:pt x="823" y="195"/>
                  </a:lnTo>
                  <a:lnTo>
                    <a:pt x="748" y="284"/>
                  </a:lnTo>
                  <a:lnTo>
                    <a:pt x="658" y="389"/>
                  </a:lnTo>
                  <a:lnTo>
                    <a:pt x="583" y="493"/>
                  </a:lnTo>
                  <a:lnTo>
                    <a:pt x="494" y="628"/>
                  </a:lnTo>
                  <a:lnTo>
                    <a:pt x="359" y="897"/>
                  </a:lnTo>
                  <a:lnTo>
                    <a:pt x="225" y="1225"/>
                  </a:lnTo>
                  <a:lnTo>
                    <a:pt x="120" y="1584"/>
                  </a:lnTo>
                  <a:lnTo>
                    <a:pt x="46" y="1943"/>
                  </a:lnTo>
                  <a:lnTo>
                    <a:pt x="1" y="2286"/>
                  </a:lnTo>
                  <a:lnTo>
                    <a:pt x="1" y="2600"/>
                  </a:lnTo>
                  <a:lnTo>
                    <a:pt x="16" y="2749"/>
                  </a:lnTo>
                  <a:lnTo>
                    <a:pt x="31" y="2884"/>
                  </a:lnTo>
                  <a:lnTo>
                    <a:pt x="61" y="3018"/>
                  </a:lnTo>
                  <a:lnTo>
                    <a:pt x="105" y="3123"/>
                  </a:lnTo>
                  <a:lnTo>
                    <a:pt x="135" y="3227"/>
                  </a:lnTo>
                  <a:lnTo>
                    <a:pt x="195" y="3317"/>
                  </a:lnTo>
                  <a:lnTo>
                    <a:pt x="255" y="3392"/>
                  </a:lnTo>
                  <a:lnTo>
                    <a:pt x="315" y="3451"/>
                  </a:lnTo>
                  <a:lnTo>
                    <a:pt x="389" y="3511"/>
                  </a:lnTo>
                  <a:lnTo>
                    <a:pt x="464" y="3526"/>
                  </a:lnTo>
                  <a:lnTo>
                    <a:pt x="554" y="3541"/>
                  </a:lnTo>
                  <a:lnTo>
                    <a:pt x="628" y="3541"/>
                  </a:lnTo>
                  <a:lnTo>
                    <a:pt x="718" y="3511"/>
                  </a:lnTo>
                  <a:lnTo>
                    <a:pt x="808" y="3481"/>
                  </a:lnTo>
                  <a:lnTo>
                    <a:pt x="882" y="3422"/>
                  </a:lnTo>
                  <a:lnTo>
                    <a:pt x="972" y="3362"/>
                  </a:lnTo>
                  <a:lnTo>
                    <a:pt x="1047" y="3287"/>
                  </a:lnTo>
                  <a:lnTo>
                    <a:pt x="1136" y="3183"/>
                  </a:lnTo>
                  <a:lnTo>
                    <a:pt x="1286" y="2973"/>
                  </a:lnTo>
                  <a:lnTo>
                    <a:pt x="1435" y="2704"/>
                  </a:lnTo>
                  <a:lnTo>
                    <a:pt x="1569" y="2406"/>
                  </a:lnTo>
                  <a:lnTo>
                    <a:pt x="1674" y="2062"/>
                  </a:lnTo>
                  <a:lnTo>
                    <a:pt x="1689" y="1972"/>
                  </a:lnTo>
                  <a:lnTo>
                    <a:pt x="1719" y="1898"/>
                  </a:lnTo>
                  <a:lnTo>
                    <a:pt x="1779" y="1539"/>
                  </a:lnTo>
                  <a:lnTo>
                    <a:pt x="1809" y="1211"/>
                  </a:lnTo>
                  <a:lnTo>
                    <a:pt x="1809" y="912"/>
                  </a:lnTo>
                  <a:lnTo>
                    <a:pt x="1779" y="643"/>
                  </a:lnTo>
                  <a:lnTo>
                    <a:pt x="1749" y="508"/>
                  </a:lnTo>
                  <a:lnTo>
                    <a:pt x="1704" y="404"/>
                  </a:lnTo>
                  <a:lnTo>
                    <a:pt x="1659" y="299"/>
                  </a:lnTo>
                  <a:lnTo>
                    <a:pt x="1614" y="225"/>
                  </a:lnTo>
                  <a:lnTo>
                    <a:pt x="1555" y="150"/>
                  </a:lnTo>
                  <a:lnTo>
                    <a:pt x="1495" y="90"/>
                  </a:lnTo>
                  <a:lnTo>
                    <a:pt x="1420" y="45"/>
                  </a:lnTo>
                  <a:lnTo>
                    <a:pt x="1345" y="15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9" name="Google Shape;1499;p32"/>
            <p:cNvSpPr/>
            <p:nvPr/>
          </p:nvSpPr>
          <p:spPr>
            <a:xfrm>
              <a:off x="-1213364" y="2850268"/>
              <a:ext cx="11388" cy="8435"/>
            </a:xfrm>
            <a:custGeom>
              <a:avLst/>
              <a:gdLst/>
              <a:ahLst/>
              <a:cxnLst/>
              <a:rect l="l" t="t" r="r" b="b"/>
              <a:pathLst>
                <a:path w="405" h="300" extrusionOk="0">
                  <a:moveTo>
                    <a:pt x="120" y="1"/>
                  </a:moveTo>
                  <a:lnTo>
                    <a:pt x="61" y="16"/>
                  </a:lnTo>
                  <a:lnTo>
                    <a:pt x="46" y="61"/>
                  </a:lnTo>
                  <a:lnTo>
                    <a:pt x="1" y="225"/>
                  </a:lnTo>
                  <a:lnTo>
                    <a:pt x="31" y="225"/>
                  </a:lnTo>
                  <a:lnTo>
                    <a:pt x="61" y="210"/>
                  </a:lnTo>
                  <a:lnTo>
                    <a:pt x="90" y="195"/>
                  </a:lnTo>
                  <a:lnTo>
                    <a:pt x="135" y="180"/>
                  </a:lnTo>
                  <a:lnTo>
                    <a:pt x="165" y="180"/>
                  </a:lnTo>
                  <a:lnTo>
                    <a:pt x="195" y="195"/>
                  </a:lnTo>
                  <a:lnTo>
                    <a:pt x="210" y="225"/>
                  </a:lnTo>
                  <a:lnTo>
                    <a:pt x="240" y="255"/>
                  </a:lnTo>
                  <a:lnTo>
                    <a:pt x="255" y="285"/>
                  </a:lnTo>
                  <a:lnTo>
                    <a:pt x="285" y="300"/>
                  </a:lnTo>
                  <a:lnTo>
                    <a:pt x="359" y="300"/>
                  </a:lnTo>
                  <a:lnTo>
                    <a:pt x="389" y="270"/>
                  </a:lnTo>
                  <a:lnTo>
                    <a:pt x="404" y="240"/>
                  </a:lnTo>
                  <a:lnTo>
                    <a:pt x="404" y="210"/>
                  </a:lnTo>
                  <a:lnTo>
                    <a:pt x="389" y="180"/>
                  </a:lnTo>
                  <a:lnTo>
                    <a:pt x="359" y="120"/>
                  </a:lnTo>
                  <a:lnTo>
                    <a:pt x="315" y="76"/>
                  </a:lnTo>
                  <a:lnTo>
                    <a:pt x="270" y="46"/>
                  </a:lnTo>
                  <a:lnTo>
                    <a:pt x="240" y="31"/>
                  </a:lnTo>
                  <a:lnTo>
                    <a:pt x="210" y="16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0" name="Google Shape;1500;p32"/>
            <p:cNvSpPr/>
            <p:nvPr/>
          </p:nvSpPr>
          <p:spPr>
            <a:xfrm>
              <a:off x="-1310820" y="2817933"/>
              <a:ext cx="65148" cy="22297"/>
            </a:xfrm>
            <a:custGeom>
              <a:avLst/>
              <a:gdLst/>
              <a:ahLst/>
              <a:cxnLst/>
              <a:rect l="l" t="t" r="r" b="b"/>
              <a:pathLst>
                <a:path w="2317" h="793" extrusionOk="0">
                  <a:moveTo>
                    <a:pt x="1" y="1"/>
                  </a:moveTo>
                  <a:lnTo>
                    <a:pt x="1" y="180"/>
                  </a:lnTo>
                  <a:lnTo>
                    <a:pt x="2212" y="792"/>
                  </a:lnTo>
                  <a:lnTo>
                    <a:pt x="2257" y="792"/>
                  </a:lnTo>
                  <a:lnTo>
                    <a:pt x="2287" y="777"/>
                  </a:lnTo>
                  <a:lnTo>
                    <a:pt x="2302" y="762"/>
                  </a:lnTo>
                  <a:lnTo>
                    <a:pt x="2316" y="733"/>
                  </a:lnTo>
                  <a:lnTo>
                    <a:pt x="2316" y="703"/>
                  </a:lnTo>
                  <a:lnTo>
                    <a:pt x="2316" y="673"/>
                  </a:lnTo>
                  <a:lnTo>
                    <a:pt x="2287" y="643"/>
                  </a:lnTo>
                  <a:lnTo>
                    <a:pt x="2257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1" name="Google Shape;1501;p32"/>
            <p:cNvSpPr/>
            <p:nvPr/>
          </p:nvSpPr>
          <p:spPr>
            <a:xfrm>
              <a:off x="-1845561" y="4073494"/>
              <a:ext cx="930464" cy="580148"/>
            </a:xfrm>
            <a:custGeom>
              <a:avLst/>
              <a:gdLst/>
              <a:ahLst/>
              <a:cxnLst/>
              <a:rect l="l" t="t" r="r" b="b"/>
              <a:pathLst>
                <a:path w="33092" h="20633" extrusionOk="0">
                  <a:moveTo>
                    <a:pt x="18317" y="1"/>
                  </a:moveTo>
                  <a:lnTo>
                    <a:pt x="7441" y="4781"/>
                  </a:lnTo>
                  <a:lnTo>
                    <a:pt x="7560" y="5020"/>
                  </a:lnTo>
                  <a:lnTo>
                    <a:pt x="7725" y="5289"/>
                  </a:lnTo>
                  <a:lnTo>
                    <a:pt x="7964" y="5663"/>
                  </a:lnTo>
                  <a:lnTo>
                    <a:pt x="8277" y="6111"/>
                  </a:lnTo>
                  <a:lnTo>
                    <a:pt x="8471" y="6365"/>
                  </a:lnTo>
                  <a:lnTo>
                    <a:pt x="8696" y="6634"/>
                  </a:lnTo>
                  <a:lnTo>
                    <a:pt x="8935" y="6918"/>
                  </a:lnTo>
                  <a:lnTo>
                    <a:pt x="9189" y="7217"/>
                  </a:lnTo>
                  <a:lnTo>
                    <a:pt x="9487" y="7530"/>
                  </a:lnTo>
                  <a:lnTo>
                    <a:pt x="9801" y="7844"/>
                  </a:lnTo>
                  <a:lnTo>
                    <a:pt x="10160" y="8173"/>
                  </a:lnTo>
                  <a:lnTo>
                    <a:pt x="10533" y="8501"/>
                  </a:lnTo>
                  <a:lnTo>
                    <a:pt x="10937" y="8845"/>
                  </a:lnTo>
                  <a:lnTo>
                    <a:pt x="11370" y="9189"/>
                  </a:lnTo>
                  <a:lnTo>
                    <a:pt x="11848" y="9532"/>
                  </a:lnTo>
                  <a:lnTo>
                    <a:pt x="12341" y="9876"/>
                  </a:lnTo>
                  <a:lnTo>
                    <a:pt x="12879" y="10234"/>
                  </a:lnTo>
                  <a:lnTo>
                    <a:pt x="13446" y="10578"/>
                  </a:lnTo>
                  <a:lnTo>
                    <a:pt x="14059" y="10922"/>
                  </a:lnTo>
                  <a:lnTo>
                    <a:pt x="14686" y="11265"/>
                  </a:lnTo>
                  <a:lnTo>
                    <a:pt x="15374" y="11594"/>
                  </a:lnTo>
                  <a:lnTo>
                    <a:pt x="16091" y="11923"/>
                  </a:lnTo>
                  <a:lnTo>
                    <a:pt x="16838" y="12236"/>
                  </a:lnTo>
                  <a:lnTo>
                    <a:pt x="17629" y="12550"/>
                  </a:lnTo>
                  <a:lnTo>
                    <a:pt x="18466" y="12849"/>
                  </a:lnTo>
                  <a:lnTo>
                    <a:pt x="19333" y="13133"/>
                  </a:lnTo>
                  <a:lnTo>
                    <a:pt x="19228" y="13103"/>
                  </a:lnTo>
                  <a:lnTo>
                    <a:pt x="18899" y="12998"/>
                  </a:lnTo>
                  <a:lnTo>
                    <a:pt x="18660" y="12938"/>
                  </a:lnTo>
                  <a:lnTo>
                    <a:pt x="18362" y="12879"/>
                  </a:lnTo>
                  <a:lnTo>
                    <a:pt x="18003" y="12819"/>
                  </a:lnTo>
                  <a:lnTo>
                    <a:pt x="17585" y="12759"/>
                  </a:lnTo>
                  <a:lnTo>
                    <a:pt x="17122" y="12714"/>
                  </a:lnTo>
                  <a:lnTo>
                    <a:pt x="16599" y="12684"/>
                  </a:lnTo>
                  <a:lnTo>
                    <a:pt x="16016" y="12655"/>
                  </a:lnTo>
                  <a:lnTo>
                    <a:pt x="15374" y="12655"/>
                  </a:lnTo>
                  <a:lnTo>
                    <a:pt x="14671" y="12684"/>
                  </a:lnTo>
                  <a:lnTo>
                    <a:pt x="13924" y="12729"/>
                  </a:lnTo>
                  <a:lnTo>
                    <a:pt x="13103" y="12804"/>
                  </a:lnTo>
                  <a:lnTo>
                    <a:pt x="12236" y="12923"/>
                  </a:lnTo>
                  <a:lnTo>
                    <a:pt x="11310" y="13073"/>
                  </a:lnTo>
                  <a:lnTo>
                    <a:pt x="10339" y="13267"/>
                  </a:lnTo>
                  <a:lnTo>
                    <a:pt x="9323" y="13491"/>
                  </a:lnTo>
                  <a:lnTo>
                    <a:pt x="8307" y="13745"/>
                  </a:lnTo>
                  <a:lnTo>
                    <a:pt x="7276" y="14014"/>
                  </a:lnTo>
                  <a:lnTo>
                    <a:pt x="6260" y="14298"/>
                  </a:lnTo>
                  <a:lnTo>
                    <a:pt x="5274" y="14582"/>
                  </a:lnTo>
                  <a:lnTo>
                    <a:pt x="4318" y="14866"/>
                  </a:lnTo>
                  <a:lnTo>
                    <a:pt x="2600" y="15403"/>
                  </a:lnTo>
                  <a:lnTo>
                    <a:pt x="1241" y="15852"/>
                  </a:lnTo>
                  <a:lnTo>
                    <a:pt x="1" y="16285"/>
                  </a:lnTo>
                  <a:lnTo>
                    <a:pt x="105" y="19796"/>
                  </a:lnTo>
                  <a:lnTo>
                    <a:pt x="29880" y="20632"/>
                  </a:lnTo>
                  <a:lnTo>
                    <a:pt x="30104" y="20617"/>
                  </a:lnTo>
                  <a:lnTo>
                    <a:pt x="30313" y="20602"/>
                  </a:lnTo>
                  <a:lnTo>
                    <a:pt x="30522" y="20572"/>
                  </a:lnTo>
                  <a:lnTo>
                    <a:pt x="30717" y="20528"/>
                  </a:lnTo>
                  <a:lnTo>
                    <a:pt x="30926" y="20468"/>
                  </a:lnTo>
                  <a:lnTo>
                    <a:pt x="31105" y="20408"/>
                  </a:lnTo>
                  <a:lnTo>
                    <a:pt x="31299" y="20319"/>
                  </a:lnTo>
                  <a:lnTo>
                    <a:pt x="31478" y="20229"/>
                  </a:lnTo>
                  <a:lnTo>
                    <a:pt x="31643" y="20124"/>
                  </a:lnTo>
                  <a:lnTo>
                    <a:pt x="31807" y="20020"/>
                  </a:lnTo>
                  <a:lnTo>
                    <a:pt x="31957" y="19885"/>
                  </a:lnTo>
                  <a:lnTo>
                    <a:pt x="32106" y="19766"/>
                  </a:lnTo>
                  <a:lnTo>
                    <a:pt x="32240" y="19616"/>
                  </a:lnTo>
                  <a:lnTo>
                    <a:pt x="32375" y="19467"/>
                  </a:lnTo>
                  <a:lnTo>
                    <a:pt x="32479" y="19318"/>
                  </a:lnTo>
                  <a:lnTo>
                    <a:pt x="32599" y="19153"/>
                  </a:lnTo>
                  <a:lnTo>
                    <a:pt x="32689" y="18989"/>
                  </a:lnTo>
                  <a:lnTo>
                    <a:pt x="32778" y="18825"/>
                  </a:lnTo>
                  <a:lnTo>
                    <a:pt x="32868" y="18645"/>
                  </a:lnTo>
                  <a:lnTo>
                    <a:pt x="32928" y="18451"/>
                  </a:lnTo>
                  <a:lnTo>
                    <a:pt x="32987" y="18272"/>
                  </a:lnTo>
                  <a:lnTo>
                    <a:pt x="33032" y="18078"/>
                  </a:lnTo>
                  <a:lnTo>
                    <a:pt x="33062" y="17883"/>
                  </a:lnTo>
                  <a:lnTo>
                    <a:pt x="33092" y="17689"/>
                  </a:lnTo>
                  <a:lnTo>
                    <a:pt x="33092" y="17495"/>
                  </a:lnTo>
                  <a:lnTo>
                    <a:pt x="33092" y="17286"/>
                  </a:lnTo>
                  <a:lnTo>
                    <a:pt x="33077" y="17092"/>
                  </a:lnTo>
                  <a:lnTo>
                    <a:pt x="33047" y="16882"/>
                  </a:lnTo>
                  <a:lnTo>
                    <a:pt x="33002" y="16673"/>
                  </a:lnTo>
                  <a:lnTo>
                    <a:pt x="32943" y="16479"/>
                  </a:lnTo>
                  <a:lnTo>
                    <a:pt x="32868" y="16270"/>
                  </a:lnTo>
                  <a:lnTo>
                    <a:pt x="32778" y="16076"/>
                  </a:lnTo>
                  <a:lnTo>
                    <a:pt x="32524" y="15568"/>
                  </a:lnTo>
                  <a:lnTo>
                    <a:pt x="32225" y="15045"/>
                  </a:lnTo>
                  <a:lnTo>
                    <a:pt x="31912" y="14507"/>
                  </a:lnTo>
                  <a:lnTo>
                    <a:pt x="31553" y="13969"/>
                  </a:lnTo>
                  <a:lnTo>
                    <a:pt x="31180" y="13416"/>
                  </a:lnTo>
                  <a:lnTo>
                    <a:pt x="30791" y="12849"/>
                  </a:lnTo>
                  <a:lnTo>
                    <a:pt x="30373" y="12281"/>
                  </a:lnTo>
                  <a:lnTo>
                    <a:pt x="29925" y="11698"/>
                  </a:lnTo>
                  <a:lnTo>
                    <a:pt x="29462" y="11116"/>
                  </a:lnTo>
                  <a:lnTo>
                    <a:pt x="28984" y="10533"/>
                  </a:lnTo>
                  <a:lnTo>
                    <a:pt x="28506" y="9950"/>
                  </a:lnTo>
                  <a:lnTo>
                    <a:pt x="27998" y="9368"/>
                  </a:lnTo>
                  <a:lnTo>
                    <a:pt x="26967" y="8203"/>
                  </a:lnTo>
                  <a:lnTo>
                    <a:pt x="25891" y="7052"/>
                  </a:lnTo>
                  <a:lnTo>
                    <a:pt x="24830" y="5947"/>
                  </a:lnTo>
                  <a:lnTo>
                    <a:pt x="23755" y="4871"/>
                  </a:lnTo>
                  <a:lnTo>
                    <a:pt x="22709" y="3855"/>
                  </a:lnTo>
                  <a:lnTo>
                    <a:pt x="21693" y="2914"/>
                  </a:lnTo>
                  <a:lnTo>
                    <a:pt x="20737" y="2033"/>
                  </a:lnTo>
                  <a:lnTo>
                    <a:pt x="19841" y="1256"/>
                  </a:lnTo>
                  <a:lnTo>
                    <a:pt x="19034" y="583"/>
                  </a:lnTo>
                  <a:lnTo>
                    <a:pt x="18317" y="1"/>
                  </a:lnTo>
                  <a:close/>
                </a:path>
              </a:pathLst>
            </a:custGeom>
            <a:solidFill>
              <a:srgbClr val="6C1B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2" name="Google Shape;1502;p32"/>
            <p:cNvSpPr/>
            <p:nvPr/>
          </p:nvSpPr>
          <p:spPr>
            <a:xfrm>
              <a:off x="-1989636" y="4530938"/>
              <a:ext cx="144102" cy="100436"/>
            </a:xfrm>
            <a:custGeom>
              <a:avLst/>
              <a:gdLst/>
              <a:ahLst/>
              <a:cxnLst/>
              <a:rect l="l" t="t" r="r" b="b"/>
              <a:pathLst>
                <a:path w="5125" h="3572" extrusionOk="0">
                  <a:moveTo>
                    <a:pt x="5125" y="1"/>
                  </a:moveTo>
                  <a:lnTo>
                    <a:pt x="2480" y="464"/>
                  </a:lnTo>
                  <a:lnTo>
                    <a:pt x="2271" y="748"/>
                  </a:lnTo>
                  <a:lnTo>
                    <a:pt x="1718" y="1480"/>
                  </a:lnTo>
                  <a:lnTo>
                    <a:pt x="1345" y="1958"/>
                  </a:lnTo>
                  <a:lnTo>
                    <a:pt x="927" y="2481"/>
                  </a:lnTo>
                  <a:lnTo>
                    <a:pt x="479" y="3034"/>
                  </a:lnTo>
                  <a:lnTo>
                    <a:pt x="0" y="3571"/>
                  </a:lnTo>
                  <a:lnTo>
                    <a:pt x="4916" y="2989"/>
                  </a:lnTo>
                  <a:lnTo>
                    <a:pt x="5125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3" name="Google Shape;1503;p32"/>
            <p:cNvSpPr/>
            <p:nvPr/>
          </p:nvSpPr>
          <p:spPr>
            <a:xfrm>
              <a:off x="-1876209" y="4511622"/>
              <a:ext cx="67229" cy="128581"/>
            </a:xfrm>
            <a:custGeom>
              <a:avLst/>
              <a:gdLst/>
              <a:ahLst/>
              <a:cxnLst/>
              <a:rect l="l" t="t" r="r" b="b"/>
              <a:pathLst>
                <a:path w="2391" h="4573" extrusionOk="0">
                  <a:moveTo>
                    <a:pt x="1330" y="1"/>
                  </a:moveTo>
                  <a:lnTo>
                    <a:pt x="1061" y="16"/>
                  </a:lnTo>
                  <a:lnTo>
                    <a:pt x="777" y="31"/>
                  </a:lnTo>
                  <a:lnTo>
                    <a:pt x="508" y="90"/>
                  </a:lnTo>
                  <a:lnTo>
                    <a:pt x="209" y="150"/>
                  </a:lnTo>
                  <a:lnTo>
                    <a:pt x="0" y="4393"/>
                  </a:lnTo>
                  <a:lnTo>
                    <a:pt x="269" y="4483"/>
                  </a:lnTo>
                  <a:lnTo>
                    <a:pt x="538" y="4542"/>
                  </a:lnTo>
                  <a:lnTo>
                    <a:pt x="792" y="4572"/>
                  </a:lnTo>
                  <a:lnTo>
                    <a:pt x="1061" y="4572"/>
                  </a:lnTo>
                  <a:lnTo>
                    <a:pt x="1315" y="4557"/>
                  </a:lnTo>
                  <a:lnTo>
                    <a:pt x="1584" y="4527"/>
                  </a:lnTo>
                  <a:lnTo>
                    <a:pt x="1868" y="4468"/>
                  </a:lnTo>
                  <a:lnTo>
                    <a:pt x="2151" y="4393"/>
                  </a:lnTo>
                  <a:lnTo>
                    <a:pt x="2390" y="105"/>
                  </a:lnTo>
                  <a:lnTo>
                    <a:pt x="2122" y="60"/>
                  </a:lnTo>
                  <a:lnTo>
                    <a:pt x="1853" y="3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rgbClr val="4C0C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4" name="Google Shape;1504;p32"/>
            <p:cNvSpPr/>
            <p:nvPr/>
          </p:nvSpPr>
          <p:spPr>
            <a:xfrm>
              <a:off x="-2237465" y="4441890"/>
              <a:ext cx="346576" cy="242401"/>
            </a:xfrm>
            <a:custGeom>
              <a:avLst/>
              <a:gdLst/>
              <a:ahLst/>
              <a:cxnLst/>
              <a:rect l="l" t="t" r="r" b="b"/>
              <a:pathLst>
                <a:path w="12326" h="8621" extrusionOk="0">
                  <a:moveTo>
                    <a:pt x="9502" y="1"/>
                  </a:moveTo>
                  <a:lnTo>
                    <a:pt x="7993" y="1076"/>
                  </a:lnTo>
                  <a:lnTo>
                    <a:pt x="6454" y="2197"/>
                  </a:lnTo>
                  <a:lnTo>
                    <a:pt x="4691" y="3482"/>
                  </a:lnTo>
                  <a:lnTo>
                    <a:pt x="3810" y="4154"/>
                  </a:lnTo>
                  <a:lnTo>
                    <a:pt x="2943" y="4811"/>
                  </a:lnTo>
                  <a:lnTo>
                    <a:pt x="2136" y="5439"/>
                  </a:lnTo>
                  <a:lnTo>
                    <a:pt x="1419" y="6006"/>
                  </a:lnTo>
                  <a:lnTo>
                    <a:pt x="822" y="6514"/>
                  </a:lnTo>
                  <a:lnTo>
                    <a:pt x="374" y="6933"/>
                  </a:lnTo>
                  <a:lnTo>
                    <a:pt x="209" y="7112"/>
                  </a:lnTo>
                  <a:lnTo>
                    <a:pt x="90" y="7246"/>
                  </a:lnTo>
                  <a:lnTo>
                    <a:pt x="15" y="7351"/>
                  </a:lnTo>
                  <a:lnTo>
                    <a:pt x="0" y="7396"/>
                  </a:lnTo>
                  <a:lnTo>
                    <a:pt x="0" y="7426"/>
                  </a:lnTo>
                  <a:lnTo>
                    <a:pt x="75" y="7680"/>
                  </a:lnTo>
                  <a:lnTo>
                    <a:pt x="120" y="7814"/>
                  </a:lnTo>
                  <a:lnTo>
                    <a:pt x="179" y="7934"/>
                  </a:lnTo>
                  <a:lnTo>
                    <a:pt x="254" y="8068"/>
                  </a:lnTo>
                  <a:lnTo>
                    <a:pt x="329" y="8188"/>
                  </a:lnTo>
                  <a:lnTo>
                    <a:pt x="433" y="8307"/>
                  </a:lnTo>
                  <a:lnTo>
                    <a:pt x="538" y="8397"/>
                  </a:lnTo>
                  <a:lnTo>
                    <a:pt x="657" y="8486"/>
                  </a:lnTo>
                  <a:lnTo>
                    <a:pt x="792" y="8561"/>
                  </a:lnTo>
                  <a:lnTo>
                    <a:pt x="941" y="8591"/>
                  </a:lnTo>
                  <a:lnTo>
                    <a:pt x="1121" y="8621"/>
                  </a:lnTo>
                  <a:lnTo>
                    <a:pt x="1300" y="8606"/>
                  </a:lnTo>
                  <a:lnTo>
                    <a:pt x="1509" y="8561"/>
                  </a:lnTo>
                  <a:lnTo>
                    <a:pt x="1733" y="8486"/>
                  </a:lnTo>
                  <a:lnTo>
                    <a:pt x="1972" y="8367"/>
                  </a:lnTo>
                  <a:lnTo>
                    <a:pt x="2196" y="8277"/>
                  </a:lnTo>
                  <a:lnTo>
                    <a:pt x="2465" y="8188"/>
                  </a:lnTo>
                  <a:lnTo>
                    <a:pt x="2764" y="8098"/>
                  </a:lnTo>
                  <a:lnTo>
                    <a:pt x="3122" y="8023"/>
                  </a:lnTo>
                  <a:lnTo>
                    <a:pt x="3511" y="7964"/>
                  </a:lnTo>
                  <a:lnTo>
                    <a:pt x="3914" y="7889"/>
                  </a:lnTo>
                  <a:lnTo>
                    <a:pt x="4796" y="7784"/>
                  </a:lnTo>
                  <a:lnTo>
                    <a:pt x="5408" y="7724"/>
                  </a:lnTo>
                  <a:lnTo>
                    <a:pt x="5662" y="7695"/>
                  </a:lnTo>
                  <a:lnTo>
                    <a:pt x="6320" y="7635"/>
                  </a:lnTo>
                  <a:lnTo>
                    <a:pt x="6723" y="7605"/>
                  </a:lnTo>
                  <a:lnTo>
                    <a:pt x="7276" y="7560"/>
                  </a:lnTo>
                  <a:lnTo>
                    <a:pt x="8053" y="7485"/>
                  </a:lnTo>
                  <a:lnTo>
                    <a:pt x="8710" y="7411"/>
                  </a:lnTo>
                  <a:lnTo>
                    <a:pt x="8964" y="7381"/>
                  </a:lnTo>
                  <a:lnTo>
                    <a:pt x="9173" y="7336"/>
                  </a:lnTo>
                  <a:lnTo>
                    <a:pt x="9337" y="7306"/>
                  </a:lnTo>
                  <a:lnTo>
                    <a:pt x="9427" y="7261"/>
                  </a:lnTo>
                  <a:lnTo>
                    <a:pt x="9517" y="7187"/>
                  </a:lnTo>
                  <a:lnTo>
                    <a:pt x="9591" y="7097"/>
                  </a:lnTo>
                  <a:lnTo>
                    <a:pt x="9651" y="6992"/>
                  </a:lnTo>
                  <a:lnTo>
                    <a:pt x="9696" y="6873"/>
                  </a:lnTo>
                  <a:lnTo>
                    <a:pt x="9741" y="6753"/>
                  </a:lnTo>
                  <a:lnTo>
                    <a:pt x="9771" y="6634"/>
                  </a:lnTo>
                  <a:lnTo>
                    <a:pt x="9815" y="6365"/>
                  </a:lnTo>
                  <a:lnTo>
                    <a:pt x="9845" y="6126"/>
                  </a:lnTo>
                  <a:lnTo>
                    <a:pt x="9845" y="5917"/>
                  </a:lnTo>
                  <a:lnTo>
                    <a:pt x="9845" y="5723"/>
                  </a:lnTo>
                  <a:lnTo>
                    <a:pt x="10069" y="5364"/>
                  </a:lnTo>
                  <a:lnTo>
                    <a:pt x="10308" y="5050"/>
                  </a:lnTo>
                  <a:lnTo>
                    <a:pt x="10547" y="4781"/>
                  </a:lnTo>
                  <a:lnTo>
                    <a:pt x="10772" y="4542"/>
                  </a:lnTo>
                  <a:lnTo>
                    <a:pt x="11011" y="4333"/>
                  </a:lnTo>
                  <a:lnTo>
                    <a:pt x="11235" y="4154"/>
                  </a:lnTo>
                  <a:lnTo>
                    <a:pt x="11444" y="4005"/>
                  </a:lnTo>
                  <a:lnTo>
                    <a:pt x="11638" y="3885"/>
                  </a:lnTo>
                  <a:lnTo>
                    <a:pt x="11967" y="3676"/>
                  </a:lnTo>
                  <a:lnTo>
                    <a:pt x="12101" y="3586"/>
                  </a:lnTo>
                  <a:lnTo>
                    <a:pt x="12206" y="3512"/>
                  </a:lnTo>
                  <a:lnTo>
                    <a:pt x="12280" y="3437"/>
                  </a:lnTo>
                  <a:lnTo>
                    <a:pt x="12310" y="3392"/>
                  </a:lnTo>
                  <a:lnTo>
                    <a:pt x="12310" y="3347"/>
                  </a:lnTo>
                  <a:lnTo>
                    <a:pt x="12325" y="3302"/>
                  </a:lnTo>
                  <a:lnTo>
                    <a:pt x="12310" y="3258"/>
                  </a:lnTo>
                  <a:lnTo>
                    <a:pt x="12265" y="3168"/>
                  </a:lnTo>
                  <a:lnTo>
                    <a:pt x="12131" y="2974"/>
                  </a:lnTo>
                  <a:lnTo>
                    <a:pt x="11967" y="2765"/>
                  </a:lnTo>
                  <a:lnTo>
                    <a:pt x="11563" y="2272"/>
                  </a:lnTo>
                  <a:lnTo>
                    <a:pt x="11115" y="1749"/>
                  </a:lnTo>
                  <a:lnTo>
                    <a:pt x="10637" y="1226"/>
                  </a:lnTo>
                  <a:lnTo>
                    <a:pt x="9845" y="359"/>
                  </a:lnTo>
                  <a:lnTo>
                    <a:pt x="95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5" name="Google Shape;1505;p32"/>
            <p:cNvSpPr/>
            <p:nvPr/>
          </p:nvSpPr>
          <p:spPr>
            <a:xfrm>
              <a:off x="-2078263" y="4599826"/>
              <a:ext cx="27752" cy="61802"/>
            </a:xfrm>
            <a:custGeom>
              <a:avLst/>
              <a:gdLst/>
              <a:ahLst/>
              <a:cxnLst/>
              <a:rect l="l" t="t" r="r" b="b"/>
              <a:pathLst>
                <a:path w="987" h="2198" extrusionOk="0">
                  <a:moveTo>
                    <a:pt x="702" y="1"/>
                  </a:moveTo>
                  <a:lnTo>
                    <a:pt x="613" y="31"/>
                  </a:lnTo>
                  <a:lnTo>
                    <a:pt x="553" y="91"/>
                  </a:lnTo>
                  <a:lnTo>
                    <a:pt x="523" y="165"/>
                  </a:lnTo>
                  <a:lnTo>
                    <a:pt x="523" y="240"/>
                  </a:lnTo>
                  <a:lnTo>
                    <a:pt x="538" y="374"/>
                  </a:lnTo>
                  <a:lnTo>
                    <a:pt x="553" y="539"/>
                  </a:lnTo>
                  <a:lnTo>
                    <a:pt x="553" y="718"/>
                  </a:lnTo>
                  <a:lnTo>
                    <a:pt x="553" y="927"/>
                  </a:lnTo>
                  <a:lnTo>
                    <a:pt x="538" y="1151"/>
                  </a:lnTo>
                  <a:lnTo>
                    <a:pt x="493" y="1375"/>
                  </a:lnTo>
                  <a:lnTo>
                    <a:pt x="463" y="1480"/>
                  </a:lnTo>
                  <a:lnTo>
                    <a:pt x="418" y="1585"/>
                  </a:lnTo>
                  <a:lnTo>
                    <a:pt x="329" y="1749"/>
                  </a:lnTo>
                  <a:lnTo>
                    <a:pt x="224" y="1898"/>
                  </a:lnTo>
                  <a:lnTo>
                    <a:pt x="105" y="2003"/>
                  </a:lnTo>
                  <a:lnTo>
                    <a:pt x="0" y="2078"/>
                  </a:lnTo>
                  <a:lnTo>
                    <a:pt x="60" y="2152"/>
                  </a:lnTo>
                  <a:lnTo>
                    <a:pt x="135" y="2182"/>
                  </a:lnTo>
                  <a:lnTo>
                    <a:pt x="209" y="2197"/>
                  </a:lnTo>
                  <a:lnTo>
                    <a:pt x="284" y="2197"/>
                  </a:lnTo>
                  <a:lnTo>
                    <a:pt x="374" y="2167"/>
                  </a:lnTo>
                  <a:lnTo>
                    <a:pt x="463" y="2137"/>
                  </a:lnTo>
                  <a:lnTo>
                    <a:pt x="658" y="2018"/>
                  </a:lnTo>
                  <a:lnTo>
                    <a:pt x="732" y="1898"/>
                  </a:lnTo>
                  <a:lnTo>
                    <a:pt x="807" y="1749"/>
                  </a:lnTo>
                  <a:lnTo>
                    <a:pt x="852" y="1629"/>
                  </a:lnTo>
                  <a:lnTo>
                    <a:pt x="897" y="1510"/>
                  </a:lnTo>
                  <a:lnTo>
                    <a:pt x="956" y="1241"/>
                  </a:lnTo>
                  <a:lnTo>
                    <a:pt x="971" y="987"/>
                  </a:lnTo>
                  <a:lnTo>
                    <a:pt x="986" y="733"/>
                  </a:lnTo>
                  <a:lnTo>
                    <a:pt x="971" y="524"/>
                  </a:lnTo>
                  <a:lnTo>
                    <a:pt x="956" y="345"/>
                  </a:lnTo>
                  <a:lnTo>
                    <a:pt x="941" y="165"/>
                  </a:lnTo>
                  <a:lnTo>
                    <a:pt x="911" y="91"/>
                  </a:lnTo>
                  <a:lnTo>
                    <a:pt x="852" y="31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6" name="Google Shape;1506;p32"/>
            <p:cNvSpPr/>
            <p:nvPr/>
          </p:nvSpPr>
          <p:spPr>
            <a:xfrm>
              <a:off x="-2048458" y="4601513"/>
              <a:ext cx="22297" cy="57163"/>
            </a:xfrm>
            <a:custGeom>
              <a:avLst/>
              <a:gdLst/>
              <a:ahLst/>
              <a:cxnLst/>
              <a:rect l="l" t="t" r="r" b="b"/>
              <a:pathLst>
                <a:path w="793" h="2033" extrusionOk="0">
                  <a:moveTo>
                    <a:pt x="509" y="1"/>
                  </a:moveTo>
                  <a:lnTo>
                    <a:pt x="464" y="16"/>
                  </a:lnTo>
                  <a:lnTo>
                    <a:pt x="419" y="31"/>
                  </a:lnTo>
                  <a:lnTo>
                    <a:pt x="359" y="90"/>
                  </a:lnTo>
                  <a:lnTo>
                    <a:pt x="330" y="165"/>
                  </a:lnTo>
                  <a:lnTo>
                    <a:pt x="330" y="240"/>
                  </a:lnTo>
                  <a:lnTo>
                    <a:pt x="345" y="389"/>
                  </a:lnTo>
                  <a:lnTo>
                    <a:pt x="359" y="539"/>
                  </a:lnTo>
                  <a:lnTo>
                    <a:pt x="359" y="718"/>
                  </a:lnTo>
                  <a:lnTo>
                    <a:pt x="359" y="942"/>
                  </a:lnTo>
                  <a:lnTo>
                    <a:pt x="345" y="1166"/>
                  </a:lnTo>
                  <a:lnTo>
                    <a:pt x="300" y="1375"/>
                  </a:lnTo>
                  <a:lnTo>
                    <a:pt x="270" y="1495"/>
                  </a:lnTo>
                  <a:lnTo>
                    <a:pt x="225" y="1584"/>
                  </a:lnTo>
                  <a:lnTo>
                    <a:pt x="180" y="1689"/>
                  </a:lnTo>
                  <a:lnTo>
                    <a:pt x="120" y="1779"/>
                  </a:lnTo>
                  <a:lnTo>
                    <a:pt x="61" y="1853"/>
                  </a:lnTo>
                  <a:lnTo>
                    <a:pt x="1" y="1928"/>
                  </a:lnTo>
                  <a:lnTo>
                    <a:pt x="76" y="1988"/>
                  </a:lnTo>
                  <a:lnTo>
                    <a:pt x="150" y="2018"/>
                  </a:lnTo>
                  <a:lnTo>
                    <a:pt x="225" y="2033"/>
                  </a:lnTo>
                  <a:lnTo>
                    <a:pt x="300" y="2018"/>
                  </a:lnTo>
                  <a:lnTo>
                    <a:pt x="359" y="2003"/>
                  </a:lnTo>
                  <a:lnTo>
                    <a:pt x="434" y="1958"/>
                  </a:lnTo>
                  <a:lnTo>
                    <a:pt x="554" y="1883"/>
                  </a:lnTo>
                  <a:lnTo>
                    <a:pt x="613" y="1764"/>
                  </a:lnTo>
                  <a:lnTo>
                    <a:pt x="658" y="1644"/>
                  </a:lnTo>
                  <a:lnTo>
                    <a:pt x="703" y="1510"/>
                  </a:lnTo>
                  <a:lnTo>
                    <a:pt x="748" y="1256"/>
                  </a:lnTo>
                  <a:lnTo>
                    <a:pt x="778" y="987"/>
                  </a:lnTo>
                  <a:lnTo>
                    <a:pt x="793" y="748"/>
                  </a:lnTo>
                  <a:lnTo>
                    <a:pt x="778" y="524"/>
                  </a:lnTo>
                  <a:lnTo>
                    <a:pt x="763" y="344"/>
                  </a:lnTo>
                  <a:lnTo>
                    <a:pt x="748" y="180"/>
                  </a:lnTo>
                  <a:lnTo>
                    <a:pt x="718" y="90"/>
                  </a:lnTo>
                  <a:lnTo>
                    <a:pt x="658" y="31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7" name="Google Shape;1507;p32"/>
            <p:cNvSpPr/>
            <p:nvPr/>
          </p:nvSpPr>
          <p:spPr>
            <a:xfrm>
              <a:off x="-2102640" y="4604466"/>
              <a:ext cx="24828" cy="60509"/>
            </a:xfrm>
            <a:custGeom>
              <a:avLst/>
              <a:gdLst/>
              <a:ahLst/>
              <a:cxnLst/>
              <a:rect l="l" t="t" r="r" b="b"/>
              <a:pathLst>
                <a:path w="883" h="2152" extrusionOk="0">
                  <a:moveTo>
                    <a:pt x="553" y="0"/>
                  </a:moveTo>
                  <a:lnTo>
                    <a:pt x="509" y="30"/>
                  </a:lnTo>
                  <a:lnTo>
                    <a:pt x="449" y="90"/>
                  </a:lnTo>
                  <a:lnTo>
                    <a:pt x="419" y="150"/>
                  </a:lnTo>
                  <a:lnTo>
                    <a:pt x="419" y="239"/>
                  </a:lnTo>
                  <a:lnTo>
                    <a:pt x="434" y="374"/>
                  </a:lnTo>
                  <a:lnTo>
                    <a:pt x="449" y="523"/>
                  </a:lnTo>
                  <a:lnTo>
                    <a:pt x="464" y="717"/>
                  </a:lnTo>
                  <a:lnTo>
                    <a:pt x="449" y="927"/>
                  </a:lnTo>
                  <a:lnTo>
                    <a:pt x="434" y="1151"/>
                  </a:lnTo>
                  <a:lnTo>
                    <a:pt x="389" y="1375"/>
                  </a:lnTo>
                  <a:lnTo>
                    <a:pt x="359" y="1479"/>
                  </a:lnTo>
                  <a:lnTo>
                    <a:pt x="314" y="1584"/>
                  </a:lnTo>
                  <a:lnTo>
                    <a:pt x="255" y="1718"/>
                  </a:lnTo>
                  <a:lnTo>
                    <a:pt x="165" y="1823"/>
                  </a:lnTo>
                  <a:lnTo>
                    <a:pt x="90" y="1928"/>
                  </a:lnTo>
                  <a:lnTo>
                    <a:pt x="1" y="2002"/>
                  </a:lnTo>
                  <a:lnTo>
                    <a:pt x="60" y="2077"/>
                  </a:lnTo>
                  <a:lnTo>
                    <a:pt x="120" y="2122"/>
                  </a:lnTo>
                  <a:lnTo>
                    <a:pt x="195" y="2152"/>
                  </a:lnTo>
                  <a:lnTo>
                    <a:pt x="270" y="2152"/>
                  </a:lnTo>
                  <a:lnTo>
                    <a:pt x="344" y="2122"/>
                  </a:lnTo>
                  <a:lnTo>
                    <a:pt x="434" y="2077"/>
                  </a:lnTo>
                  <a:lnTo>
                    <a:pt x="524" y="2017"/>
                  </a:lnTo>
                  <a:lnTo>
                    <a:pt x="613" y="1942"/>
                  </a:lnTo>
                  <a:lnTo>
                    <a:pt x="703" y="1748"/>
                  </a:lnTo>
                  <a:lnTo>
                    <a:pt x="748" y="1629"/>
                  </a:lnTo>
                  <a:lnTo>
                    <a:pt x="792" y="1509"/>
                  </a:lnTo>
                  <a:lnTo>
                    <a:pt x="852" y="1240"/>
                  </a:lnTo>
                  <a:lnTo>
                    <a:pt x="882" y="986"/>
                  </a:lnTo>
                  <a:lnTo>
                    <a:pt x="882" y="732"/>
                  </a:lnTo>
                  <a:lnTo>
                    <a:pt x="867" y="523"/>
                  </a:lnTo>
                  <a:lnTo>
                    <a:pt x="867" y="344"/>
                  </a:lnTo>
                  <a:lnTo>
                    <a:pt x="837" y="165"/>
                  </a:lnTo>
                  <a:lnTo>
                    <a:pt x="807" y="90"/>
                  </a:lnTo>
                  <a:lnTo>
                    <a:pt x="748" y="30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8" name="Google Shape;1508;p32"/>
            <p:cNvSpPr/>
            <p:nvPr/>
          </p:nvSpPr>
          <p:spPr>
            <a:xfrm>
              <a:off x="-1755669" y="3757621"/>
              <a:ext cx="969548" cy="699845"/>
            </a:xfrm>
            <a:custGeom>
              <a:avLst/>
              <a:gdLst/>
              <a:ahLst/>
              <a:cxnLst/>
              <a:rect l="l" t="t" r="r" b="b"/>
              <a:pathLst>
                <a:path w="34482" h="24890" extrusionOk="0">
                  <a:moveTo>
                    <a:pt x="25383" y="0"/>
                  </a:moveTo>
                  <a:lnTo>
                    <a:pt x="25069" y="15"/>
                  </a:lnTo>
                  <a:lnTo>
                    <a:pt x="24741" y="60"/>
                  </a:lnTo>
                  <a:lnTo>
                    <a:pt x="24397" y="105"/>
                  </a:lnTo>
                  <a:lnTo>
                    <a:pt x="24039" y="180"/>
                  </a:lnTo>
                  <a:lnTo>
                    <a:pt x="23665" y="254"/>
                  </a:lnTo>
                  <a:lnTo>
                    <a:pt x="23292" y="359"/>
                  </a:lnTo>
                  <a:lnTo>
                    <a:pt x="22903" y="478"/>
                  </a:lnTo>
                  <a:lnTo>
                    <a:pt x="22500" y="598"/>
                  </a:lnTo>
                  <a:lnTo>
                    <a:pt x="21663" y="882"/>
                  </a:lnTo>
                  <a:lnTo>
                    <a:pt x="20797" y="1225"/>
                  </a:lnTo>
                  <a:lnTo>
                    <a:pt x="19915" y="1599"/>
                  </a:lnTo>
                  <a:lnTo>
                    <a:pt x="19004" y="2017"/>
                  </a:lnTo>
                  <a:lnTo>
                    <a:pt x="18078" y="2465"/>
                  </a:lnTo>
                  <a:lnTo>
                    <a:pt x="17151" y="2928"/>
                  </a:lnTo>
                  <a:lnTo>
                    <a:pt x="16225" y="3421"/>
                  </a:lnTo>
                  <a:lnTo>
                    <a:pt x="15299" y="3914"/>
                  </a:lnTo>
                  <a:lnTo>
                    <a:pt x="14373" y="4437"/>
                  </a:lnTo>
                  <a:lnTo>
                    <a:pt x="13476" y="4945"/>
                  </a:lnTo>
                  <a:lnTo>
                    <a:pt x="12595" y="5468"/>
                  </a:lnTo>
                  <a:lnTo>
                    <a:pt x="11743" y="5976"/>
                  </a:lnTo>
                  <a:lnTo>
                    <a:pt x="10160" y="6962"/>
                  </a:lnTo>
                  <a:lnTo>
                    <a:pt x="8740" y="7858"/>
                  </a:lnTo>
                  <a:lnTo>
                    <a:pt x="7560" y="8620"/>
                  </a:lnTo>
                  <a:lnTo>
                    <a:pt x="6664" y="9233"/>
                  </a:lnTo>
                  <a:lnTo>
                    <a:pt x="5887" y="9756"/>
                  </a:lnTo>
                  <a:lnTo>
                    <a:pt x="16" y="13700"/>
                  </a:lnTo>
                  <a:lnTo>
                    <a:pt x="16" y="13864"/>
                  </a:lnTo>
                  <a:lnTo>
                    <a:pt x="1" y="14058"/>
                  </a:lnTo>
                  <a:lnTo>
                    <a:pt x="1" y="14312"/>
                  </a:lnTo>
                  <a:lnTo>
                    <a:pt x="16" y="14626"/>
                  </a:lnTo>
                  <a:lnTo>
                    <a:pt x="61" y="14970"/>
                  </a:lnTo>
                  <a:lnTo>
                    <a:pt x="120" y="15373"/>
                  </a:lnTo>
                  <a:lnTo>
                    <a:pt x="210" y="15791"/>
                  </a:lnTo>
                  <a:lnTo>
                    <a:pt x="329" y="16240"/>
                  </a:lnTo>
                  <a:lnTo>
                    <a:pt x="404" y="16464"/>
                  </a:lnTo>
                  <a:lnTo>
                    <a:pt x="494" y="16688"/>
                  </a:lnTo>
                  <a:lnTo>
                    <a:pt x="598" y="16912"/>
                  </a:lnTo>
                  <a:lnTo>
                    <a:pt x="718" y="17151"/>
                  </a:lnTo>
                  <a:lnTo>
                    <a:pt x="837" y="17375"/>
                  </a:lnTo>
                  <a:lnTo>
                    <a:pt x="987" y="17599"/>
                  </a:lnTo>
                  <a:lnTo>
                    <a:pt x="1151" y="17823"/>
                  </a:lnTo>
                  <a:lnTo>
                    <a:pt x="1315" y="18047"/>
                  </a:lnTo>
                  <a:lnTo>
                    <a:pt x="1510" y="18256"/>
                  </a:lnTo>
                  <a:lnTo>
                    <a:pt x="1719" y="18466"/>
                  </a:lnTo>
                  <a:lnTo>
                    <a:pt x="1943" y="18660"/>
                  </a:lnTo>
                  <a:lnTo>
                    <a:pt x="2182" y="18854"/>
                  </a:lnTo>
                  <a:lnTo>
                    <a:pt x="2451" y="19033"/>
                  </a:lnTo>
                  <a:lnTo>
                    <a:pt x="2735" y="19212"/>
                  </a:lnTo>
                  <a:lnTo>
                    <a:pt x="3004" y="19362"/>
                  </a:lnTo>
                  <a:lnTo>
                    <a:pt x="3302" y="19496"/>
                  </a:lnTo>
                  <a:lnTo>
                    <a:pt x="3631" y="19631"/>
                  </a:lnTo>
                  <a:lnTo>
                    <a:pt x="3990" y="19750"/>
                  </a:lnTo>
                  <a:lnTo>
                    <a:pt x="4363" y="19855"/>
                  </a:lnTo>
                  <a:lnTo>
                    <a:pt x="4767" y="19945"/>
                  </a:lnTo>
                  <a:lnTo>
                    <a:pt x="5155" y="20019"/>
                  </a:lnTo>
                  <a:lnTo>
                    <a:pt x="5558" y="20064"/>
                  </a:lnTo>
                  <a:lnTo>
                    <a:pt x="5962" y="20094"/>
                  </a:lnTo>
                  <a:lnTo>
                    <a:pt x="6365" y="20109"/>
                  </a:lnTo>
                  <a:lnTo>
                    <a:pt x="6768" y="20109"/>
                  </a:lnTo>
                  <a:lnTo>
                    <a:pt x="7172" y="20094"/>
                  </a:lnTo>
                  <a:lnTo>
                    <a:pt x="7575" y="20049"/>
                  </a:lnTo>
                  <a:lnTo>
                    <a:pt x="7964" y="20004"/>
                  </a:lnTo>
                  <a:lnTo>
                    <a:pt x="8367" y="19930"/>
                  </a:lnTo>
                  <a:lnTo>
                    <a:pt x="8770" y="19855"/>
                  </a:lnTo>
                  <a:lnTo>
                    <a:pt x="9174" y="19750"/>
                  </a:lnTo>
                  <a:lnTo>
                    <a:pt x="9577" y="19646"/>
                  </a:lnTo>
                  <a:lnTo>
                    <a:pt x="9980" y="19526"/>
                  </a:lnTo>
                  <a:lnTo>
                    <a:pt x="10369" y="19392"/>
                  </a:lnTo>
                  <a:lnTo>
                    <a:pt x="10772" y="19242"/>
                  </a:lnTo>
                  <a:lnTo>
                    <a:pt x="11161" y="19093"/>
                  </a:lnTo>
                  <a:lnTo>
                    <a:pt x="11549" y="18929"/>
                  </a:lnTo>
                  <a:lnTo>
                    <a:pt x="11938" y="18749"/>
                  </a:lnTo>
                  <a:lnTo>
                    <a:pt x="12326" y="18570"/>
                  </a:lnTo>
                  <a:lnTo>
                    <a:pt x="12714" y="18376"/>
                  </a:lnTo>
                  <a:lnTo>
                    <a:pt x="13476" y="17958"/>
                  </a:lnTo>
                  <a:lnTo>
                    <a:pt x="14208" y="17524"/>
                  </a:lnTo>
                  <a:lnTo>
                    <a:pt x="14940" y="17061"/>
                  </a:lnTo>
                  <a:lnTo>
                    <a:pt x="15643" y="16583"/>
                  </a:lnTo>
                  <a:lnTo>
                    <a:pt x="16330" y="16075"/>
                  </a:lnTo>
                  <a:lnTo>
                    <a:pt x="16987" y="15582"/>
                  </a:lnTo>
                  <a:lnTo>
                    <a:pt x="17630" y="15059"/>
                  </a:lnTo>
                  <a:lnTo>
                    <a:pt x="18242" y="14551"/>
                  </a:lnTo>
                  <a:lnTo>
                    <a:pt x="18825" y="14043"/>
                  </a:lnTo>
                  <a:lnTo>
                    <a:pt x="19377" y="13550"/>
                  </a:lnTo>
                  <a:lnTo>
                    <a:pt x="19900" y="13072"/>
                  </a:lnTo>
                  <a:lnTo>
                    <a:pt x="20378" y="12594"/>
                  </a:lnTo>
                  <a:lnTo>
                    <a:pt x="21230" y="11743"/>
                  </a:lnTo>
                  <a:lnTo>
                    <a:pt x="21932" y="11011"/>
                  </a:lnTo>
                  <a:lnTo>
                    <a:pt x="22440" y="10443"/>
                  </a:lnTo>
                  <a:lnTo>
                    <a:pt x="22873" y="9950"/>
                  </a:lnTo>
                  <a:lnTo>
                    <a:pt x="22903" y="10264"/>
                  </a:lnTo>
                  <a:lnTo>
                    <a:pt x="22963" y="10622"/>
                  </a:lnTo>
                  <a:lnTo>
                    <a:pt x="23053" y="10996"/>
                  </a:lnTo>
                  <a:lnTo>
                    <a:pt x="23172" y="11384"/>
                  </a:lnTo>
                  <a:lnTo>
                    <a:pt x="23322" y="11788"/>
                  </a:lnTo>
                  <a:lnTo>
                    <a:pt x="23486" y="12221"/>
                  </a:lnTo>
                  <a:lnTo>
                    <a:pt x="23680" y="12654"/>
                  </a:lnTo>
                  <a:lnTo>
                    <a:pt x="23904" y="13117"/>
                  </a:lnTo>
                  <a:lnTo>
                    <a:pt x="24143" y="13580"/>
                  </a:lnTo>
                  <a:lnTo>
                    <a:pt x="24397" y="14073"/>
                  </a:lnTo>
                  <a:lnTo>
                    <a:pt x="24950" y="15059"/>
                  </a:lnTo>
                  <a:lnTo>
                    <a:pt x="25548" y="16075"/>
                  </a:lnTo>
                  <a:lnTo>
                    <a:pt x="26190" y="17121"/>
                  </a:lnTo>
                  <a:lnTo>
                    <a:pt x="27505" y="19227"/>
                  </a:lnTo>
                  <a:lnTo>
                    <a:pt x="28147" y="20258"/>
                  </a:lnTo>
                  <a:lnTo>
                    <a:pt x="28775" y="21274"/>
                  </a:lnTo>
                  <a:lnTo>
                    <a:pt x="29342" y="22260"/>
                  </a:lnTo>
                  <a:lnTo>
                    <a:pt x="29865" y="23201"/>
                  </a:lnTo>
                  <a:lnTo>
                    <a:pt x="30104" y="23650"/>
                  </a:lnTo>
                  <a:lnTo>
                    <a:pt x="30328" y="24083"/>
                  </a:lnTo>
                  <a:lnTo>
                    <a:pt x="30522" y="24501"/>
                  </a:lnTo>
                  <a:lnTo>
                    <a:pt x="30687" y="24889"/>
                  </a:lnTo>
                  <a:lnTo>
                    <a:pt x="31643" y="24845"/>
                  </a:lnTo>
                  <a:lnTo>
                    <a:pt x="32016" y="24830"/>
                  </a:lnTo>
                  <a:lnTo>
                    <a:pt x="34481" y="24695"/>
                  </a:lnTo>
                  <a:lnTo>
                    <a:pt x="34466" y="24486"/>
                  </a:lnTo>
                  <a:lnTo>
                    <a:pt x="34437" y="24172"/>
                  </a:lnTo>
                  <a:lnTo>
                    <a:pt x="34392" y="23784"/>
                  </a:lnTo>
                  <a:lnTo>
                    <a:pt x="34317" y="23291"/>
                  </a:lnTo>
                  <a:lnTo>
                    <a:pt x="34093" y="22081"/>
                  </a:lnTo>
                  <a:lnTo>
                    <a:pt x="33809" y="20617"/>
                  </a:lnTo>
                  <a:lnTo>
                    <a:pt x="33451" y="18929"/>
                  </a:lnTo>
                  <a:lnTo>
                    <a:pt x="33032" y="17076"/>
                  </a:lnTo>
                  <a:lnTo>
                    <a:pt x="32569" y="15104"/>
                  </a:lnTo>
                  <a:lnTo>
                    <a:pt x="32061" y="13072"/>
                  </a:lnTo>
                  <a:lnTo>
                    <a:pt x="31508" y="11026"/>
                  </a:lnTo>
                  <a:lnTo>
                    <a:pt x="31225" y="10010"/>
                  </a:lnTo>
                  <a:lnTo>
                    <a:pt x="30926" y="9009"/>
                  </a:lnTo>
                  <a:lnTo>
                    <a:pt x="30642" y="8038"/>
                  </a:lnTo>
                  <a:lnTo>
                    <a:pt x="30328" y="7097"/>
                  </a:lnTo>
                  <a:lnTo>
                    <a:pt x="30029" y="6185"/>
                  </a:lnTo>
                  <a:lnTo>
                    <a:pt x="29716" y="5304"/>
                  </a:lnTo>
                  <a:lnTo>
                    <a:pt x="29417" y="4482"/>
                  </a:lnTo>
                  <a:lnTo>
                    <a:pt x="29103" y="3705"/>
                  </a:lnTo>
                  <a:lnTo>
                    <a:pt x="28804" y="3003"/>
                  </a:lnTo>
                  <a:lnTo>
                    <a:pt x="28491" y="2346"/>
                  </a:lnTo>
                  <a:lnTo>
                    <a:pt x="28192" y="1778"/>
                  </a:lnTo>
                  <a:lnTo>
                    <a:pt x="28042" y="1524"/>
                  </a:lnTo>
                  <a:lnTo>
                    <a:pt x="27893" y="1285"/>
                  </a:lnTo>
                  <a:lnTo>
                    <a:pt x="27744" y="1061"/>
                  </a:lnTo>
                  <a:lnTo>
                    <a:pt x="27594" y="867"/>
                  </a:lnTo>
                  <a:lnTo>
                    <a:pt x="27445" y="702"/>
                  </a:lnTo>
                  <a:lnTo>
                    <a:pt x="27310" y="553"/>
                  </a:lnTo>
                  <a:lnTo>
                    <a:pt x="27131" y="404"/>
                  </a:lnTo>
                  <a:lnTo>
                    <a:pt x="26937" y="284"/>
                  </a:lnTo>
                  <a:lnTo>
                    <a:pt x="26728" y="194"/>
                  </a:lnTo>
                  <a:lnTo>
                    <a:pt x="26489" y="105"/>
                  </a:lnTo>
                  <a:lnTo>
                    <a:pt x="26250" y="60"/>
                  </a:lnTo>
                  <a:lnTo>
                    <a:pt x="25981" y="15"/>
                  </a:lnTo>
                  <a:lnTo>
                    <a:pt x="256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9" name="Google Shape;1509;p32"/>
            <p:cNvSpPr/>
            <p:nvPr/>
          </p:nvSpPr>
          <p:spPr>
            <a:xfrm>
              <a:off x="-884023" y="4442734"/>
              <a:ext cx="123520" cy="121861"/>
            </a:xfrm>
            <a:custGeom>
              <a:avLst/>
              <a:gdLst/>
              <a:ahLst/>
              <a:cxnLst/>
              <a:rect l="l" t="t" r="r" b="b"/>
              <a:pathLst>
                <a:path w="4393" h="4334" extrusionOk="0">
                  <a:moveTo>
                    <a:pt x="3198" y="1"/>
                  </a:moveTo>
                  <a:lnTo>
                    <a:pt x="1" y="255"/>
                  </a:lnTo>
                  <a:lnTo>
                    <a:pt x="957" y="4124"/>
                  </a:lnTo>
                  <a:lnTo>
                    <a:pt x="1211" y="4184"/>
                  </a:lnTo>
                  <a:lnTo>
                    <a:pt x="1509" y="4243"/>
                  </a:lnTo>
                  <a:lnTo>
                    <a:pt x="1913" y="4288"/>
                  </a:lnTo>
                  <a:lnTo>
                    <a:pt x="2421" y="4318"/>
                  </a:lnTo>
                  <a:lnTo>
                    <a:pt x="2705" y="4333"/>
                  </a:lnTo>
                  <a:lnTo>
                    <a:pt x="3003" y="4318"/>
                  </a:lnTo>
                  <a:lnTo>
                    <a:pt x="3332" y="4303"/>
                  </a:lnTo>
                  <a:lnTo>
                    <a:pt x="3661" y="4288"/>
                  </a:lnTo>
                  <a:lnTo>
                    <a:pt x="4019" y="4243"/>
                  </a:lnTo>
                  <a:lnTo>
                    <a:pt x="4393" y="4184"/>
                  </a:lnTo>
                  <a:lnTo>
                    <a:pt x="3198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0" name="Google Shape;1510;p32"/>
            <p:cNvSpPr/>
            <p:nvPr/>
          </p:nvSpPr>
          <p:spPr>
            <a:xfrm>
              <a:off x="-918467" y="4407868"/>
              <a:ext cx="163841" cy="97905"/>
            </a:xfrm>
            <a:custGeom>
              <a:avLst/>
              <a:gdLst/>
              <a:ahLst/>
              <a:cxnLst/>
              <a:rect l="l" t="t" r="r" b="b"/>
              <a:pathLst>
                <a:path w="5827" h="3482" extrusionOk="0">
                  <a:moveTo>
                    <a:pt x="5349" y="1"/>
                  </a:moveTo>
                  <a:lnTo>
                    <a:pt x="0" y="1256"/>
                  </a:lnTo>
                  <a:lnTo>
                    <a:pt x="45" y="1539"/>
                  </a:lnTo>
                  <a:lnTo>
                    <a:pt x="90" y="1838"/>
                  </a:lnTo>
                  <a:lnTo>
                    <a:pt x="150" y="2122"/>
                  </a:lnTo>
                  <a:lnTo>
                    <a:pt x="225" y="2391"/>
                  </a:lnTo>
                  <a:lnTo>
                    <a:pt x="314" y="2675"/>
                  </a:lnTo>
                  <a:lnTo>
                    <a:pt x="419" y="2944"/>
                  </a:lnTo>
                  <a:lnTo>
                    <a:pt x="523" y="3213"/>
                  </a:lnTo>
                  <a:lnTo>
                    <a:pt x="658" y="3482"/>
                  </a:lnTo>
                  <a:lnTo>
                    <a:pt x="5812" y="2316"/>
                  </a:lnTo>
                  <a:lnTo>
                    <a:pt x="5827" y="2017"/>
                  </a:lnTo>
                  <a:lnTo>
                    <a:pt x="5827" y="1719"/>
                  </a:lnTo>
                  <a:lnTo>
                    <a:pt x="5797" y="1420"/>
                  </a:lnTo>
                  <a:lnTo>
                    <a:pt x="5767" y="1121"/>
                  </a:lnTo>
                  <a:lnTo>
                    <a:pt x="5707" y="837"/>
                  </a:lnTo>
                  <a:lnTo>
                    <a:pt x="5618" y="553"/>
                  </a:lnTo>
                  <a:lnTo>
                    <a:pt x="5498" y="270"/>
                  </a:lnTo>
                  <a:lnTo>
                    <a:pt x="5349" y="1"/>
                  </a:lnTo>
                  <a:close/>
                </a:path>
              </a:pathLst>
            </a:custGeom>
            <a:solidFill>
              <a:srgbClr val="4C0C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1" name="Google Shape;1511;p32"/>
            <p:cNvSpPr/>
            <p:nvPr/>
          </p:nvSpPr>
          <p:spPr>
            <a:xfrm>
              <a:off x="-905870" y="4511622"/>
              <a:ext cx="371376" cy="177731"/>
            </a:xfrm>
            <a:custGeom>
              <a:avLst/>
              <a:gdLst/>
              <a:ahLst/>
              <a:cxnLst/>
              <a:rect l="l" t="t" r="r" b="b"/>
              <a:pathLst>
                <a:path w="13208" h="6321" extrusionOk="0">
                  <a:moveTo>
                    <a:pt x="4886" y="1"/>
                  </a:moveTo>
                  <a:lnTo>
                    <a:pt x="4766" y="31"/>
                  </a:lnTo>
                  <a:lnTo>
                    <a:pt x="4647" y="75"/>
                  </a:lnTo>
                  <a:lnTo>
                    <a:pt x="4527" y="135"/>
                  </a:lnTo>
                  <a:lnTo>
                    <a:pt x="4408" y="210"/>
                  </a:lnTo>
                  <a:lnTo>
                    <a:pt x="4303" y="299"/>
                  </a:lnTo>
                  <a:lnTo>
                    <a:pt x="4094" y="494"/>
                  </a:lnTo>
                  <a:lnTo>
                    <a:pt x="3915" y="673"/>
                  </a:lnTo>
                  <a:lnTo>
                    <a:pt x="3765" y="837"/>
                  </a:lnTo>
                  <a:lnTo>
                    <a:pt x="3646" y="1002"/>
                  </a:lnTo>
                  <a:lnTo>
                    <a:pt x="3526" y="1032"/>
                  </a:lnTo>
                  <a:lnTo>
                    <a:pt x="3407" y="1046"/>
                  </a:lnTo>
                  <a:lnTo>
                    <a:pt x="3153" y="1046"/>
                  </a:lnTo>
                  <a:lnTo>
                    <a:pt x="2884" y="1032"/>
                  </a:lnTo>
                  <a:lnTo>
                    <a:pt x="2630" y="987"/>
                  </a:lnTo>
                  <a:lnTo>
                    <a:pt x="2361" y="942"/>
                  </a:lnTo>
                  <a:lnTo>
                    <a:pt x="2092" y="867"/>
                  </a:lnTo>
                  <a:lnTo>
                    <a:pt x="1584" y="763"/>
                  </a:lnTo>
                  <a:lnTo>
                    <a:pt x="1345" y="703"/>
                  </a:lnTo>
                  <a:lnTo>
                    <a:pt x="1106" y="673"/>
                  </a:lnTo>
                  <a:lnTo>
                    <a:pt x="897" y="673"/>
                  </a:lnTo>
                  <a:lnTo>
                    <a:pt x="703" y="688"/>
                  </a:lnTo>
                  <a:lnTo>
                    <a:pt x="613" y="703"/>
                  </a:lnTo>
                  <a:lnTo>
                    <a:pt x="524" y="733"/>
                  </a:lnTo>
                  <a:lnTo>
                    <a:pt x="449" y="778"/>
                  </a:lnTo>
                  <a:lnTo>
                    <a:pt x="374" y="822"/>
                  </a:lnTo>
                  <a:lnTo>
                    <a:pt x="314" y="882"/>
                  </a:lnTo>
                  <a:lnTo>
                    <a:pt x="255" y="957"/>
                  </a:lnTo>
                  <a:lnTo>
                    <a:pt x="210" y="1046"/>
                  </a:lnTo>
                  <a:lnTo>
                    <a:pt x="165" y="1151"/>
                  </a:lnTo>
                  <a:lnTo>
                    <a:pt x="105" y="1390"/>
                  </a:lnTo>
                  <a:lnTo>
                    <a:pt x="60" y="1689"/>
                  </a:lnTo>
                  <a:lnTo>
                    <a:pt x="31" y="2018"/>
                  </a:lnTo>
                  <a:lnTo>
                    <a:pt x="1" y="2391"/>
                  </a:lnTo>
                  <a:lnTo>
                    <a:pt x="1" y="2779"/>
                  </a:lnTo>
                  <a:lnTo>
                    <a:pt x="1" y="3198"/>
                  </a:lnTo>
                  <a:lnTo>
                    <a:pt x="31" y="4019"/>
                  </a:lnTo>
                  <a:lnTo>
                    <a:pt x="75" y="4781"/>
                  </a:lnTo>
                  <a:lnTo>
                    <a:pt x="120" y="5424"/>
                  </a:lnTo>
                  <a:lnTo>
                    <a:pt x="180" y="6021"/>
                  </a:lnTo>
                  <a:lnTo>
                    <a:pt x="2137" y="6111"/>
                  </a:lnTo>
                  <a:lnTo>
                    <a:pt x="4154" y="6186"/>
                  </a:lnTo>
                  <a:lnTo>
                    <a:pt x="6469" y="6260"/>
                  </a:lnTo>
                  <a:lnTo>
                    <a:pt x="7665" y="6290"/>
                  </a:lnTo>
                  <a:lnTo>
                    <a:pt x="8815" y="6320"/>
                  </a:lnTo>
                  <a:lnTo>
                    <a:pt x="9891" y="6320"/>
                  </a:lnTo>
                  <a:lnTo>
                    <a:pt x="10862" y="6305"/>
                  </a:lnTo>
                  <a:lnTo>
                    <a:pt x="11698" y="6275"/>
                  </a:lnTo>
                  <a:lnTo>
                    <a:pt x="12057" y="6260"/>
                  </a:lnTo>
                  <a:lnTo>
                    <a:pt x="12356" y="6230"/>
                  </a:lnTo>
                  <a:lnTo>
                    <a:pt x="12610" y="6201"/>
                  </a:lnTo>
                  <a:lnTo>
                    <a:pt x="12804" y="6156"/>
                  </a:lnTo>
                  <a:lnTo>
                    <a:pt x="12923" y="6111"/>
                  </a:lnTo>
                  <a:lnTo>
                    <a:pt x="12968" y="6081"/>
                  </a:lnTo>
                  <a:lnTo>
                    <a:pt x="12983" y="6066"/>
                  </a:lnTo>
                  <a:lnTo>
                    <a:pt x="13088" y="5812"/>
                  </a:lnTo>
                  <a:lnTo>
                    <a:pt x="13133" y="5663"/>
                  </a:lnTo>
                  <a:lnTo>
                    <a:pt x="13177" y="5513"/>
                  </a:lnTo>
                  <a:lnTo>
                    <a:pt x="13207" y="5364"/>
                  </a:lnTo>
                  <a:lnTo>
                    <a:pt x="13207" y="5215"/>
                  </a:lnTo>
                  <a:lnTo>
                    <a:pt x="13207" y="5050"/>
                  </a:lnTo>
                  <a:lnTo>
                    <a:pt x="13192" y="4901"/>
                  </a:lnTo>
                  <a:lnTo>
                    <a:pt x="13148" y="4751"/>
                  </a:lnTo>
                  <a:lnTo>
                    <a:pt x="13073" y="4602"/>
                  </a:lnTo>
                  <a:lnTo>
                    <a:pt x="12968" y="4468"/>
                  </a:lnTo>
                  <a:lnTo>
                    <a:pt x="12834" y="4333"/>
                  </a:lnTo>
                  <a:lnTo>
                    <a:pt x="12684" y="4229"/>
                  </a:lnTo>
                  <a:lnTo>
                    <a:pt x="12475" y="4124"/>
                  </a:lnTo>
                  <a:lnTo>
                    <a:pt x="12236" y="4049"/>
                  </a:lnTo>
                  <a:lnTo>
                    <a:pt x="11952" y="3975"/>
                  </a:lnTo>
                  <a:lnTo>
                    <a:pt x="11713" y="3915"/>
                  </a:lnTo>
                  <a:lnTo>
                    <a:pt x="11429" y="3810"/>
                  </a:lnTo>
                  <a:lnTo>
                    <a:pt x="11116" y="3676"/>
                  </a:lnTo>
                  <a:lnTo>
                    <a:pt x="10772" y="3511"/>
                  </a:lnTo>
                  <a:lnTo>
                    <a:pt x="10414" y="3317"/>
                  </a:lnTo>
                  <a:lnTo>
                    <a:pt x="10025" y="3093"/>
                  </a:lnTo>
                  <a:lnTo>
                    <a:pt x="9218" y="2615"/>
                  </a:lnTo>
                  <a:lnTo>
                    <a:pt x="8666" y="2257"/>
                  </a:lnTo>
                  <a:lnTo>
                    <a:pt x="8442" y="2122"/>
                  </a:lnTo>
                  <a:lnTo>
                    <a:pt x="7844" y="1734"/>
                  </a:lnTo>
                  <a:lnTo>
                    <a:pt x="7485" y="1495"/>
                  </a:lnTo>
                  <a:lnTo>
                    <a:pt x="6992" y="1166"/>
                  </a:lnTo>
                  <a:lnTo>
                    <a:pt x="6305" y="718"/>
                  </a:lnTo>
                  <a:lnTo>
                    <a:pt x="5708" y="344"/>
                  </a:lnTo>
                  <a:lnTo>
                    <a:pt x="5469" y="210"/>
                  </a:lnTo>
                  <a:lnTo>
                    <a:pt x="5274" y="90"/>
                  </a:lnTo>
                  <a:lnTo>
                    <a:pt x="5110" y="31"/>
                  </a:lnTo>
                  <a:lnTo>
                    <a:pt x="50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2" name="Google Shape;1512;p32"/>
            <p:cNvSpPr/>
            <p:nvPr/>
          </p:nvSpPr>
          <p:spPr>
            <a:xfrm>
              <a:off x="-726929" y="4560349"/>
              <a:ext cx="58428" cy="47490"/>
            </a:xfrm>
            <a:custGeom>
              <a:avLst/>
              <a:gdLst/>
              <a:ahLst/>
              <a:cxnLst/>
              <a:rect l="l" t="t" r="r" b="b"/>
              <a:pathLst>
                <a:path w="2078" h="1689" extrusionOk="0">
                  <a:moveTo>
                    <a:pt x="1480" y="1"/>
                  </a:moveTo>
                  <a:lnTo>
                    <a:pt x="1345" y="45"/>
                  </a:lnTo>
                  <a:lnTo>
                    <a:pt x="1181" y="120"/>
                  </a:lnTo>
                  <a:lnTo>
                    <a:pt x="1062" y="195"/>
                  </a:lnTo>
                  <a:lnTo>
                    <a:pt x="942" y="270"/>
                  </a:lnTo>
                  <a:lnTo>
                    <a:pt x="733" y="449"/>
                  </a:lnTo>
                  <a:lnTo>
                    <a:pt x="539" y="658"/>
                  </a:lnTo>
                  <a:lnTo>
                    <a:pt x="374" y="852"/>
                  </a:lnTo>
                  <a:lnTo>
                    <a:pt x="240" y="1046"/>
                  </a:lnTo>
                  <a:lnTo>
                    <a:pt x="135" y="1196"/>
                  </a:lnTo>
                  <a:lnTo>
                    <a:pt x="31" y="1360"/>
                  </a:lnTo>
                  <a:lnTo>
                    <a:pt x="16" y="1405"/>
                  </a:lnTo>
                  <a:lnTo>
                    <a:pt x="1" y="1450"/>
                  </a:lnTo>
                  <a:lnTo>
                    <a:pt x="16" y="1525"/>
                  </a:lnTo>
                  <a:lnTo>
                    <a:pt x="46" y="1599"/>
                  </a:lnTo>
                  <a:lnTo>
                    <a:pt x="76" y="1644"/>
                  </a:lnTo>
                  <a:lnTo>
                    <a:pt x="120" y="1659"/>
                  </a:lnTo>
                  <a:lnTo>
                    <a:pt x="165" y="1689"/>
                  </a:lnTo>
                  <a:lnTo>
                    <a:pt x="255" y="1689"/>
                  </a:lnTo>
                  <a:lnTo>
                    <a:pt x="300" y="1674"/>
                  </a:lnTo>
                  <a:lnTo>
                    <a:pt x="374" y="1644"/>
                  </a:lnTo>
                  <a:lnTo>
                    <a:pt x="419" y="1569"/>
                  </a:lnTo>
                  <a:lnTo>
                    <a:pt x="509" y="1450"/>
                  </a:lnTo>
                  <a:lnTo>
                    <a:pt x="599" y="1315"/>
                  </a:lnTo>
                  <a:lnTo>
                    <a:pt x="718" y="1151"/>
                  </a:lnTo>
                  <a:lnTo>
                    <a:pt x="852" y="972"/>
                  </a:lnTo>
                  <a:lnTo>
                    <a:pt x="1017" y="807"/>
                  </a:lnTo>
                  <a:lnTo>
                    <a:pt x="1196" y="643"/>
                  </a:lnTo>
                  <a:lnTo>
                    <a:pt x="1301" y="583"/>
                  </a:lnTo>
                  <a:lnTo>
                    <a:pt x="1390" y="524"/>
                  </a:lnTo>
                  <a:lnTo>
                    <a:pt x="1585" y="434"/>
                  </a:lnTo>
                  <a:lnTo>
                    <a:pt x="1764" y="389"/>
                  </a:lnTo>
                  <a:lnTo>
                    <a:pt x="1928" y="374"/>
                  </a:lnTo>
                  <a:lnTo>
                    <a:pt x="2078" y="389"/>
                  </a:lnTo>
                  <a:lnTo>
                    <a:pt x="2078" y="285"/>
                  </a:lnTo>
                  <a:lnTo>
                    <a:pt x="2033" y="210"/>
                  </a:lnTo>
                  <a:lnTo>
                    <a:pt x="1988" y="150"/>
                  </a:lnTo>
                  <a:lnTo>
                    <a:pt x="1913" y="90"/>
                  </a:lnTo>
                  <a:lnTo>
                    <a:pt x="1824" y="60"/>
                  </a:lnTo>
                  <a:lnTo>
                    <a:pt x="1719" y="31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3" name="Google Shape;1513;p32"/>
            <p:cNvSpPr/>
            <p:nvPr/>
          </p:nvSpPr>
          <p:spPr>
            <a:xfrm>
              <a:off x="-745824" y="4544379"/>
              <a:ext cx="50443" cy="45832"/>
            </a:xfrm>
            <a:custGeom>
              <a:avLst/>
              <a:gdLst/>
              <a:ahLst/>
              <a:cxnLst/>
              <a:rect l="l" t="t" r="r" b="b"/>
              <a:pathLst>
                <a:path w="1794" h="1630" extrusionOk="0">
                  <a:moveTo>
                    <a:pt x="1300" y="1"/>
                  </a:moveTo>
                  <a:lnTo>
                    <a:pt x="1181" y="61"/>
                  </a:lnTo>
                  <a:lnTo>
                    <a:pt x="1061" y="135"/>
                  </a:lnTo>
                  <a:lnTo>
                    <a:pt x="942" y="210"/>
                  </a:lnTo>
                  <a:lnTo>
                    <a:pt x="718" y="404"/>
                  </a:lnTo>
                  <a:lnTo>
                    <a:pt x="524" y="599"/>
                  </a:lnTo>
                  <a:lnTo>
                    <a:pt x="359" y="793"/>
                  </a:lnTo>
                  <a:lnTo>
                    <a:pt x="225" y="987"/>
                  </a:lnTo>
                  <a:lnTo>
                    <a:pt x="120" y="1136"/>
                  </a:lnTo>
                  <a:lnTo>
                    <a:pt x="31" y="1301"/>
                  </a:lnTo>
                  <a:lnTo>
                    <a:pt x="1" y="1346"/>
                  </a:lnTo>
                  <a:lnTo>
                    <a:pt x="1" y="1390"/>
                  </a:lnTo>
                  <a:lnTo>
                    <a:pt x="1" y="1480"/>
                  </a:lnTo>
                  <a:lnTo>
                    <a:pt x="45" y="1555"/>
                  </a:lnTo>
                  <a:lnTo>
                    <a:pt x="75" y="1585"/>
                  </a:lnTo>
                  <a:lnTo>
                    <a:pt x="120" y="1614"/>
                  </a:lnTo>
                  <a:lnTo>
                    <a:pt x="150" y="1629"/>
                  </a:lnTo>
                  <a:lnTo>
                    <a:pt x="284" y="1629"/>
                  </a:lnTo>
                  <a:lnTo>
                    <a:pt x="359" y="1585"/>
                  </a:lnTo>
                  <a:lnTo>
                    <a:pt x="419" y="1525"/>
                  </a:lnTo>
                  <a:lnTo>
                    <a:pt x="494" y="1390"/>
                  </a:lnTo>
                  <a:lnTo>
                    <a:pt x="583" y="1256"/>
                  </a:lnTo>
                  <a:lnTo>
                    <a:pt x="703" y="1092"/>
                  </a:lnTo>
                  <a:lnTo>
                    <a:pt x="852" y="912"/>
                  </a:lnTo>
                  <a:lnTo>
                    <a:pt x="1017" y="748"/>
                  </a:lnTo>
                  <a:lnTo>
                    <a:pt x="1196" y="584"/>
                  </a:lnTo>
                  <a:lnTo>
                    <a:pt x="1285" y="524"/>
                  </a:lnTo>
                  <a:lnTo>
                    <a:pt x="1390" y="464"/>
                  </a:lnTo>
                  <a:lnTo>
                    <a:pt x="1495" y="404"/>
                  </a:lnTo>
                  <a:lnTo>
                    <a:pt x="1599" y="374"/>
                  </a:lnTo>
                  <a:lnTo>
                    <a:pt x="1704" y="345"/>
                  </a:lnTo>
                  <a:lnTo>
                    <a:pt x="1793" y="330"/>
                  </a:lnTo>
                  <a:lnTo>
                    <a:pt x="1778" y="225"/>
                  </a:lnTo>
                  <a:lnTo>
                    <a:pt x="1734" y="150"/>
                  </a:lnTo>
                  <a:lnTo>
                    <a:pt x="1674" y="91"/>
                  </a:lnTo>
                  <a:lnTo>
                    <a:pt x="1614" y="61"/>
                  </a:lnTo>
                  <a:lnTo>
                    <a:pt x="1539" y="31"/>
                  </a:lnTo>
                  <a:lnTo>
                    <a:pt x="1465" y="16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4" name="Google Shape;1514;p32"/>
            <p:cNvSpPr/>
            <p:nvPr/>
          </p:nvSpPr>
          <p:spPr>
            <a:xfrm>
              <a:off x="-700864" y="4575055"/>
              <a:ext cx="54211" cy="47069"/>
            </a:xfrm>
            <a:custGeom>
              <a:avLst/>
              <a:gdLst/>
              <a:ahLst/>
              <a:cxnLst/>
              <a:rect l="l" t="t" r="r" b="b"/>
              <a:pathLst>
                <a:path w="1928" h="1674" extrusionOk="0">
                  <a:moveTo>
                    <a:pt x="1375" y="1"/>
                  </a:moveTo>
                  <a:lnTo>
                    <a:pt x="1180" y="105"/>
                  </a:lnTo>
                  <a:lnTo>
                    <a:pt x="1061" y="165"/>
                  </a:lnTo>
                  <a:lnTo>
                    <a:pt x="941" y="255"/>
                  </a:lnTo>
                  <a:lnTo>
                    <a:pt x="717" y="434"/>
                  </a:lnTo>
                  <a:lnTo>
                    <a:pt x="523" y="628"/>
                  </a:lnTo>
                  <a:lnTo>
                    <a:pt x="359" y="837"/>
                  </a:lnTo>
                  <a:lnTo>
                    <a:pt x="224" y="1016"/>
                  </a:lnTo>
                  <a:lnTo>
                    <a:pt x="120" y="1181"/>
                  </a:lnTo>
                  <a:lnTo>
                    <a:pt x="15" y="1330"/>
                  </a:lnTo>
                  <a:lnTo>
                    <a:pt x="0" y="1375"/>
                  </a:lnTo>
                  <a:lnTo>
                    <a:pt x="0" y="1420"/>
                  </a:lnTo>
                  <a:lnTo>
                    <a:pt x="0" y="1509"/>
                  </a:lnTo>
                  <a:lnTo>
                    <a:pt x="45" y="1584"/>
                  </a:lnTo>
                  <a:lnTo>
                    <a:pt x="75" y="1614"/>
                  </a:lnTo>
                  <a:lnTo>
                    <a:pt x="105" y="1644"/>
                  </a:lnTo>
                  <a:lnTo>
                    <a:pt x="150" y="1659"/>
                  </a:lnTo>
                  <a:lnTo>
                    <a:pt x="194" y="1674"/>
                  </a:lnTo>
                  <a:lnTo>
                    <a:pt x="284" y="1659"/>
                  </a:lnTo>
                  <a:lnTo>
                    <a:pt x="359" y="1614"/>
                  </a:lnTo>
                  <a:lnTo>
                    <a:pt x="418" y="1554"/>
                  </a:lnTo>
                  <a:lnTo>
                    <a:pt x="493" y="1420"/>
                  </a:lnTo>
                  <a:lnTo>
                    <a:pt x="583" y="1285"/>
                  </a:lnTo>
                  <a:lnTo>
                    <a:pt x="702" y="1121"/>
                  </a:lnTo>
                  <a:lnTo>
                    <a:pt x="837" y="957"/>
                  </a:lnTo>
                  <a:lnTo>
                    <a:pt x="1001" y="777"/>
                  </a:lnTo>
                  <a:lnTo>
                    <a:pt x="1195" y="628"/>
                  </a:lnTo>
                  <a:lnTo>
                    <a:pt x="1285" y="553"/>
                  </a:lnTo>
                  <a:lnTo>
                    <a:pt x="1390" y="494"/>
                  </a:lnTo>
                  <a:lnTo>
                    <a:pt x="1524" y="434"/>
                  </a:lnTo>
                  <a:lnTo>
                    <a:pt x="1673" y="389"/>
                  </a:lnTo>
                  <a:lnTo>
                    <a:pt x="1808" y="359"/>
                  </a:lnTo>
                  <a:lnTo>
                    <a:pt x="1927" y="359"/>
                  </a:lnTo>
                  <a:lnTo>
                    <a:pt x="1927" y="255"/>
                  </a:lnTo>
                  <a:lnTo>
                    <a:pt x="1898" y="180"/>
                  </a:lnTo>
                  <a:lnTo>
                    <a:pt x="1853" y="105"/>
                  </a:lnTo>
                  <a:lnTo>
                    <a:pt x="1793" y="60"/>
                  </a:lnTo>
                  <a:lnTo>
                    <a:pt x="1718" y="30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5" name="Google Shape;1515;p32"/>
            <p:cNvSpPr/>
            <p:nvPr/>
          </p:nvSpPr>
          <p:spPr>
            <a:xfrm>
              <a:off x="-765563" y="2987229"/>
              <a:ext cx="62618" cy="161732"/>
            </a:xfrm>
            <a:custGeom>
              <a:avLst/>
              <a:gdLst/>
              <a:ahLst/>
              <a:cxnLst/>
              <a:rect l="l" t="t" r="r" b="b"/>
              <a:pathLst>
                <a:path w="2227" h="5752" extrusionOk="0">
                  <a:moveTo>
                    <a:pt x="927" y="0"/>
                  </a:moveTo>
                  <a:lnTo>
                    <a:pt x="822" y="15"/>
                  </a:lnTo>
                  <a:lnTo>
                    <a:pt x="733" y="30"/>
                  </a:lnTo>
                  <a:lnTo>
                    <a:pt x="628" y="60"/>
                  </a:lnTo>
                  <a:lnTo>
                    <a:pt x="538" y="105"/>
                  </a:lnTo>
                  <a:lnTo>
                    <a:pt x="464" y="150"/>
                  </a:lnTo>
                  <a:lnTo>
                    <a:pt x="389" y="209"/>
                  </a:lnTo>
                  <a:lnTo>
                    <a:pt x="314" y="269"/>
                  </a:lnTo>
                  <a:lnTo>
                    <a:pt x="254" y="344"/>
                  </a:lnTo>
                  <a:lnTo>
                    <a:pt x="195" y="418"/>
                  </a:lnTo>
                  <a:lnTo>
                    <a:pt x="135" y="493"/>
                  </a:lnTo>
                  <a:lnTo>
                    <a:pt x="90" y="568"/>
                  </a:lnTo>
                  <a:lnTo>
                    <a:pt x="60" y="657"/>
                  </a:lnTo>
                  <a:lnTo>
                    <a:pt x="30" y="762"/>
                  </a:lnTo>
                  <a:lnTo>
                    <a:pt x="15" y="852"/>
                  </a:lnTo>
                  <a:lnTo>
                    <a:pt x="0" y="956"/>
                  </a:lnTo>
                  <a:lnTo>
                    <a:pt x="0" y="1046"/>
                  </a:lnTo>
                  <a:lnTo>
                    <a:pt x="269" y="4826"/>
                  </a:lnTo>
                  <a:lnTo>
                    <a:pt x="284" y="4930"/>
                  </a:lnTo>
                  <a:lnTo>
                    <a:pt x="299" y="5020"/>
                  </a:lnTo>
                  <a:lnTo>
                    <a:pt x="329" y="5124"/>
                  </a:lnTo>
                  <a:lnTo>
                    <a:pt x="374" y="5214"/>
                  </a:lnTo>
                  <a:lnTo>
                    <a:pt x="419" y="5289"/>
                  </a:lnTo>
                  <a:lnTo>
                    <a:pt x="464" y="5363"/>
                  </a:lnTo>
                  <a:lnTo>
                    <a:pt x="538" y="5438"/>
                  </a:lnTo>
                  <a:lnTo>
                    <a:pt x="598" y="5498"/>
                  </a:lnTo>
                  <a:lnTo>
                    <a:pt x="673" y="5558"/>
                  </a:lnTo>
                  <a:lnTo>
                    <a:pt x="747" y="5617"/>
                  </a:lnTo>
                  <a:lnTo>
                    <a:pt x="837" y="5662"/>
                  </a:lnTo>
                  <a:lnTo>
                    <a:pt x="927" y="5692"/>
                  </a:lnTo>
                  <a:lnTo>
                    <a:pt x="1016" y="5722"/>
                  </a:lnTo>
                  <a:lnTo>
                    <a:pt x="1121" y="5737"/>
                  </a:lnTo>
                  <a:lnTo>
                    <a:pt x="1211" y="5752"/>
                  </a:lnTo>
                  <a:lnTo>
                    <a:pt x="1315" y="5752"/>
                  </a:lnTo>
                  <a:lnTo>
                    <a:pt x="1420" y="5737"/>
                  </a:lnTo>
                  <a:lnTo>
                    <a:pt x="1509" y="5707"/>
                  </a:lnTo>
                  <a:lnTo>
                    <a:pt x="1599" y="5677"/>
                  </a:lnTo>
                  <a:lnTo>
                    <a:pt x="1689" y="5647"/>
                  </a:lnTo>
                  <a:lnTo>
                    <a:pt x="1778" y="5588"/>
                  </a:lnTo>
                  <a:lnTo>
                    <a:pt x="1853" y="5543"/>
                  </a:lnTo>
                  <a:lnTo>
                    <a:pt x="1928" y="5483"/>
                  </a:lnTo>
                  <a:lnTo>
                    <a:pt x="1987" y="5408"/>
                  </a:lnTo>
                  <a:lnTo>
                    <a:pt x="2047" y="5334"/>
                  </a:lnTo>
                  <a:lnTo>
                    <a:pt x="2092" y="5259"/>
                  </a:lnTo>
                  <a:lnTo>
                    <a:pt x="2137" y="5169"/>
                  </a:lnTo>
                  <a:lnTo>
                    <a:pt x="2182" y="5080"/>
                  </a:lnTo>
                  <a:lnTo>
                    <a:pt x="2197" y="4990"/>
                  </a:lnTo>
                  <a:lnTo>
                    <a:pt x="2226" y="4900"/>
                  </a:lnTo>
                  <a:lnTo>
                    <a:pt x="2226" y="4796"/>
                  </a:lnTo>
                  <a:lnTo>
                    <a:pt x="2226" y="4691"/>
                  </a:lnTo>
                  <a:lnTo>
                    <a:pt x="1973" y="911"/>
                  </a:lnTo>
                  <a:lnTo>
                    <a:pt x="1943" y="777"/>
                  </a:lnTo>
                  <a:lnTo>
                    <a:pt x="1913" y="643"/>
                  </a:lnTo>
                  <a:lnTo>
                    <a:pt x="1853" y="508"/>
                  </a:lnTo>
                  <a:lnTo>
                    <a:pt x="1778" y="404"/>
                  </a:lnTo>
                  <a:lnTo>
                    <a:pt x="1689" y="299"/>
                  </a:lnTo>
                  <a:lnTo>
                    <a:pt x="1599" y="209"/>
                  </a:lnTo>
                  <a:lnTo>
                    <a:pt x="1479" y="135"/>
                  </a:lnTo>
                  <a:lnTo>
                    <a:pt x="1360" y="75"/>
                  </a:lnTo>
                  <a:lnTo>
                    <a:pt x="1255" y="30"/>
                  </a:lnTo>
                  <a:lnTo>
                    <a:pt x="1151" y="15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6" name="Google Shape;1516;p32"/>
            <p:cNvSpPr/>
            <p:nvPr/>
          </p:nvSpPr>
          <p:spPr>
            <a:xfrm>
              <a:off x="-711802" y="2966225"/>
              <a:ext cx="134880" cy="168874"/>
            </a:xfrm>
            <a:custGeom>
              <a:avLst/>
              <a:gdLst/>
              <a:ahLst/>
              <a:cxnLst/>
              <a:rect l="l" t="t" r="r" b="b"/>
              <a:pathLst>
                <a:path w="4797" h="6006" extrusionOk="0">
                  <a:moveTo>
                    <a:pt x="3855" y="0"/>
                  </a:moveTo>
                  <a:lnTo>
                    <a:pt x="3691" y="15"/>
                  </a:lnTo>
                  <a:lnTo>
                    <a:pt x="3526" y="45"/>
                  </a:lnTo>
                  <a:lnTo>
                    <a:pt x="3377" y="105"/>
                  </a:lnTo>
                  <a:lnTo>
                    <a:pt x="3243" y="179"/>
                  </a:lnTo>
                  <a:lnTo>
                    <a:pt x="3108" y="284"/>
                  </a:lnTo>
                  <a:lnTo>
                    <a:pt x="3004" y="418"/>
                  </a:lnTo>
                  <a:lnTo>
                    <a:pt x="180" y="4467"/>
                  </a:lnTo>
                  <a:lnTo>
                    <a:pt x="135" y="4557"/>
                  </a:lnTo>
                  <a:lnTo>
                    <a:pt x="90" y="4646"/>
                  </a:lnTo>
                  <a:lnTo>
                    <a:pt x="46" y="4736"/>
                  </a:lnTo>
                  <a:lnTo>
                    <a:pt x="31" y="4826"/>
                  </a:lnTo>
                  <a:lnTo>
                    <a:pt x="16" y="4915"/>
                  </a:lnTo>
                  <a:lnTo>
                    <a:pt x="1" y="5020"/>
                  </a:lnTo>
                  <a:lnTo>
                    <a:pt x="16" y="5109"/>
                  </a:lnTo>
                  <a:lnTo>
                    <a:pt x="16" y="5199"/>
                  </a:lnTo>
                  <a:lnTo>
                    <a:pt x="46" y="5289"/>
                  </a:lnTo>
                  <a:lnTo>
                    <a:pt x="75" y="5378"/>
                  </a:lnTo>
                  <a:lnTo>
                    <a:pt x="105" y="5468"/>
                  </a:lnTo>
                  <a:lnTo>
                    <a:pt x="150" y="5558"/>
                  </a:lnTo>
                  <a:lnTo>
                    <a:pt x="210" y="5632"/>
                  </a:lnTo>
                  <a:lnTo>
                    <a:pt x="270" y="5707"/>
                  </a:lnTo>
                  <a:lnTo>
                    <a:pt x="344" y="5767"/>
                  </a:lnTo>
                  <a:lnTo>
                    <a:pt x="434" y="5842"/>
                  </a:lnTo>
                  <a:lnTo>
                    <a:pt x="509" y="5886"/>
                  </a:lnTo>
                  <a:lnTo>
                    <a:pt x="598" y="5931"/>
                  </a:lnTo>
                  <a:lnTo>
                    <a:pt x="688" y="5961"/>
                  </a:lnTo>
                  <a:lnTo>
                    <a:pt x="793" y="5991"/>
                  </a:lnTo>
                  <a:lnTo>
                    <a:pt x="882" y="6006"/>
                  </a:lnTo>
                  <a:lnTo>
                    <a:pt x="1061" y="6006"/>
                  </a:lnTo>
                  <a:lnTo>
                    <a:pt x="1166" y="5991"/>
                  </a:lnTo>
                  <a:lnTo>
                    <a:pt x="1256" y="5976"/>
                  </a:lnTo>
                  <a:lnTo>
                    <a:pt x="1345" y="5946"/>
                  </a:lnTo>
                  <a:lnTo>
                    <a:pt x="1435" y="5901"/>
                  </a:lnTo>
                  <a:lnTo>
                    <a:pt x="1510" y="5856"/>
                  </a:lnTo>
                  <a:lnTo>
                    <a:pt x="1599" y="5812"/>
                  </a:lnTo>
                  <a:lnTo>
                    <a:pt x="1659" y="5737"/>
                  </a:lnTo>
                  <a:lnTo>
                    <a:pt x="1734" y="5677"/>
                  </a:lnTo>
                  <a:lnTo>
                    <a:pt x="1794" y="5588"/>
                  </a:lnTo>
                  <a:lnTo>
                    <a:pt x="4617" y="1554"/>
                  </a:lnTo>
                  <a:lnTo>
                    <a:pt x="4662" y="1464"/>
                  </a:lnTo>
                  <a:lnTo>
                    <a:pt x="4707" y="1375"/>
                  </a:lnTo>
                  <a:lnTo>
                    <a:pt x="4752" y="1285"/>
                  </a:lnTo>
                  <a:lnTo>
                    <a:pt x="4766" y="1195"/>
                  </a:lnTo>
                  <a:lnTo>
                    <a:pt x="4781" y="1091"/>
                  </a:lnTo>
                  <a:lnTo>
                    <a:pt x="4796" y="1001"/>
                  </a:lnTo>
                  <a:lnTo>
                    <a:pt x="4781" y="911"/>
                  </a:lnTo>
                  <a:lnTo>
                    <a:pt x="4781" y="807"/>
                  </a:lnTo>
                  <a:lnTo>
                    <a:pt x="4752" y="717"/>
                  </a:lnTo>
                  <a:lnTo>
                    <a:pt x="4722" y="628"/>
                  </a:lnTo>
                  <a:lnTo>
                    <a:pt x="4692" y="538"/>
                  </a:lnTo>
                  <a:lnTo>
                    <a:pt x="4647" y="463"/>
                  </a:lnTo>
                  <a:lnTo>
                    <a:pt x="4587" y="389"/>
                  </a:lnTo>
                  <a:lnTo>
                    <a:pt x="4527" y="314"/>
                  </a:lnTo>
                  <a:lnTo>
                    <a:pt x="4453" y="239"/>
                  </a:lnTo>
                  <a:lnTo>
                    <a:pt x="4363" y="179"/>
                  </a:lnTo>
                  <a:lnTo>
                    <a:pt x="4273" y="120"/>
                  </a:lnTo>
                  <a:lnTo>
                    <a:pt x="4184" y="75"/>
                  </a:lnTo>
                  <a:lnTo>
                    <a:pt x="4020" y="30"/>
                  </a:lnTo>
                  <a:lnTo>
                    <a:pt x="38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7" name="Google Shape;1517;p32"/>
            <p:cNvSpPr/>
            <p:nvPr/>
          </p:nvSpPr>
          <p:spPr>
            <a:xfrm>
              <a:off x="-639118" y="2997295"/>
              <a:ext cx="137382" cy="166793"/>
            </a:xfrm>
            <a:custGeom>
              <a:avLst/>
              <a:gdLst/>
              <a:ahLst/>
              <a:cxnLst/>
              <a:rect l="l" t="t" r="r" b="b"/>
              <a:pathLst>
                <a:path w="4886" h="5932" extrusionOk="0">
                  <a:moveTo>
                    <a:pt x="3959" y="1"/>
                  </a:moveTo>
                  <a:lnTo>
                    <a:pt x="3795" y="16"/>
                  </a:lnTo>
                  <a:lnTo>
                    <a:pt x="3646" y="46"/>
                  </a:lnTo>
                  <a:lnTo>
                    <a:pt x="3496" y="90"/>
                  </a:lnTo>
                  <a:lnTo>
                    <a:pt x="3347" y="165"/>
                  </a:lnTo>
                  <a:lnTo>
                    <a:pt x="3227" y="270"/>
                  </a:lnTo>
                  <a:lnTo>
                    <a:pt x="3108" y="404"/>
                  </a:lnTo>
                  <a:lnTo>
                    <a:pt x="180" y="4363"/>
                  </a:lnTo>
                  <a:lnTo>
                    <a:pt x="135" y="4453"/>
                  </a:lnTo>
                  <a:lnTo>
                    <a:pt x="90" y="4542"/>
                  </a:lnTo>
                  <a:lnTo>
                    <a:pt x="45" y="4632"/>
                  </a:lnTo>
                  <a:lnTo>
                    <a:pt x="15" y="4722"/>
                  </a:lnTo>
                  <a:lnTo>
                    <a:pt x="0" y="4811"/>
                  </a:lnTo>
                  <a:lnTo>
                    <a:pt x="0" y="4901"/>
                  </a:lnTo>
                  <a:lnTo>
                    <a:pt x="0" y="5005"/>
                  </a:lnTo>
                  <a:lnTo>
                    <a:pt x="0" y="5095"/>
                  </a:lnTo>
                  <a:lnTo>
                    <a:pt x="15" y="5185"/>
                  </a:lnTo>
                  <a:lnTo>
                    <a:pt x="45" y="5274"/>
                  </a:lnTo>
                  <a:lnTo>
                    <a:pt x="90" y="5364"/>
                  </a:lnTo>
                  <a:lnTo>
                    <a:pt x="135" y="5454"/>
                  </a:lnTo>
                  <a:lnTo>
                    <a:pt x="180" y="5528"/>
                  </a:lnTo>
                  <a:lnTo>
                    <a:pt x="239" y="5603"/>
                  </a:lnTo>
                  <a:lnTo>
                    <a:pt x="314" y="5678"/>
                  </a:lnTo>
                  <a:lnTo>
                    <a:pt x="389" y="5737"/>
                  </a:lnTo>
                  <a:lnTo>
                    <a:pt x="478" y="5797"/>
                  </a:lnTo>
                  <a:lnTo>
                    <a:pt x="568" y="5842"/>
                  </a:lnTo>
                  <a:lnTo>
                    <a:pt x="658" y="5872"/>
                  </a:lnTo>
                  <a:lnTo>
                    <a:pt x="747" y="5902"/>
                  </a:lnTo>
                  <a:lnTo>
                    <a:pt x="837" y="5917"/>
                  </a:lnTo>
                  <a:lnTo>
                    <a:pt x="927" y="5932"/>
                  </a:lnTo>
                  <a:lnTo>
                    <a:pt x="1031" y="5932"/>
                  </a:lnTo>
                  <a:lnTo>
                    <a:pt x="1121" y="5917"/>
                  </a:lnTo>
                  <a:lnTo>
                    <a:pt x="1210" y="5902"/>
                  </a:lnTo>
                  <a:lnTo>
                    <a:pt x="1300" y="5872"/>
                  </a:lnTo>
                  <a:lnTo>
                    <a:pt x="1390" y="5842"/>
                  </a:lnTo>
                  <a:lnTo>
                    <a:pt x="1479" y="5797"/>
                  </a:lnTo>
                  <a:lnTo>
                    <a:pt x="1554" y="5737"/>
                  </a:lnTo>
                  <a:lnTo>
                    <a:pt x="1629" y="5678"/>
                  </a:lnTo>
                  <a:lnTo>
                    <a:pt x="1703" y="5618"/>
                  </a:lnTo>
                  <a:lnTo>
                    <a:pt x="1763" y="5528"/>
                  </a:lnTo>
                  <a:lnTo>
                    <a:pt x="4691" y="1569"/>
                  </a:lnTo>
                  <a:lnTo>
                    <a:pt x="4751" y="1480"/>
                  </a:lnTo>
                  <a:lnTo>
                    <a:pt x="4796" y="1405"/>
                  </a:lnTo>
                  <a:lnTo>
                    <a:pt x="4841" y="1315"/>
                  </a:lnTo>
                  <a:lnTo>
                    <a:pt x="4856" y="1211"/>
                  </a:lnTo>
                  <a:lnTo>
                    <a:pt x="4886" y="1121"/>
                  </a:lnTo>
                  <a:lnTo>
                    <a:pt x="4886" y="1032"/>
                  </a:lnTo>
                  <a:lnTo>
                    <a:pt x="4886" y="927"/>
                  </a:lnTo>
                  <a:lnTo>
                    <a:pt x="4871" y="837"/>
                  </a:lnTo>
                  <a:lnTo>
                    <a:pt x="4856" y="748"/>
                  </a:lnTo>
                  <a:lnTo>
                    <a:pt x="4826" y="658"/>
                  </a:lnTo>
                  <a:lnTo>
                    <a:pt x="4796" y="568"/>
                  </a:lnTo>
                  <a:lnTo>
                    <a:pt x="4751" y="479"/>
                  </a:lnTo>
                  <a:lnTo>
                    <a:pt x="4691" y="404"/>
                  </a:lnTo>
                  <a:lnTo>
                    <a:pt x="4632" y="329"/>
                  </a:lnTo>
                  <a:lnTo>
                    <a:pt x="4572" y="255"/>
                  </a:lnTo>
                  <a:lnTo>
                    <a:pt x="4482" y="195"/>
                  </a:lnTo>
                  <a:lnTo>
                    <a:pt x="4378" y="120"/>
                  </a:lnTo>
                  <a:lnTo>
                    <a:pt x="4273" y="75"/>
                  </a:lnTo>
                  <a:lnTo>
                    <a:pt x="4124" y="31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8" name="Google Shape;1518;p32"/>
            <p:cNvSpPr/>
            <p:nvPr/>
          </p:nvSpPr>
          <p:spPr>
            <a:xfrm>
              <a:off x="-598797" y="3059885"/>
              <a:ext cx="141178" cy="164291"/>
            </a:xfrm>
            <a:custGeom>
              <a:avLst/>
              <a:gdLst/>
              <a:ahLst/>
              <a:cxnLst/>
              <a:rect l="l" t="t" r="r" b="b"/>
              <a:pathLst>
                <a:path w="5021" h="5843" extrusionOk="0">
                  <a:moveTo>
                    <a:pt x="3945" y="1"/>
                  </a:moveTo>
                  <a:lnTo>
                    <a:pt x="3780" y="31"/>
                  </a:lnTo>
                  <a:lnTo>
                    <a:pt x="3631" y="90"/>
                  </a:lnTo>
                  <a:lnTo>
                    <a:pt x="3496" y="165"/>
                  </a:lnTo>
                  <a:lnTo>
                    <a:pt x="3377" y="255"/>
                  </a:lnTo>
                  <a:lnTo>
                    <a:pt x="3257" y="374"/>
                  </a:lnTo>
                  <a:lnTo>
                    <a:pt x="210" y="4244"/>
                  </a:lnTo>
                  <a:lnTo>
                    <a:pt x="150" y="4333"/>
                  </a:lnTo>
                  <a:lnTo>
                    <a:pt x="105" y="4408"/>
                  </a:lnTo>
                  <a:lnTo>
                    <a:pt x="60" y="4497"/>
                  </a:lnTo>
                  <a:lnTo>
                    <a:pt x="30" y="4587"/>
                  </a:lnTo>
                  <a:lnTo>
                    <a:pt x="15" y="4692"/>
                  </a:lnTo>
                  <a:lnTo>
                    <a:pt x="1" y="4781"/>
                  </a:lnTo>
                  <a:lnTo>
                    <a:pt x="1" y="4871"/>
                  </a:lnTo>
                  <a:lnTo>
                    <a:pt x="1" y="4976"/>
                  </a:lnTo>
                  <a:lnTo>
                    <a:pt x="15" y="5065"/>
                  </a:lnTo>
                  <a:lnTo>
                    <a:pt x="45" y="5155"/>
                  </a:lnTo>
                  <a:lnTo>
                    <a:pt x="75" y="5244"/>
                  </a:lnTo>
                  <a:lnTo>
                    <a:pt x="120" y="5334"/>
                  </a:lnTo>
                  <a:lnTo>
                    <a:pt x="165" y="5409"/>
                  </a:lnTo>
                  <a:lnTo>
                    <a:pt x="225" y="5483"/>
                  </a:lnTo>
                  <a:lnTo>
                    <a:pt x="299" y="5558"/>
                  </a:lnTo>
                  <a:lnTo>
                    <a:pt x="374" y="5633"/>
                  </a:lnTo>
                  <a:lnTo>
                    <a:pt x="449" y="5693"/>
                  </a:lnTo>
                  <a:lnTo>
                    <a:pt x="538" y="5737"/>
                  </a:lnTo>
                  <a:lnTo>
                    <a:pt x="628" y="5767"/>
                  </a:lnTo>
                  <a:lnTo>
                    <a:pt x="718" y="5797"/>
                  </a:lnTo>
                  <a:lnTo>
                    <a:pt x="807" y="5827"/>
                  </a:lnTo>
                  <a:lnTo>
                    <a:pt x="897" y="5842"/>
                  </a:lnTo>
                  <a:lnTo>
                    <a:pt x="1001" y="5842"/>
                  </a:lnTo>
                  <a:lnTo>
                    <a:pt x="1091" y="5827"/>
                  </a:lnTo>
                  <a:lnTo>
                    <a:pt x="1181" y="5812"/>
                  </a:lnTo>
                  <a:lnTo>
                    <a:pt x="1270" y="5797"/>
                  </a:lnTo>
                  <a:lnTo>
                    <a:pt x="1360" y="5752"/>
                  </a:lnTo>
                  <a:lnTo>
                    <a:pt x="1450" y="5723"/>
                  </a:lnTo>
                  <a:lnTo>
                    <a:pt x="1539" y="5663"/>
                  </a:lnTo>
                  <a:lnTo>
                    <a:pt x="1614" y="5603"/>
                  </a:lnTo>
                  <a:lnTo>
                    <a:pt x="1689" y="5543"/>
                  </a:lnTo>
                  <a:lnTo>
                    <a:pt x="1748" y="5469"/>
                  </a:lnTo>
                  <a:lnTo>
                    <a:pt x="4796" y="1599"/>
                  </a:lnTo>
                  <a:lnTo>
                    <a:pt x="4856" y="1510"/>
                  </a:lnTo>
                  <a:lnTo>
                    <a:pt x="4916" y="1420"/>
                  </a:lnTo>
                  <a:lnTo>
                    <a:pt x="4946" y="1345"/>
                  </a:lnTo>
                  <a:lnTo>
                    <a:pt x="4975" y="1241"/>
                  </a:lnTo>
                  <a:lnTo>
                    <a:pt x="5005" y="1151"/>
                  </a:lnTo>
                  <a:lnTo>
                    <a:pt x="5005" y="1061"/>
                  </a:lnTo>
                  <a:lnTo>
                    <a:pt x="5020" y="972"/>
                  </a:lnTo>
                  <a:lnTo>
                    <a:pt x="5005" y="867"/>
                  </a:lnTo>
                  <a:lnTo>
                    <a:pt x="4990" y="778"/>
                  </a:lnTo>
                  <a:lnTo>
                    <a:pt x="4960" y="688"/>
                  </a:lnTo>
                  <a:lnTo>
                    <a:pt x="4931" y="598"/>
                  </a:lnTo>
                  <a:lnTo>
                    <a:pt x="4886" y="509"/>
                  </a:lnTo>
                  <a:lnTo>
                    <a:pt x="4841" y="434"/>
                  </a:lnTo>
                  <a:lnTo>
                    <a:pt x="4781" y="359"/>
                  </a:lnTo>
                  <a:lnTo>
                    <a:pt x="4721" y="285"/>
                  </a:lnTo>
                  <a:lnTo>
                    <a:pt x="4632" y="210"/>
                  </a:lnTo>
                  <a:lnTo>
                    <a:pt x="4527" y="135"/>
                  </a:lnTo>
                  <a:lnTo>
                    <a:pt x="4393" y="75"/>
                  </a:lnTo>
                  <a:lnTo>
                    <a:pt x="4243" y="31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9" name="Google Shape;1519;p32"/>
            <p:cNvSpPr/>
            <p:nvPr/>
          </p:nvSpPr>
          <p:spPr>
            <a:xfrm>
              <a:off x="-1202427" y="3395524"/>
              <a:ext cx="431013" cy="371770"/>
            </a:xfrm>
            <a:custGeom>
              <a:avLst/>
              <a:gdLst/>
              <a:ahLst/>
              <a:cxnLst/>
              <a:rect l="l" t="t" r="r" b="b"/>
              <a:pathLst>
                <a:path w="15329" h="13222" extrusionOk="0">
                  <a:moveTo>
                    <a:pt x="8949" y="0"/>
                  </a:moveTo>
                  <a:lnTo>
                    <a:pt x="8830" y="15"/>
                  </a:lnTo>
                  <a:lnTo>
                    <a:pt x="8725" y="45"/>
                  </a:lnTo>
                  <a:lnTo>
                    <a:pt x="8620" y="105"/>
                  </a:lnTo>
                  <a:lnTo>
                    <a:pt x="8516" y="165"/>
                  </a:lnTo>
                  <a:lnTo>
                    <a:pt x="8426" y="239"/>
                  </a:lnTo>
                  <a:lnTo>
                    <a:pt x="8337" y="344"/>
                  </a:lnTo>
                  <a:lnTo>
                    <a:pt x="5289" y="4437"/>
                  </a:lnTo>
                  <a:lnTo>
                    <a:pt x="4049" y="6096"/>
                  </a:lnTo>
                  <a:lnTo>
                    <a:pt x="0" y="11549"/>
                  </a:lnTo>
                  <a:lnTo>
                    <a:pt x="299" y="11773"/>
                  </a:lnTo>
                  <a:lnTo>
                    <a:pt x="628" y="11967"/>
                  </a:lnTo>
                  <a:lnTo>
                    <a:pt x="956" y="12161"/>
                  </a:lnTo>
                  <a:lnTo>
                    <a:pt x="1285" y="12340"/>
                  </a:lnTo>
                  <a:lnTo>
                    <a:pt x="1614" y="12490"/>
                  </a:lnTo>
                  <a:lnTo>
                    <a:pt x="1957" y="12639"/>
                  </a:lnTo>
                  <a:lnTo>
                    <a:pt x="2301" y="12759"/>
                  </a:lnTo>
                  <a:lnTo>
                    <a:pt x="2645" y="12878"/>
                  </a:lnTo>
                  <a:lnTo>
                    <a:pt x="3003" y="12968"/>
                  </a:lnTo>
                  <a:lnTo>
                    <a:pt x="3347" y="13058"/>
                  </a:lnTo>
                  <a:lnTo>
                    <a:pt x="3705" y="13117"/>
                  </a:lnTo>
                  <a:lnTo>
                    <a:pt x="4064" y="13162"/>
                  </a:lnTo>
                  <a:lnTo>
                    <a:pt x="4422" y="13207"/>
                  </a:lnTo>
                  <a:lnTo>
                    <a:pt x="4781" y="13222"/>
                  </a:lnTo>
                  <a:lnTo>
                    <a:pt x="5498" y="13222"/>
                  </a:lnTo>
                  <a:lnTo>
                    <a:pt x="5857" y="13192"/>
                  </a:lnTo>
                  <a:lnTo>
                    <a:pt x="6200" y="13147"/>
                  </a:lnTo>
                  <a:lnTo>
                    <a:pt x="6559" y="13087"/>
                  </a:lnTo>
                  <a:lnTo>
                    <a:pt x="6902" y="13028"/>
                  </a:lnTo>
                  <a:lnTo>
                    <a:pt x="7261" y="12938"/>
                  </a:lnTo>
                  <a:lnTo>
                    <a:pt x="7605" y="12833"/>
                  </a:lnTo>
                  <a:lnTo>
                    <a:pt x="7933" y="12729"/>
                  </a:lnTo>
                  <a:lnTo>
                    <a:pt x="8277" y="12594"/>
                  </a:lnTo>
                  <a:lnTo>
                    <a:pt x="8605" y="12460"/>
                  </a:lnTo>
                  <a:lnTo>
                    <a:pt x="8934" y="12296"/>
                  </a:lnTo>
                  <a:lnTo>
                    <a:pt x="9248" y="12131"/>
                  </a:lnTo>
                  <a:lnTo>
                    <a:pt x="9562" y="11937"/>
                  </a:lnTo>
                  <a:lnTo>
                    <a:pt x="9860" y="11743"/>
                  </a:lnTo>
                  <a:lnTo>
                    <a:pt x="10159" y="11534"/>
                  </a:lnTo>
                  <a:lnTo>
                    <a:pt x="10443" y="11310"/>
                  </a:lnTo>
                  <a:lnTo>
                    <a:pt x="10727" y="11071"/>
                  </a:lnTo>
                  <a:lnTo>
                    <a:pt x="11041" y="10772"/>
                  </a:lnTo>
                  <a:lnTo>
                    <a:pt x="11325" y="10473"/>
                  </a:lnTo>
                  <a:lnTo>
                    <a:pt x="11608" y="10144"/>
                  </a:lnTo>
                  <a:lnTo>
                    <a:pt x="11877" y="9801"/>
                  </a:lnTo>
                  <a:lnTo>
                    <a:pt x="12968" y="8337"/>
                  </a:lnTo>
                  <a:lnTo>
                    <a:pt x="15164" y="5394"/>
                  </a:lnTo>
                  <a:lnTo>
                    <a:pt x="15224" y="5289"/>
                  </a:lnTo>
                  <a:lnTo>
                    <a:pt x="15284" y="5169"/>
                  </a:lnTo>
                  <a:lnTo>
                    <a:pt x="15313" y="5065"/>
                  </a:lnTo>
                  <a:lnTo>
                    <a:pt x="15328" y="4945"/>
                  </a:lnTo>
                  <a:lnTo>
                    <a:pt x="15328" y="4826"/>
                  </a:lnTo>
                  <a:lnTo>
                    <a:pt x="15313" y="4721"/>
                  </a:lnTo>
                  <a:lnTo>
                    <a:pt x="15284" y="4602"/>
                  </a:lnTo>
                  <a:lnTo>
                    <a:pt x="15239" y="4497"/>
                  </a:lnTo>
                  <a:lnTo>
                    <a:pt x="15179" y="4408"/>
                  </a:lnTo>
                  <a:lnTo>
                    <a:pt x="15119" y="4318"/>
                  </a:lnTo>
                  <a:lnTo>
                    <a:pt x="15030" y="4228"/>
                  </a:lnTo>
                  <a:lnTo>
                    <a:pt x="14940" y="4154"/>
                  </a:lnTo>
                  <a:lnTo>
                    <a:pt x="14835" y="4109"/>
                  </a:lnTo>
                  <a:lnTo>
                    <a:pt x="14731" y="4064"/>
                  </a:lnTo>
                  <a:lnTo>
                    <a:pt x="14596" y="4034"/>
                  </a:lnTo>
                  <a:lnTo>
                    <a:pt x="14477" y="4019"/>
                  </a:lnTo>
                  <a:lnTo>
                    <a:pt x="14029" y="4004"/>
                  </a:lnTo>
                  <a:lnTo>
                    <a:pt x="13610" y="3959"/>
                  </a:lnTo>
                  <a:lnTo>
                    <a:pt x="13222" y="3885"/>
                  </a:lnTo>
                  <a:lnTo>
                    <a:pt x="12833" y="3795"/>
                  </a:lnTo>
                  <a:lnTo>
                    <a:pt x="12475" y="3661"/>
                  </a:lnTo>
                  <a:lnTo>
                    <a:pt x="12146" y="3511"/>
                  </a:lnTo>
                  <a:lnTo>
                    <a:pt x="11818" y="3347"/>
                  </a:lnTo>
                  <a:lnTo>
                    <a:pt x="11519" y="3138"/>
                  </a:lnTo>
                  <a:lnTo>
                    <a:pt x="11250" y="2914"/>
                  </a:lnTo>
                  <a:lnTo>
                    <a:pt x="10981" y="2660"/>
                  </a:lnTo>
                  <a:lnTo>
                    <a:pt x="10742" y="2376"/>
                  </a:lnTo>
                  <a:lnTo>
                    <a:pt x="10518" y="2077"/>
                  </a:lnTo>
                  <a:lnTo>
                    <a:pt x="10324" y="1748"/>
                  </a:lnTo>
                  <a:lnTo>
                    <a:pt x="10144" y="1390"/>
                  </a:lnTo>
                  <a:lnTo>
                    <a:pt x="9980" y="1001"/>
                  </a:lnTo>
                  <a:lnTo>
                    <a:pt x="9845" y="598"/>
                  </a:lnTo>
                  <a:lnTo>
                    <a:pt x="9801" y="478"/>
                  </a:lnTo>
                  <a:lnTo>
                    <a:pt x="9741" y="359"/>
                  </a:lnTo>
                  <a:lnTo>
                    <a:pt x="9666" y="269"/>
                  </a:lnTo>
                  <a:lnTo>
                    <a:pt x="9577" y="195"/>
                  </a:lnTo>
                  <a:lnTo>
                    <a:pt x="9487" y="120"/>
                  </a:lnTo>
                  <a:lnTo>
                    <a:pt x="9382" y="75"/>
                  </a:lnTo>
                  <a:lnTo>
                    <a:pt x="9278" y="30"/>
                  </a:lnTo>
                  <a:lnTo>
                    <a:pt x="91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0" name="Google Shape;1520;p32"/>
            <p:cNvSpPr/>
            <p:nvPr/>
          </p:nvSpPr>
          <p:spPr>
            <a:xfrm>
              <a:off x="-844545" y="3068292"/>
              <a:ext cx="304597" cy="316744"/>
            </a:xfrm>
            <a:custGeom>
              <a:avLst/>
              <a:gdLst/>
              <a:ahLst/>
              <a:cxnLst/>
              <a:rect l="l" t="t" r="r" b="b"/>
              <a:pathLst>
                <a:path w="10833" h="11265" extrusionOk="0">
                  <a:moveTo>
                    <a:pt x="6559" y="0"/>
                  </a:moveTo>
                  <a:lnTo>
                    <a:pt x="6365" y="15"/>
                  </a:lnTo>
                  <a:lnTo>
                    <a:pt x="6156" y="30"/>
                  </a:lnTo>
                  <a:lnTo>
                    <a:pt x="5947" y="45"/>
                  </a:lnTo>
                  <a:lnTo>
                    <a:pt x="5753" y="90"/>
                  </a:lnTo>
                  <a:lnTo>
                    <a:pt x="5543" y="135"/>
                  </a:lnTo>
                  <a:lnTo>
                    <a:pt x="5349" y="195"/>
                  </a:lnTo>
                  <a:lnTo>
                    <a:pt x="5155" y="254"/>
                  </a:lnTo>
                  <a:lnTo>
                    <a:pt x="4961" y="329"/>
                  </a:lnTo>
                  <a:lnTo>
                    <a:pt x="4767" y="404"/>
                  </a:lnTo>
                  <a:lnTo>
                    <a:pt x="4587" y="508"/>
                  </a:lnTo>
                  <a:lnTo>
                    <a:pt x="4408" y="598"/>
                  </a:lnTo>
                  <a:lnTo>
                    <a:pt x="4229" y="718"/>
                  </a:lnTo>
                  <a:lnTo>
                    <a:pt x="4064" y="837"/>
                  </a:lnTo>
                  <a:lnTo>
                    <a:pt x="3900" y="972"/>
                  </a:lnTo>
                  <a:lnTo>
                    <a:pt x="3736" y="1106"/>
                  </a:lnTo>
                  <a:lnTo>
                    <a:pt x="3571" y="1255"/>
                  </a:lnTo>
                  <a:lnTo>
                    <a:pt x="3437" y="1405"/>
                  </a:lnTo>
                  <a:lnTo>
                    <a:pt x="3288" y="1584"/>
                  </a:lnTo>
                  <a:lnTo>
                    <a:pt x="3153" y="1748"/>
                  </a:lnTo>
                  <a:lnTo>
                    <a:pt x="165" y="5872"/>
                  </a:lnTo>
                  <a:lnTo>
                    <a:pt x="90" y="5976"/>
                  </a:lnTo>
                  <a:lnTo>
                    <a:pt x="46" y="6081"/>
                  </a:lnTo>
                  <a:lnTo>
                    <a:pt x="16" y="6185"/>
                  </a:lnTo>
                  <a:lnTo>
                    <a:pt x="1" y="6290"/>
                  </a:lnTo>
                  <a:lnTo>
                    <a:pt x="1" y="6410"/>
                  </a:lnTo>
                  <a:lnTo>
                    <a:pt x="16" y="6514"/>
                  </a:lnTo>
                  <a:lnTo>
                    <a:pt x="46" y="6619"/>
                  </a:lnTo>
                  <a:lnTo>
                    <a:pt x="90" y="6708"/>
                  </a:lnTo>
                  <a:lnTo>
                    <a:pt x="150" y="6798"/>
                  </a:lnTo>
                  <a:lnTo>
                    <a:pt x="225" y="6888"/>
                  </a:lnTo>
                  <a:lnTo>
                    <a:pt x="300" y="6962"/>
                  </a:lnTo>
                  <a:lnTo>
                    <a:pt x="389" y="7022"/>
                  </a:lnTo>
                  <a:lnTo>
                    <a:pt x="494" y="7067"/>
                  </a:lnTo>
                  <a:lnTo>
                    <a:pt x="598" y="7112"/>
                  </a:lnTo>
                  <a:lnTo>
                    <a:pt x="703" y="7127"/>
                  </a:lnTo>
                  <a:lnTo>
                    <a:pt x="1301" y="7127"/>
                  </a:lnTo>
                  <a:lnTo>
                    <a:pt x="1734" y="7142"/>
                  </a:lnTo>
                  <a:lnTo>
                    <a:pt x="2152" y="7201"/>
                  </a:lnTo>
                  <a:lnTo>
                    <a:pt x="2556" y="7291"/>
                  </a:lnTo>
                  <a:lnTo>
                    <a:pt x="2929" y="7396"/>
                  </a:lnTo>
                  <a:lnTo>
                    <a:pt x="3108" y="7470"/>
                  </a:lnTo>
                  <a:lnTo>
                    <a:pt x="3273" y="7545"/>
                  </a:lnTo>
                  <a:lnTo>
                    <a:pt x="3452" y="7635"/>
                  </a:lnTo>
                  <a:lnTo>
                    <a:pt x="3601" y="7724"/>
                  </a:lnTo>
                  <a:lnTo>
                    <a:pt x="3766" y="7829"/>
                  </a:lnTo>
                  <a:lnTo>
                    <a:pt x="3915" y="7933"/>
                  </a:lnTo>
                  <a:lnTo>
                    <a:pt x="4064" y="8038"/>
                  </a:lnTo>
                  <a:lnTo>
                    <a:pt x="4199" y="8172"/>
                  </a:lnTo>
                  <a:lnTo>
                    <a:pt x="4333" y="8292"/>
                  </a:lnTo>
                  <a:lnTo>
                    <a:pt x="4453" y="8441"/>
                  </a:lnTo>
                  <a:lnTo>
                    <a:pt x="4587" y="8576"/>
                  </a:lnTo>
                  <a:lnTo>
                    <a:pt x="4692" y="8725"/>
                  </a:lnTo>
                  <a:lnTo>
                    <a:pt x="4916" y="9054"/>
                  </a:lnTo>
                  <a:lnTo>
                    <a:pt x="5110" y="9412"/>
                  </a:lnTo>
                  <a:lnTo>
                    <a:pt x="5275" y="9801"/>
                  </a:lnTo>
                  <a:lnTo>
                    <a:pt x="5424" y="10219"/>
                  </a:lnTo>
                  <a:lnTo>
                    <a:pt x="5558" y="10667"/>
                  </a:lnTo>
                  <a:lnTo>
                    <a:pt x="5603" y="10787"/>
                  </a:lnTo>
                  <a:lnTo>
                    <a:pt x="5648" y="10891"/>
                  </a:lnTo>
                  <a:lnTo>
                    <a:pt x="5708" y="10981"/>
                  </a:lnTo>
                  <a:lnTo>
                    <a:pt x="5782" y="11071"/>
                  </a:lnTo>
                  <a:lnTo>
                    <a:pt x="5872" y="11130"/>
                  </a:lnTo>
                  <a:lnTo>
                    <a:pt x="5962" y="11190"/>
                  </a:lnTo>
                  <a:lnTo>
                    <a:pt x="6066" y="11235"/>
                  </a:lnTo>
                  <a:lnTo>
                    <a:pt x="6171" y="11250"/>
                  </a:lnTo>
                  <a:lnTo>
                    <a:pt x="6275" y="11265"/>
                  </a:lnTo>
                  <a:lnTo>
                    <a:pt x="6380" y="11265"/>
                  </a:lnTo>
                  <a:lnTo>
                    <a:pt x="6485" y="11250"/>
                  </a:lnTo>
                  <a:lnTo>
                    <a:pt x="6589" y="11220"/>
                  </a:lnTo>
                  <a:lnTo>
                    <a:pt x="6694" y="11175"/>
                  </a:lnTo>
                  <a:lnTo>
                    <a:pt x="6798" y="11115"/>
                  </a:lnTo>
                  <a:lnTo>
                    <a:pt x="6888" y="11041"/>
                  </a:lnTo>
                  <a:lnTo>
                    <a:pt x="6963" y="10951"/>
                  </a:lnTo>
                  <a:lnTo>
                    <a:pt x="10025" y="6753"/>
                  </a:lnTo>
                  <a:lnTo>
                    <a:pt x="10145" y="6574"/>
                  </a:lnTo>
                  <a:lnTo>
                    <a:pt x="10249" y="6395"/>
                  </a:lnTo>
                  <a:lnTo>
                    <a:pt x="10354" y="6200"/>
                  </a:lnTo>
                  <a:lnTo>
                    <a:pt x="10459" y="6006"/>
                  </a:lnTo>
                  <a:lnTo>
                    <a:pt x="10533" y="5827"/>
                  </a:lnTo>
                  <a:lnTo>
                    <a:pt x="10608" y="5618"/>
                  </a:lnTo>
                  <a:lnTo>
                    <a:pt x="10668" y="5424"/>
                  </a:lnTo>
                  <a:lnTo>
                    <a:pt x="10727" y="5229"/>
                  </a:lnTo>
                  <a:lnTo>
                    <a:pt x="10757" y="5020"/>
                  </a:lnTo>
                  <a:lnTo>
                    <a:pt x="10802" y="4826"/>
                  </a:lnTo>
                  <a:lnTo>
                    <a:pt x="10817" y="4617"/>
                  </a:lnTo>
                  <a:lnTo>
                    <a:pt x="10832" y="4423"/>
                  </a:lnTo>
                  <a:lnTo>
                    <a:pt x="10832" y="4213"/>
                  </a:lnTo>
                  <a:lnTo>
                    <a:pt x="10832" y="4019"/>
                  </a:lnTo>
                  <a:lnTo>
                    <a:pt x="10817" y="3810"/>
                  </a:lnTo>
                  <a:lnTo>
                    <a:pt x="10787" y="3616"/>
                  </a:lnTo>
                  <a:lnTo>
                    <a:pt x="10757" y="3407"/>
                  </a:lnTo>
                  <a:lnTo>
                    <a:pt x="10713" y="3212"/>
                  </a:lnTo>
                  <a:lnTo>
                    <a:pt x="10653" y="3018"/>
                  </a:lnTo>
                  <a:lnTo>
                    <a:pt x="10593" y="2824"/>
                  </a:lnTo>
                  <a:lnTo>
                    <a:pt x="10518" y="2645"/>
                  </a:lnTo>
                  <a:lnTo>
                    <a:pt x="10429" y="2451"/>
                  </a:lnTo>
                  <a:lnTo>
                    <a:pt x="10339" y="2271"/>
                  </a:lnTo>
                  <a:lnTo>
                    <a:pt x="10249" y="2092"/>
                  </a:lnTo>
                  <a:lnTo>
                    <a:pt x="10130" y="1913"/>
                  </a:lnTo>
                  <a:lnTo>
                    <a:pt x="10010" y="1748"/>
                  </a:lnTo>
                  <a:lnTo>
                    <a:pt x="9891" y="1584"/>
                  </a:lnTo>
                  <a:lnTo>
                    <a:pt x="9756" y="1420"/>
                  </a:lnTo>
                  <a:lnTo>
                    <a:pt x="9607" y="1270"/>
                  </a:lnTo>
                  <a:lnTo>
                    <a:pt x="9458" y="1121"/>
                  </a:lnTo>
                  <a:lnTo>
                    <a:pt x="9293" y="972"/>
                  </a:lnTo>
                  <a:lnTo>
                    <a:pt x="9129" y="852"/>
                  </a:lnTo>
                  <a:lnTo>
                    <a:pt x="8950" y="718"/>
                  </a:lnTo>
                  <a:lnTo>
                    <a:pt x="8755" y="598"/>
                  </a:lnTo>
                  <a:lnTo>
                    <a:pt x="8576" y="493"/>
                  </a:lnTo>
                  <a:lnTo>
                    <a:pt x="8382" y="404"/>
                  </a:lnTo>
                  <a:lnTo>
                    <a:pt x="8188" y="314"/>
                  </a:lnTo>
                  <a:lnTo>
                    <a:pt x="7994" y="240"/>
                  </a:lnTo>
                  <a:lnTo>
                    <a:pt x="7784" y="180"/>
                  </a:lnTo>
                  <a:lnTo>
                    <a:pt x="7590" y="120"/>
                  </a:lnTo>
                  <a:lnTo>
                    <a:pt x="7381" y="75"/>
                  </a:lnTo>
                  <a:lnTo>
                    <a:pt x="7172" y="45"/>
                  </a:lnTo>
                  <a:lnTo>
                    <a:pt x="6978" y="15"/>
                  </a:lnTo>
                  <a:lnTo>
                    <a:pt x="67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1" name="Google Shape;1521;p32"/>
            <p:cNvSpPr/>
            <p:nvPr/>
          </p:nvSpPr>
          <p:spPr>
            <a:xfrm>
              <a:off x="-926874" y="3266970"/>
              <a:ext cx="240320" cy="240320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64" y="1"/>
                  </a:moveTo>
                  <a:lnTo>
                    <a:pt x="3855" y="16"/>
                  </a:lnTo>
                  <a:lnTo>
                    <a:pt x="3646" y="46"/>
                  </a:lnTo>
                  <a:lnTo>
                    <a:pt x="3452" y="76"/>
                  </a:lnTo>
                  <a:lnTo>
                    <a:pt x="3243" y="120"/>
                  </a:lnTo>
                  <a:lnTo>
                    <a:pt x="3048" y="180"/>
                  </a:lnTo>
                  <a:lnTo>
                    <a:pt x="2854" y="240"/>
                  </a:lnTo>
                  <a:lnTo>
                    <a:pt x="2660" y="315"/>
                  </a:lnTo>
                  <a:lnTo>
                    <a:pt x="2466" y="404"/>
                  </a:lnTo>
                  <a:lnTo>
                    <a:pt x="2286" y="494"/>
                  </a:lnTo>
                  <a:lnTo>
                    <a:pt x="2107" y="584"/>
                  </a:lnTo>
                  <a:lnTo>
                    <a:pt x="1928" y="703"/>
                  </a:lnTo>
                  <a:lnTo>
                    <a:pt x="1749" y="823"/>
                  </a:lnTo>
                  <a:lnTo>
                    <a:pt x="1584" y="942"/>
                  </a:lnTo>
                  <a:lnTo>
                    <a:pt x="1420" y="1091"/>
                  </a:lnTo>
                  <a:lnTo>
                    <a:pt x="1271" y="1226"/>
                  </a:lnTo>
                  <a:lnTo>
                    <a:pt x="1121" y="1390"/>
                  </a:lnTo>
                  <a:lnTo>
                    <a:pt x="972" y="1555"/>
                  </a:lnTo>
                  <a:lnTo>
                    <a:pt x="837" y="1719"/>
                  </a:lnTo>
                  <a:lnTo>
                    <a:pt x="718" y="1898"/>
                  </a:lnTo>
                  <a:lnTo>
                    <a:pt x="598" y="2092"/>
                  </a:lnTo>
                  <a:lnTo>
                    <a:pt x="494" y="2272"/>
                  </a:lnTo>
                  <a:lnTo>
                    <a:pt x="389" y="2466"/>
                  </a:lnTo>
                  <a:lnTo>
                    <a:pt x="314" y="2660"/>
                  </a:lnTo>
                  <a:lnTo>
                    <a:pt x="240" y="2854"/>
                  </a:lnTo>
                  <a:lnTo>
                    <a:pt x="165" y="3063"/>
                  </a:lnTo>
                  <a:lnTo>
                    <a:pt x="120" y="3258"/>
                  </a:lnTo>
                  <a:lnTo>
                    <a:pt x="75" y="3467"/>
                  </a:lnTo>
                  <a:lnTo>
                    <a:pt x="31" y="3661"/>
                  </a:lnTo>
                  <a:lnTo>
                    <a:pt x="16" y="3870"/>
                  </a:lnTo>
                  <a:lnTo>
                    <a:pt x="1" y="4079"/>
                  </a:lnTo>
                  <a:lnTo>
                    <a:pt x="1" y="4289"/>
                  </a:lnTo>
                  <a:lnTo>
                    <a:pt x="1" y="4483"/>
                  </a:lnTo>
                  <a:lnTo>
                    <a:pt x="16" y="4692"/>
                  </a:lnTo>
                  <a:lnTo>
                    <a:pt x="45" y="4901"/>
                  </a:lnTo>
                  <a:lnTo>
                    <a:pt x="75" y="5095"/>
                  </a:lnTo>
                  <a:lnTo>
                    <a:pt x="120" y="5304"/>
                  </a:lnTo>
                  <a:lnTo>
                    <a:pt x="165" y="5499"/>
                  </a:lnTo>
                  <a:lnTo>
                    <a:pt x="240" y="5693"/>
                  </a:lnTo>
                  <a:lnTo>
                    <a:pt x="314" y="5887"/>
                  </a:lnTo>
                  <a:lnTo>
                    <a:pt x="389" y="6081"/>
                  </a:lnTo>
                  <a:lnTo>
                    <a:pt x="479" y="6261"/>
                  </a:lnTo>
                  <a:lnTo>
                    <a:pt x="583" y="6440"/>
                  </a:lnTo>
                  <a:lnTo>
                    <a:pt x="688" y="6619"/>
                  </a:lnTo>
                  <a:lnTo>
                    <a:pt x="807" y="6798"/>
                  </a:lnTo>
                  <a:lnTo>
                    <a:pt x="942" y="6963"/>
                  </a:lnTo>
                  <a:lnTo>
                    <a:pt x="1076" y="7127"/>
                  </a:lnTo>
                  <a:lnTo>
                    <a:pt x="1226" y="7276"/>
                  </a:lnTo>
                  <a:lnTo>
                    <a:pt x="1375" y="7426"/>
                  </a:lnTo>
                  <a:lnTo>
                    <a:pt x="1539" y="7575"/>
                  </a:lnTo>
                  <a:lnTo>
                    <a:pt x="1719" y="7710"/>
                  </a:lnTo>
                  <a:lnTo>
                    <a:pt x="1898" y="7829"/>
                  </a:lnTo>
                  <a:lnTo>
                    <a:pt x="2077" y="7949"/>
                  </a:lnTo>
                  <a:lnTo>
                    <a:pt x="2271" y="8053"/>
                  </a:lnTo>
                  <a:lnTo>
                    <a:pt x="2466" y="8158"/>
                  </a:lnTo>
                  <a:lnTo>
                    <a:pt x="2660" y="8233"/>
                  </a:lnTo>
                  <a:lnTo>
                    <a:pt x="2854" y="8307"/>
                  </a:lnTo>
                  <a:lnTo>
                    <a:pt x="3048" y="8382"/>
                  </a:lnTo>
                  <a:lnTo>
                    <a:pt x="3257" y="8427"/>
                  </a:lnTo>
                  <a:lnTo>
                    <a:pt x="3452" y="8472"/>
                  </a:lnTo>
                  <a:lnTo>
                    <a:pt x="3661" y="8516"/>
                  </a:lnTo>
                  <a:lnTo>
                    <a:pt x="3870" y="8531"/>
                  </a:lnTo>
                  <a:lnTo>
                    <a:pt x="4064" y="8546"/>
                  </a:lnTo>
                  <a:lnTo>
                    <a:pt x="4483" y="8546"/>
                  </a:lnTo>
                  <a:lnTo>
                    <a:pt x="4677" y="8531"/>
                  </a:lnTo>
                  <a:lnTo>
                    <a:pt x="4886" y="8501"/>
                  </a:lnTo>
                  <a:lnTo>
                    <a:pt x="5095" y="8472"/>
                  </a:lnTo>
                  <a:lnTo>
                    <a:pt x="5289" y="8427"/>
                  </a:lnTo>
                  <a:lnTo>
                    <a:pt x="5484" y="8382"/>
                  </a:lnTo>
                  <a:lnTo>
                    <a:pt x="5678" y="8307"/>
                  </a:lnTo>
                  <a:lnTo>
                    <a:pt x="5872" y="8233"/>
                  </a:lnTo>
                  <a:lnTo>
                    <a:pt x="6066" y="8158"/>
                  </a:lnTo>
                  <a:lnTo>
                    <a:pt x="6245" y="8068"/>
                  </a:lnTo>
                  <a:lnTo>
                    <a:pt x="6440" y="7964"/>
                  </a:lnTo>
                  <a:lnTo>
                    <a:pt x="6604" y="7859"/>
                  </a:lnTo>
                  <a:lnTo>
                    <a:pt x="6783" y="7740"/>
                  </a:lnTo>
                  <a:lnTo>
                    <a:pt x="6948" y="7605"/>
                  </a:lnTo>
                  <a:lnTo>
                    <a:pt x="7112" y="7471"/>
                  </a:lnTo>
                  <a:lnTo>
                    <a:pt x="7261" y="7321"/>
                  </a:lnTo>
                  <a:lnTo>
                    <a:pt x="7426" y="7172"/>
                  </a:lnTo>
                  <a:lnTo>
                    <a:pt x="7560" y="7008"/>
                  </a:lnTo>
                  <a:lnTo>
                    <a:pt x="7695" y="6828"/>
                  </a:lnTo>
                  <a:lnTo>
                    <a:pt x="7829" y="6649"/>
                  </a:lnTo>
                  <a:lnTo>
                    <a:pt x="7934" y="6470"/>
                  </a:lnTo>
                  <a:lnTo>
                    <a:pt x="8053" y="6275"/>
                  </a:lnTo>
                  <a:lnTo>
                    <a:pt x="8143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9"/>
                  </a:lnTo>
                  <a:lnTo>
                    <a:pt x="8427" y="5289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77"/>
                  </a:lnTo>
                  <a:lnTo>
                    <a:pt x="8546" y="4483"/>
                  </a:lnTo>
                  <a:lnTo>
                    <a:pt x="8546" y="4274"/>
                  </a:lnTo>
                  <a:lnTo>
                    <a:pt x="8531" y="4064"/>
                  </a:lnTo>
                  <a:lnTo>
                    <a:pt x="8516" y="3855"/>
                  </a:lnTo>
                  <a:lnTo>
                    <a:pt x="8501" y="3661"/>
                  </a:lnTo>
                  <a:lnTo>
                    <a:pt x="8456" y="3452"/>
                  </a:lnTo>
                  <a:lnTo>
                    <a:pt x="8427" y="3258"/>
                  </a:lnTo>
                  <a:lnTo>
                    <a:pt x="8367" y="3063"/>
                  </a:lnTo>
                  <a:lnTo>
                    <a:pt x="8307" y="2869"/>
                  </a:lnTo>
                  <a:lnTo>
                    <a:pt x="8232" y="2675"/>
                  </a:lnTo>
                  <a:lnTo>
                    <a:pt x="8143" y="2481"/>
                  </a:lnTo>
                  <a:lnTo>
                    <a:pt x="8053" y="2287"/>
                  </a:lnTo>
                  <a:lnTo>
                    <a:pt x="7949" y="2107"/>
                  </a:lnTo>
                  <a:lnTo>
                    <a:pt x="7844" y="1928"/>
                  </a:lnTo>
                  <a:lnTo>
                    <a:pt x="7724" y="1764"/>
                  </a:lnTo>
                  <a:lnTo>
                    <a:pt x="7605" y="1599"/>
                  </a:lnTo>
                  <a:lnTo>
                    <a:pt x="7456" y="1435"/>
                  </a:lnTo>
                  <a:lnTo>
                    <a:pt x="7321" y="1271"/>
                  </a:lnTo>
                  <a:lnTo>
                    <a:pt x="7157" y="1121"/>
                  </a:lnTo>
                  <a:lnTo>
                    <a:pt x="6992" y="987"/>
                  </a:lnTo>
                  <a:lnTo>
                    <a:pt x="6828" y="852"/>
                  </a:lnTo>
                  <a:lnTo>
                    <a:pt x="6649" y="718"/>
                  </a:lnTo>
                  <a:lnTo>
                    <a:pt x="6455" y="598"/>
                  </a:lnTo>
                  <a:lnTo>
                    <a:pt x="6275" y="494"/>
                  </a:lnTo>
                  <a:lnTo>
                    <a:pt x="6081" y="404"/>
                  </a:lnTo>
                  <a:lnTo>
                    <a:pt x="5887" y="315"/>
                  </a:lnTo>
                  <a:lnTo>
                    <a:pt x="5693" y="240"/>
                  </a:lnTo>
                  <a:lnTo>
                    <a:pt x="5484" y="180"/>
                  </a:lnTo>
                  <a:lnTo>
                    <a:pt x="5289" y="120"/>
                  </a:lnTo>
                  <a:lnTo>
                    <a:pt x="5080" y="76"/>
                  </a:lnTo>
                  <a:lnTo>
                    <a:pt x="4886" y="46"/>
                  </a:lnTo>
                  <a:lnTo>
                    <a:pt x="4677" y="16"/>
                  </a:lnTo>
                  <a:lnTo>
                    <a:pt x="446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2" name="Google Shape;1522;p32"/>
            <p:cNvSpPr/>
            <p:nvPr/>
          </p:nvSpPr>
          <p:spPr>
            <a:xfrm>
              <a:off x="-871848" y="3322418"/>
              <a:ext cx="129847" cy="129847"/>
            </a:xfrm>
            <a:custGeom>
              <a:avLst/>
              <a:gdLst/>
              <a:ahLst/>
              <a:cxnLst/>
              <a:rect l="l" t="t" r="r" b="b"/>
              <a:pathLst>
                <a:path w="4618" h="4618" extrusionOk="0">
                  <a:moveTo>
                    <a:pt x="2197" y="1"/>
                  </a:moveTo>
                  <a:lnTo>
                    <a:pt x="1973" y="16"/>
                  </a:lnTo>
                  <a:lnTo>
                    <a:pt x="1764" y="61"/>
                  </a:lnTo>
                  <a:lnTo>
                    <a:pt x="1554" y="135"/>
                  </a:lnTo>
                  <a:lnTo>
                    <a:pt x="1345" y="210"/>
                  </a:lnTo>
                  <a:lnTo>
                    <a:pt x="1136" y="315"/>
                  </a:lnTo>
                  <a:lnTo>
                    <a:pt x="957" y="434"/>
                  </a:lnTo>
                  <a:lnTo>
                    <a:pt x="778" y="584"/>
                  </a:lnTo>
                  <a:lnTo>
                    <a:pt x="613" y="748"/>
                  </a:lnTo>
                  <a:lnTo>
                    <a:pt x="464" y="927"/>
                  </a:lnTo>
                  <a:lnTo>
                    <a:pt x="329" y="1121"/>
                  </a:lnTo>
                  <a:lnTo>
                    <a:pt x="225" y="1331"/>
                  </a:lnTo>
                  <a:lnTo>
                    <a:pt x="135" y="1540"/>
                  </a:lnTo>
                  <a:lnTo>
                    <a:pt x="75" y="1749"/>
                  </a:lnTo>
                  <a:lnTo>
                    <a:pt x="31" y="1973"/>
                  </a:lnTo>
                  <a:lnTo>
                    <a:pt x="1" y="2197"/>
                  </a:lnTo>
                  <a:lnTo>
                    <a:pt x="1" y="2421"/>
                  </a:lnTo>
                  <a:lnTo>
                    <a:pt x="31" y="2645"/>
                  </a:lnTo>
                  <a:lnTo>
                    <a:pt x="75" y="2854"/>
                  </a:lnTo>
                  <a:lnTo>
                    <a:pt x="135" y="3063"/>
                  </a:lnTo>
                  <a:lnTo>
                    <a:pt x="225" y="3273"/>
                  </a:lnTo>
                  <a:lnTo>
                    <a:pt x="329" y="3482"/>
                  </a:lnTo>
                  <a:lnTo>
                    <a:pt x="449" y="3661"/>
                  </a:lnTo>
                  <a:lnTo>
                    <a:pt x="583" y="3840"/>
                  </a:lnTo>
                  <a:lnTo>
                    <a:pt x="748" y="4005"/>
                  </a:lnTo>
                  <a:lnTo>
                    <a:pt x="927" y="4154"/>
                  </a:lnTo>
                  <a:lnTo>
                    <a:pt x="1136" y="4289"/>
                  </a:lnTo>
                  <a:lnTo>
                    <a:pt x="1330" y="4393"/>
                  </a:lnTo>
                  <a:lnTo>
                    <a:pt x="1540" y="4483"/>
                  </a:lnTo>
                  <a:lnTo>
                    <a:pt x="1764" y="4543"/>
                  </a:lnTo>
                  <a:lnTo>
                    <a:pt x="1988" y="4587"/>
                  </a:lnTo>
                  <a:lnTo>
                    <a:pt x="2197" y="4617"/>
                  </a:lnTo>
                  <a:lnTo>
                    <a:pt x="2421" y="4602"/>
                  </a:lnTo>
                  <a:lnTo>
                    <a:pt x="2645" y="4587"/>
                  </a:lnTo>
                  <a:lnTo>
                    <a:pt x="2869" y="4543"/>
                  </a:lnTo>
                  <a:lnTo>
                    <a:pt x="3078" y="4483"/>
                  </a:lnTo>
                  <a:lnTo>
                    <a:pt x="3287" y="4393"/>
                  </a:lnTo>
                  <a:lnTo>
                    <a:pt x="3482" y="4289"/>
                  </a:lnTo>
                  <a:lnTo>
                    <a:pt x="3676" y="4169"/>
                  </a:lnTo>
                  <a:lnTo>
                    <a:pt x="3840" y="4035"/>
                  </a:lnTo>
                  <a:lnTo>
                    <a:pt x="4020" y="3870"/>
                  </a:lnTo>
                  <a:lnTo>
                    <a:pt x="4169" y="3691"/>
                  </a:lnTo>
                  <a:lnTo>
                    <a:pt x="4288" y="3482"/>
                  </a:lnTo>
                  <a:lnTo>
                    <a:pt x="4408" y="3288"/>
                  </a:lnTo>
                  <a:lnTo>
                    <a:pt x="4483" y="3078"/>
                  </a:lnTo>
                  <a:lnTo>
                    <a:pt x="4557" y="2854"/>
                  </a:lnTo>
                  <a:lnTo>
                    <a:pt x="4602" y="2630"/>
                  </a:lnTo>
                  <a:lnTo>
                    <a:pt x="4617" y="2421"/>
                  </a:lnTo>
                  <a:lnTo>
                    <a:pt x="4617" y="2197"/>
                  </a:lnTo>
                  <a:lnTo>
                    <a:pt x="4587" y="1973"/>
                  </a:lnTo>
                  <a:lnTo>
                    <a:pt x="4557" y="1749"/>
                  </a:lnTo>
                  <a:lnTo>
                    <a:pt x="4483" y="1540"/>
                  </a:lnTo>
                  <a:lnTo>
                    <a:pt x="4408" y="1331"/>
                  </a:lnTo>
                  <a:lnTo>
                    <a:pt x="4303" y="1136"/>
                  </a:lnTo>
                  <a:lnTo>
                    <a:pt x="4184" y="942"/>
                  </a:lnTo>
                  <a:lnTo>
                    <a:pt x="4034" y="763"/>
                  </a:lnTo>
                  <a:lnTo>
                    <a:pt x="3870" y="598"/>
                  </a:lnTo>
                  <a:lnTo>
                    <a:pt x="3691" y="449"/>
                  </a:lnTo>
                  <a:lnTo>
                    <a:pt x="3497" y="330"/>
                  </a:lnTo>
                  <a:lnTo>
                    <a:pt x="3287" y="210"/>
                  </a:lnTo>
                  <a:lnTo>
                    <a:pt x="3078" y="135"/>
                  </a:lnTo>
                  <a:lnTo>
                    <a:pt x="2854" y="61"/>
                  </a:lnTo>
                  <a:lnTo>
                    <a:pt x="2645" y="16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3" name="Google Shape;1523;p32"/>
            <p:cNvSpPr/>
            <p:nvPr/>
          </p:nvSpPr>
          <p:spPr>
            <a:xfrm>
              <a:off x="-1215445" y="3622770"/>
              <a:ext cx="240714" cy="240714"/>
            </a:xfrm>
            <a:custGeom>
              <a:avLst/>
              <a:gdLst/>
              <a:ahLst/>
              <a:cxnLst/>
              <a:rect l="l" t="t" r="r" b="b"/>
              <a:pathLst>
                <a:path w="8561" h="8561" extrusionOk="0">
                  <a:moveTo>
                    <a:pt x="4273" y="1"/>
                  </a:moveTo>
                  <a:lnTo>
                    <a:pt x="4079" y="16"/>
                  </a:lnTo>
                  <a:lnTo>
                    <a:pt x="3870" y="31"/>
                  </a:lnTo>
                  <a:lnTo>
                    <a:pt x="3660" y="45"/>
                  </a:lnTo>
                  <a:lnTo>
                    <a:pt x="3466" y="90"/>
                  </a:lnTo>
                  <a:lnTo>
                    <a:pt x="3257" y="135"/>
                  </a:lnTo>
                  <a:lnTo>
                    <a:pt x="3063" y="180"/>
                  </a:lnTo>
                  <a:lnTo>
                    <a:pt x="2869" y="240"/>
                  </a:lnTo>
                  <a:lnTo>
                    <a:pt x="2674" y="314"/>
                  </a:lnTo>
                  <a:lnTo>
                    <a:pt x="2480" y="404"/>
                  </a:lnTo>
                  <a:lnTo>
                    <a:pt x="2301" y="494"/>
                  </a:lnTo>
                  <a:lnTo>
                    <a:pt x="2122" y="598"/>
                  </a:lnTo>
                  <a:lnTo>
                    <a:pt x="1942" y="703"/>
                  </a:lnTo>
                  <a:lnTo>
                    <a:pt x="1763" y="822"/>
                  </a:lnTo>
                  <a:lnTo>
                    <a:pt x="1599" y="957"/>
                  </a:lnTo>
                  <a:lnTo>
                    <a:pt x="1434" y="1091"/>
                  </a:lnTo>
                  <a:lnTo>
                    <a:pt x="1285" y="1241"/>
                  </a:lnTo>
                  <a:lnTo>
                    <a:pt x="1136" y="1390"/>
                  </a:lnTo>
                  <a:lnTo>
                    <a:pt x="986" y="1554"/>
                  </a:lnTo>
                  <a:lnTo>
                    <a:pt x="852" y="1734"/>
                  </a:lnTo>
                  <a:lnTo>
                    <a:pt x="732" y="1913"/>
                  </a:lnTo>
                  <a:lnTo>
                    <a:pt x="613" y="2092"/>
                  </a:lnTo>
                  <a:lnTo>
                    <a:pt x="508" y="2271"/>
                  </a:lnTo>
                  <a:lnTo>
                    <a:pt x="404" y="2466"/>
                  </a:lnTo>
                  <a:lnTo>
                    <a:pt x="329" y="2660"/>
                  </a:lnTo>
                  <a:lnTo>
                    <a:pt x="254" y="2854"/>
                  </a:lnTo>
                  <a:lnTo>
                    <a:pt x="179" y="3063"/>
                  </a:lnTo>
                  <a:lnTo>
                    <a:pt x="135" y="3257"/>
                  </a:lnTo>
                  <a:lnTo>
                    <a:pt x="90" y="3467"/>
                  </a:lnTo>
                  <a:lnTo>
                    <a:pt x="45" y="3676"/>
                  </a:lnTo>
                  <a:lnTo>
                    <a:pt x="30" y="3870"/>
                  </a:lnTo>
                  <a:lnTo>
                    <a:pt x="15" y="4079"/>
                  </a:lnTo>
                  <a:lnTo>
                    <a:pt x="0" y="4288"/>
                  </a:lnTo>
                  <a:lnTo>
                    <a:pt x="15" y="4497"/>
                  </a:lnTo>
                  <a:lnTo>
                    <a:pt x="30" y="4692"/>
                  </a:lnTo>
                  <a:lnTo>
                    <a:pt x="60" y="4901"/>
                  </a:lnTo>
                  <a:lnTo>
                    <a:pt x="90" y="5095"/>
                  </a:lnTo>
                  <a:lnTo>
                    <a:pt x="135" y="5304"/>
                  </a:lnTo>
                  <a:lnTo>
                    <a:pt x="179" y="5498"/>
                  </a:lnTo>
                  <a:lnTo>
                    <a:pt x="254" y="5693"/>
                  </a:lnTo>
                  <a:lnTo>
                    <a:pt x="314" y="5887"/>
                  </a:lnTo>
                  <a:lnTo>
                    <a:pt x="404" y="6081"/>
                  </a:lnTo>
                  <a:lnTo>
                    <a:pt x="493" y="6260"/>
                  </a:lnTo>
                  <a:lnTo>
                    <a:pt x="598" y="6440"/>
                  </a:lnTo>
                  <a:lnTo>
                    <a:pt x="702" y="6619"/>
                  </a:lnTo>
                  <a:lnTo>
                    <a:pt x="822" y="6798"/>
                  </a:lnTo>
                  <a:lnTo>
                    <a:pt x="956" y="6962"/>
                  </a:lnTo>
                  <a:lnTo>
                    <a:pt x="1091" y="7127"/>
                  </a:lnTo>
                  <a:lnTo>
                    <a:pt x="1240" y="7276"/>
                  </a:lnTo>
                  <a:lnTo>
                    <a:pt x="1390" y="7426"/>
                  </a:lnTo>
                  <a:lnTo>
                    <a:pt x="1554" y="7575"/>
                  </a:lnTo>
                  <a:lnTo>
                    <a:pt x="1733" y="7709"/>
                  </a:lnTo>
                  <a:lnTo>
                    <a:pt x="1912" y="7829"/>
                  </a:lnTo>
                  <a:lnTo>
                    <a:pt x="2092" y="7948"/>
                  </a:lnTo>
                  <a:lnTo>
                    <a:pt x="2286" y="8053"/>
                  </a:lnTo>
                  <a:lnTo>
                    <a:pt x="2465" y="8158"/>
                  </a:lnTo>
                  <a:lnTo>
                    <a:pt x="2659" y="8232"/>
                  </a:lnTo>
                  <a:lnTo>
                    <a:pt x="2869" y="8307"/>
                  </a:lnTo>
                  <a:lnTo>
                    <a:pt x="3063" y="8382"/>
                  </a:lnTo>
                  <a:lnTo>
                    <a:pt x="3272" y="8427"/>
                  </a:lnTo>
                  <a:lnTo>
                    <a:pt x="3466" y="8471"/>
                  </a:lnTo>
                  <a:lnTo>
                    <a:pt x="3675" y="8516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288" y="8561"/>
                  </a:lnTo>
                  <a:lnTo>
                    <a:pt x="4497" y="8546"/>
                  </a:lnTo>
                  <a:lnTo>
                    <a:pt x="4691" y="8531"/>
                  </a:lnTo>
                  <a:lnTo>
                    <a:pt x="4900" y="8516"/>
                  </a:lnTo>
                  <a:lnTo>
                    <a:pt x="5109" y="8471"/>
                  </a:lnTo>
                  <a:lnTo>
                    <a:pt x="5304" y="8427"/>
                  </a:lnTo>
                  <a:lnTo>
                    <a:pt x="5498" y="8382"/>
                  </a:lnTo>
                  <a:lnTo>
                    <a:pt x="5692" y="8307"/>
                  </a:lnTo>
                  <a:lnTo>
                    <a:pt x="5886" y="8247"/>
                  </a:lnTo>
                  <a:lnTo>
                    <a:pt x="6081" y="8158"/>
                  </a:lnTo>
                  <a:lnTo>
                    <a:pt x="6260" y="8068"/>
                  </a:lnTo>
                  <a:lnTo>
                    <a:pt x="6454" y="7963"/>
                  </a:lnTo>
                  <a:lnTo>
                    <a:pt x="6618" y="7859"/>
                  </a:lnTo>
                  <a:lnTo>
                    <a:pt x="6798" y="7739"/>
                  </a:lnTo>
                  <a:lnTo>
                    <a:pt x="6962" y="7605"/>
                  </a:lnTo>
                  <a:lnTo>
                    <a:pt x="7126" y="7470"/>
                  </a:lnTo>
                  <a:lnTo>
                    <a:pt x="7276" y="7321"/>
                  </a:lnTo>
                  <a:lnTo>
                    <a:pt x="7425" y="7172"/>
                  </a:lnTo>
                  <a:lnTo>
                    <a:pt x="7575" y="7007"/>
                  </a:lnTo>
                  <a:lnTo>
                    <a:pt x="7709" y="6828"/>
                  </a:lnTo>
                  <a:lnTo>
                    <a:pt x="7843" y="6649"/>
                  </a:lnTo>
                  <a:lnTo>
                    <a:pt x="7948" y="6469"/>
                  </a:lnTo>
                  <a:lnTo>
                    <a:pt x="8068" y="6275"/>
                  </a:lnTo>
                  <a:lnTo>
                    <a:pt x="8157" y="6096"/>
                  </a:lnTo>
                  <a:lnTo>
                    <a:pt x="8247" y="5902"/>
                  </a:lnTo>
                  <a:lnTo>
                    <a:pt x="8322" y="5693"/>
                  </a:lnTo>
                  <a:lnTo>
                    <a:pt x="8381" y="5498"/>
                  </a:lnTo>
                  <a:lnTo>
                    <a:pt x="8441" y="5304"/>
                  </a:lnTo>
                  <a:lnTo>
                    <a:pt x="8486" y="5095"/>
                  </a:lnTo>
                  <a:lnTo>
                    <a:pt x="8516" y="4886"/>
                  </a:lnTo>
                  <a:lnTo>
                    <a:pt x="8546" y="4692"/>
                  </a:lnTo>
                  <a:lnTo>
                    <a:pt x="8546" y="4483"/>
                  </a:lnTo>
                  <a:lnTo>
                    <a:pt x="8561" y="4273"/>
                  </a:lnTo>
                  <a:lnTo>
                    <a:pt x="8546" y="4064"/>
                  </a:lnTo>
                  <a:lnTo>
                    <a:pt x="8531" y="3870"/>
                  </a:lnTo>
                  <a:lnTo>
                    <a:pt x="8516" y="3661"/>
                  </a:lnTo>
                  <a:lnTo>
                    <a:pt x="8471" y="3452"/>
                  </a:lnTo>
                  <a:lnTo>
                    <a:pt x="8426" y="3257"/>
                  </a:lnTo>
                  <a:lnTo>
                    <a:pt x="8381" y="3063"/>
                  </a:lnTo>
                  <a:lnTo>
                    <a:pt x="8322" y="2869"/>
                  </a:lnTo>
                  <a:lnTo>
                    <a:pt x="8247" y="2675"/>
                  </a:lnTo>
                  <a:lnTo>
                    <a:pt x="8157" y="2481"/>
                  </a:lnTo>
                  <a:lnTo>
                    <a:pt x="8068" y="2301"/>
                  </a:lnTo>
                  <a:lnTo>
                    <a:pt x="7963" y="2107"/>
                  </a:lnTo>
                  <a:lnTo>
                    <a:pt x="7858" y="1943"/>
                  </a:lnTo>
                  <a:lnTo>
                    <a:pt x="7739" y="1764"/>
                  </a:lnTo>
                  <a:lnTo>
                    <a:pt x="7604" y="1599"/>
                  </a:lnTo>
                  <a:lnTo>
                    <a:pt x="7470" y="1435"/>
                  </a:lnTo>
                  <a:lnTo>
                    <a:pt x="7321" y="1285"/>
                  </a:lnTo>
                  <a:lnTo>
                    <a:pt x="7171" y="1136"/>
                  </a:lnTo>
                  <a:lnTo>
                    <a:pt x="7007" y="987"/>
                  </a:lnTo>
                  <a:lnTo>
                    <a:pt x="6842" y="852"/>
                  </a:lnTo>
                  <a:lnTo>
                    <a:pt x="6648" y="718"/>
                  </a:lnTo>
                  <a:lnTo>
                    <a:pt x="6469" y="613"/>
                  </a:lnTo>
                  <a:lnTo>
                    <a:pt x="6290" y="509"/>
                  </a:lnTo>
                  <a:lnTo>
                    <a:pt x="6096" y="404"/>
                  </a:lnTo>
                  <a:lnTo>
                    <a:pt x="5901" y="314"/>
                  </a:lnTo>
                  <a:lnTo>
                    <a:pt x="5707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0" y="45"/>
                  </a:lnTo>
                  <a:lnTo>
                    <a:pt x="4691" y="31"/>
                  </a:lnTo>
                  <a:lnTo>
                    <a:pt x="4482" y="16"/>
                  </a:lnTo>
                  <a:lnTo>
                    <a:pt x="427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4" name="Google Shape;1524;p32"/>
            <p:cNvSpPr/>
            <p:nvPr/>
          </p:nvSpPr>
          <p:spPr>
            <a:xfrm>
              <a:off x="-1159997" y="3678218"/>
              <a:ext cx="129818" cy="129818"/>
            </a:xfrm>
            <a:custGeom>
              <a:avLst/>
              <a:gdLst/>
              <a:ahLst/>
              <a:cxnLst/>
              <a:rect l="l" t="t" r="r" b="b"/>
              <a:pathLst>
                <a:path w="4617" h="4617" extrusionOk="0">
                  <a:moveTo>
                    <a:pt x="2196" y="1"/>
                  </a:moveTo>
                  <a:lnTo>
                    <a:pt x="1972" y="31"/>
                  </a:lnTo>
                  <a:lnTo>
                    <a:pt x="1763" y="75"/>
                  </a:lnTo>
                  <a:lnTo>
                    <a:pt x="1539" y="135"/>
                  </a:lnTo>
                  <a:lnTo>
                    <a:pt x="1345" y="210"/>
                  </a:lnTo>
                  <a:lnTo>
                    <a:pt x="1136" y="314"/>
                  </a:lnTo>
                  <a:lnTo>
                    <a:pt x="956" y="449"/>
                  </a:lnTo>
                  <a:lnTo>
                    <a:pt x="777" y="583"/>
                  </a:lnTo>
                  <a:lnTo>
                    <a:pt x="613" y="748"/>
                  </a:lnTo>
                  <a:lnTo>
                    <a:pt x="463" y="927"/>
                  </a:lnTo>
                  <a:lnTo>
                    <a:pt x="329" y="1121"/>
                  </a:lnTo>
                  <a:lnTo>
                    <a:pt x="224" y="1330"/>
                  </a:lnTo>
                  <a:lnTo>
                    <a:pt x="135" y="1539"/>
                  </a:lnTo>
                  <a:lnTo>
                    <a:pt x="75" y="1764"/>
                  </a:lnTo>
                  <a:lnTo>
                    <a:pt x="30" y="1973"/>
                  </a:lnTo>
                  <a:lnTo>
                    <a:pt x="0" y="2197"/>
                  </a:lnTo>
                  <a:lnTo>
                    <a:pt x="0" y="2421"/>
                  </a:lnTo>
                  <a:lnTo>
                    <a:pt x="30" y="2645"/>
                  </a:lnTo>
                  <a:lnTo>
                    <a:pt x="75" y="2854"/>
                  </a:lnTo>
                  <a:lnTo>
                    <a:pt x="135" y="3078"/>
                  </a:lnTo>
                  <a:lnTo>
                    <a:pt x="224" y="3272"/>
                  </a:lnTo>
                  <a:lnTo>
                    <a:pt x="314" y="3482"/>
                  </a:lnTo>
                  <a:lnTo>
                    <a:pt x="448" y="3661"/>
                  </a:lnTo>
                  <a:lnTo>
                    <a:pt x="583" y="3840"/>
                  </a:lnTo>
                  <a:lnTo>
                    <a:pt x="747" y="4004"/>
                  </a:lnTo>
                  <a:lnTo>
                    <a:pt x="926" y="4154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3"/>
                  </a:lnTo>
                  <a:lnTo>
                    <a:pt x="1763" y="4542"/>
                  </a:lnTo>
                  <a:lnTo>
                    <a:pt x="1987" y="4587"/>
                  </a:lnTo>
                  <a:lnTo>
                    <a:pt x="2196" y="4617"/>
                  </a:lnTo>
                  <a:lnTo>
                    <a:pt x="2420" y="4617"/>
                  </a:lnTo>
                  <a:lnTo>
                    <a:pt x="2644" y="4587"/>
                  </a:lnTo>
                  <a:lnTo>
                    <a:pt x="2869" y="4542"/>
                  </a:lnTo>
                  <a:lnTo>
                    <a:pt x="3078" y="4483"/>
                  </a:lnTo>
                  <a:lnTo>
                    <a:pt x="3287" y="4408"/>
                  </a:lnTo>
                  <a:lnTo>
                    <a:pt x="3481" y="4303"/>
                  </a:lnTo>
                  <a:lnTo>
                    <a:pt x="3675" y="4169"/>
                  </a:lnTo>
                  <a:lnTo>
                    <a:pt x="3840" y="4034"/>
                  </a:lnTo>
                  <a:lnTo>
                    <a:pt x="4004" y="3870"/>
                  </a:lnTo>
                  <a:lnTo>
                    <a:pt x="4168" y="3691"/>
                  </a:lnTo>
                  <a:lnTo>
                    <a:pt x="4288" y="3497"/>
                  </a:lnTo>
                  <a:lnTo>
                    <a:pt x="4407" y="3287"/>
                  </a:lnTo>
                  <a:lnTo>
                    <a:pt x="4482" y="3078"/>
                  </a:lnTo>
                  <a:lnTo>
                    <a:pt x="4557" y="2854"/>
                  </a:lnTo>
                  <a:lnTo>
                    <a:pt x="4587" y="2645"/>
                  </a:lnTo>
                  <a:lnTo>
                    <a:pt x="4617" y="2421"/>
                  </a:lnTo>
                  <a:lnTo>
                    <a:pt x="4617" y="2197"/>
                  </a:lnTo>
                  <a:lnTo>
                    <a:pt x="4587" y="1973"/>
                  </a:lnTo>
                  <a:lnTo>
                    <a:pt x="4557" y="1764"/>
                  </a:lnTo>
                  <a:lnTo>
                    <a:pt x="4482" y="1539"/>
                  </a:lnTo>
                  <a:lnTo>
                    <a:pt x="4407" y="1330"/>
                  </a:lnTo>
                  <a:lnTo>
                    <a:pt x="4303" y="1136"/>
                  </a:lnTo>
                  <a:lnTo>
                    <a:pt x="4183" y="957"/>
                  </a:lnTo>
                  <a:lnTo>
                    <a:pt x="4034" y="778"/>
                  </a:lnTo>
                  <a:lnTo>
                    <a:pt x="3870" y="613"/>
                  </a:lnTo>
                  <a:lnTo>
                    <a:pt x="3690" y="464"/>
                  </a:lnTo>
                  <a:lnTo>
                    <a:pt x="3496" y="329"/>
                  </a:lnTo>
                  <a:lnTo>
                    <a:pt x="3287" y="210"/>
                  </a:lnTo>
                  <a:lnTo>
                    <a:pt x="3078" y="135"/>
                  </a:lnTo>
                  <a:lnTo>
                    <a:pt x="2854" y="60"/>
                  </a:lnTo>
                  <a:lnTo>
                    <a:pt x="2644" y="31"/>
                  </a:lnTo>
                  <a:lnTo>
                    <a:pt x="24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5" name="Google Shape;1525;p32"/>
            <p:cNvSpPr/>
            <p:nvPr/>
          </p:nvSpPr>
          <p:spPr>
            <a:xfrm>
              <a:off x="-820589" y="3348483"/>
              <a:ext cx="139913" cy="171404"/>
            </a:xfrm>
            <a:custGeom>
              <a:avLst/>
              <a:gdLst/>
              <a:ahLst/>
              <a:cxnLst/>
              <a:rect l="l" t="t" r="r" b="b"/>
              <a:pathLst>
                <a:path w="4976" h="6096" extrusionOk="0">
                  <a:moveTo>
                    <a:pt x="4632" y="0"/>
                  </a:moveTo>
                  <a:lnTo>
                    <a:pt x="3765" y="1434"/>
                  </a:lnTo>
                  <a:lnTo>
                    <a:pt x="3287" y="1210"/>
                  </a:lnTo>
                  <a:lnTo>
                    <a:pt x="3033" y="1106"/>
                  </a:lnTo>
                  <a:lnTo>
                    <a:pt x="2749" y="1016"/>
                  </a:lnTo>
                  <a:lnTo>
                    <a:pt x="2480" y="941"/>
                  </a:lnTo>
                  <a:lnTo>
                    <a:pt x="2211" y="882"/>
                  </a:lnTo>
                  <a:lnTo>
                    <a:pt x="1957" y="837"/>
                  </a:lnTo>
                  <a:lnTo>
                    <a:pt x="1704" y="837"/>
                  </a:lnTo>
                  <a:lnTo>
                    <a:pt x="1629" y="852"/>
                  </a:lnTo>
                  <a:lnTo>
                    <a:pt x="1569" y="867"/>
                  </a:lnTo>
                  <a:lnTo>
                    <a:pt x="1524" y="897"/>
                  </a:lnTo>
                  <a:lnTo>
                    <a:pt x="1509" y="926"/>
                  </a:lnTo>
                  <a:lnTo>
                    <a:pt x="1494" y="971"/>
                  </a:lnTo>
                  <a:lnTo>
                    <a:pt x="1509" y="1016"/>
                  </a:lnTo>
                  <a:lnTo>
                    <a:pt x="1524" y="1076"/>
                  </a:lnTo>
                  <a:lnTo>
                    <a:pt x="1554" y="1136"/>
                  </a:lnTo>
                  <a:lnTo>
                    <a:pt x="1659" y="1270"/>
                  </a:lnTo>
                  <a:lnTo>
                    <a:pt x="1793" y="1419"/>
                  </a:lnTo>
                  <a:lnTo>
                    <a:pt x="1957" y="1584"/>
                  </a:lnTo>
                  <a:lnTo>
                    <a:pt x="2152" y="1748"/>
                  </a:lnTo>
                  <a:lnTo>
                    <a:pt x="2555" y="2077"/>
                  </a:lnTo>
                  <a:lnTo>
                    <a:pt x="2943" y="2361"/>
                  </a:lnTo>
                  <a:lnTo>
                    <a:pt x="3407" y="2674"/>
                  </a:lnTo>
                  <a:lnTo>
                    <a:pt x="3407" y="2674"/>
                  </a:lnTo>
                  <a:lnTo>
                    <a:pt x="2914" y="2405"/>
                  </a:lnTo>
                  <a:lnTo>
                    <a:pt x="2450" y="2181"/>
                  </a:lnTo>
                  <a:lnTo>
                    <a:pt x="1928" y="1942"/>
                  </a:lnTo>
                  <a:lnTo>
                    <a:pt x="1659" y="1823"/>
                  </a:lnTo>
                  <a:lnTo>
                    <a:pt x="1390" y="1718"/>
                  </a:lnTo>
                  <a:lnTo>
                    <a:pt x="1136" y="1629"/>
                  </a:lnTo>
                  <a:lnTo>
                    <a:pt x="882" y="1569"/>
                  </a:lnTo>
                  <a:lnTo>
                    <a:pt x="658" y="1524"/>
                  </a:lnTo>
                  <a:lnTo>
                    <a:pt x="464" y="1509"/>
                  </a:lnTo>
                  <a:lnTo>
                    <a:pt x="374" y="1524"/>
                  </a:lnTo>
                  <a:lnTo>
                    <a:pt x="299" y="1539"/>
                  </a:lnTo>
                  <a:lnTo>
                    <a:pt x="239" y="1569"/>
                  </a:lnTo>
                  <a:lnTo>
                    <a:pt x="180" y="1599"/>
                  </a:lnTo>
                  <a:lnTo>
                    <a:pt x="135" y="1643"/>
                  </a:lnTo>
                  <a:lnTo>
                    <a:pt x="120" y="1703"/>
                  </a:lnTo>
                  <a:lnTo>
                    <a:pt x="120" y="1763"/>
                  </a:lnTo>
                  <a:lnTo>
                    <a:pt x="135" y="1823"/>
                  </a:lnTo>
                  <a:lnTo>
                    <a:pt x="165" y="1897"/>
                  </a:lnTo>
                  <a:lnTo>
                    <a:pt x="210" y="1972"/>
                  </a:lnTo>
                  <a:lnTo>
                    <a:pt x="344" y="2122"/>
                  </a:lnTo>
                  <a:lnTo>
                    <a:pt x="523" y="2286"/>
                  </a:lnTo>
                  <a:lnTo>
                    <a:pt x="747" y="2465"/>
                  </a:lnTo>
                  <a:lnTo>
                    <a:pt x="986" y="2644"/>
                  </a:lnTo>
                  <a:lnTo>
                    <a:pt x="1240" y="2824"/>
                  </a:lnTo>
                  <a:lnTo>
                    <a:pt x="1763" y="3152"/>
                  </a:lnTo>
                  <a:lnTo>
                    <a:pt x="2241" y="3436"/>
                  </a:lnTo>
                  <a:lnTo>
                    <a:pt x="2719" y="3690"/>
                  </a:lnTo>
                  <a:lnTo>
                    <a:pt x="2376" y="3556"/>
                  </a:lnTo>
                  <a:lnTo>
                    <a:pt x="2017" y="3421"/>
                  </a:lnTo>
                  <a:lnTo>
                    <a:pt x="1584" y="3272"/>
                  </a:lnTo>
                  <a:lnTo>
                    <a:pt x="1136" y="3137"/>
                  </a:lnTo>
                  <a:lnTo>
                    <a:pt x="927" y="3093"/>
                  </a:lnTo>
                  <a:lnTo>
                    <a:pt x="717" y="3048"/>
                  </a:lnTo>
                  <a:lnTo>
                    <a:pt x="538" y="3018"/>
                  </a:lnTo>
                  <a:lnTo>
                    <a:pt x="374" y="3018"/>
                  </a:lnTo>
                  <a:lnTo>
                    <a:pt x="239" y="3033"/>
                  </a:lnTo>
                  <a:lnTo>
                    <a:pt x="180" y="3048"/>
                  </a:lnTo>
                  <a:lnTo>
                    <a:pt x="135" y="3078"/>
                  </a:lnTo>
                  <a:lnTo>
                    <a:pt x="105" y="3108"/>
                  </a:lnTo>
                  <a:lnTo>
                    <a:pt x="90" y="3152"/>
                  </a:lnTo>
                  <a:lnTo>
                    <a:pt x="75" y="3197"/>
                  </a:lnTo>
                  <a:lnTo>
                    <a:pt x="90" y="3242"/>
                  </a:lnTo>
                  <a:lnTo>
                    <a:pt x="150" y="3347"/>
                  </a:lnTo>
                  <a:lnTo>
                    <a:pt x="269" y="3481"/>
                  </a:lnTo>
                  <a:lnTo>
                    <a:pt x="404" y="3616"/>
                  </a:lnTo>
                  <a:lnTo>
                    <a:pt x="583" y="3750"/>
                  </a:lnTo>
                  <a:lnTo>
                    <a:pt x="971" y="4049"/>
                  </a:lnTo>
                  <a:lnTo>
                    <a:pt x="1390" y="4333"/>
                  </a:lnTo>
                  <a:lnTo>
                    <a:pt x="1763" y="4572"/>
                  </a:lnTo>
                  <a:lnTo>
                    <a:pt x="2137" y="4811"/>
                  </a:lnTo>
                  <a:lnTo>
                    <a:pt x="2137" y="4811"/>
                  </a:lnTo>
                  <a:lnTo>
                    <a:pt x="1823" y="4691"/>
                  </a:lnTo>
                  <a:lnTo>
                    <a:pt x="1509" y="4587"/>
                  </a:lnTo>
                  <a:lnTo>
                    <a:pt x="1136" y="4482"/>
                  </a:lnTo>
                  <a:lnTo>
                    <a:pt x="747" y="4392"/>
                  </a:lnTo>
                  <a:lnTo>
                    <a:pt x="568" y="4377"/>
                  </a:lnTo>
                  <a:lnTo>
                    <a:pt x="404" y="4362"/>
                  </a:lnTo>
                  <a:lnTo>
                    <a:pt x="269" y="4377"/>
                  </a:lnTo>
                  <a:lnTo>
                    <a:pt x="150" y="4407"/>
                  </a:lnTo>
                  <a:lnTo>
                    <a:pt x="90" y="4437"/>
                  </a:lnTo>
                  <a:lnTo>
                    <a:pt x="60" y="4467"/>
                  </a:lnTo>
                  <a:lnTo>
                    <a:pt x="30" y="4497"/>
                  </a:lnTo>
                  <a:lnTo>
                    <a:pt x="0" y="4557"/>
                  </a:lnTo>
                  <a:lnTo>
                    <a:pt x="0" y="4602"/>
                  </a:lnTo>
                  <a:lnTo>
                    <a:pt x="0" y="4646"/>
                  </a:lnTo>
                  <a:lnTo>
                    <a:pt x="15" y="4706"/>
                  </a:lnTo>
                  <a:lnTo>
                    <a:pt x="30" y="4751"/>
                  </a:lnTo>
                  <a:lnTo>
                    <a:pt x="120" y="4870"/>
                  </a:lnTo>
                  <a:lnTo>
                    <a:pt x="224" y="4975"/>
                  </a:lnTo>
                  <a:lnTo>
                    <a:pt x="374" y="5080"/>
                  </a:lnTo>
                  <a:lnTo>
                    <a:pt x="538" y="5199"/>
                  </a:lnTo>
                  <a:lnTo>
                    <a:pt x="717" y="5304"/>
                  </a:lnTo>
                  <a:lnTo>
                    <a:pt x="927" y="5408"/>
                  </a:lnTo>
                  <a:lnTo>
                    <a:pt x="1360" y="5602"/>
                  </a:lnTo>
                  <a:lnTo>
                    <a:pt x="1808" y="5782"/>
                  </a:lnTo>
                  <a:lnTo>
                    <a:pt x="2226" y="5946"/>
                  </a:lnTo>
                  <a:lnTo>
                    <a:pt x="2585" y="6051"/>
                  </a:lnTo>
                  <a:lnTo>
                    <a:pt x="2719" y="6081"/>
                  </a:lnTo>
                  <a:lnTo>
                    <a:pt x="2839" y="6095"/>
                  </a:lnTo>
                  <a:lnTo>
                    <a:pt x="2958" y="6066"/>
                  </a:lnTo>
                  <a:lnTo>
                    <a:pt x="3048" y="6021"/>
                  </a:lnTo>
                  <a:lnTo>
                    <a:pt x="3123" y="5961"/>
                  </a:lnTo>
                  <a:lnTo>
                    <a:pt x="3197" y="5871"/>
                  </a:lnTo>
                  <a:lnTo>
                    <a:pt x="3257" y="5797"/>
                  </a:lnTo>
                  <a:lnTo>
                    <a:pt x="3302" y="5692"/>
                  </a:lnTo>
                  <a:lnTo>
                    <a:pt x="3362" y="5498"/>
                  </a:lnTo>
                  <a:lnTo>
                    <a:pt x="3392" y="5319"/>
                  </a:lnTo>
                  <a:lnTo>
                    <a:pt x="3407" y="5139"/>
                  </a:lnTo>
                  <a:lnTo>
                    <a:pt x="3481" y="5035"/>
                  </a:lnTo>
                  <a:lnTo>
                    <a:pt x="3646" y="4751"/>
                  </a:lnTo>
                  <a:lnTo>
                    <a:pt x="3720" y="4587"/>
                  </a:lnTo>
                  <a:lnTo>
                    <a:pt x="3795" y="4407"/>
                  </a:lnTo>
                  <a:lnTo>
                    <a:pt x="3840" y="4243"/>
                  </a:lnTo>
                  <a:lnTo>
                    <a:pt x="3855" y="4168"/>
                  </a:lnTo>
                  <a:lnTo>
                    <a:pt x="3870" y="4109"/>
                  </a:lnTo>
                  <a:lnTo>
                    <a:pt x="3930" y="4049"/>
                  </a:lnTo>
                  <a:lnTo>
                    <a:pt x="3989" y="3974"/>
                  </a:lnTo>
                  <a:lnTo>
                    <a:pt x="4079" y="3869"/>
                  </a:lnTo>
                  <a:lnTo>
                    <a:pt x="4154" y="3750"/>
                  </a:lnTo>
                  <a:lnTo>
                    <a:pt x="4243" y="3616"/>
                  </a:lnTo>
                  <a:lnTo>
                    <a:pt x="4303" y="3451"/>
                  </a:lnTo>
                  <a:lnTo>
                    <a:pt x="4348" y="3272"/>
                  </a:lnTo>
                  <a:lnTo>
                    <a:pt x="4467" y="3137"/>
                  </a:lnTo>
                  <a:lnTo>
                    <a:pt x="4587" y="2988"/>
                  </a:lnTo>
                  <a:lnTo>
                    <a:pt x="4691" y="2809"/>
                  </a:lnTo>
                  <a:lnTo>
                    <a:pt x="4736" y="2704"/>
                  </a:lnTo>
                  <a:lnTo>
                    <a:pt x="4781" y="2600"/>
                  </a:lnTo>
                  <a:lnTo>
                    <a:pt x="4811" y="2495"/>
                  </a:lnTo>
                  <a:lnTo>
                    <a:pt x="4826" y="2376"/>
                  </a:lnTo>
                  <a:lnTo>
                    <a:pt x="4811" y="2271"/>
                  </a:lnTo>
                  <a:lnTo>
                    <a:pt x="4781" y="2151"/>
                  </a:lnTo>
                  <a:lnTo>
                    <a:pt x="4721" y="2047"/>
                  </a:lnTo>
                  <a:lnTo>
                    <a:pt x="4647" y="1942"/>
                  </a:lnTo>
                  <a:lnTo>
                    <a:pt x="4676" y="1897"/>
                  </a:lnTo>
                  <a:lnTo>
                    <a:pt x="4751" y="1763"/>
                  </a:lnTo>
                  <a:lnTo>
                    <a:pt x="4841" y="1554"/>
                  </a:lnTo>
                  <a:lnTo>
                    <a:pt x="4886" y="1434"/>
                  </a:lnTo>
                  <a:lnTo>
                    <a:pt x="4916" y="1300"/>
                  </a:lnTo>
                  <a:lnTo>
                    <a:pt x="4945" y="1150"/>
                  </a:lnTo>
                  <a:lnTo>
                    <a:pt x="4975" y="1001"/>
                  </a:lnTo>
                  <a:lnTo>
                    <a:pt x="4975" y="837"/>
                  </a:lnTo>
                  <a:lnTo>
                    <a:pt x="4960" y="672"/>
                  </a:lnTo>
                  <a:lnTo>
                    <a:pt x="4916" y="508"/>
                  </a:lnTo>
                  <a:lnTo>
                    <a:pt x="4856" y="329"/>
                  </a:lnTo>
                  <a:lnTo>
                    <a:pt x="4766" y="164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6" name="Google Shape;1526;p32"/>
            <p:cNvSpPr/>
            <p:nvPr/>
          </p:nvSpPr>
          <p:spPr>
            <a:xfrm>
              <a:off x="-1829168" y="3041411"/>
              <a:ext cx="719583" cy="785125"/>
            </a:xfrm>
            <a:custGeom>
              <a:avLst/>
              <a:gdLst/>
              <a:ahLst/>
              <a:cxnLst/>
              <a:rect l="l" t="t" r="r" b="b"/>
              <a:pathLst>
                <a:path w="25592" h="27923" extrusionOk="0">
                  <a:moveTo>
                    <a:pt x="5827" y="0"/>
                  </a:moveTo>
                  <a:lnTo>
                    <a:pt x="5528" y="15"/>
                  </a:lnTo>
                  <a:lnTo>
                    <a:pt x="5229" y="60"/>
                  </a:lnTo>
                  <a:lnTo>
                    <a:pt x="4930" y="135"/>
                  </a:lnTo>
                  <a:lnTo>
                    <a:pt x="4647" y="239"/>
                  </a:lnTo>
                  <a:lnTo>
                    <a:pt x="4363" y="359"/>
                  </a:lnTo>
                  <a:lnTo>
                    <a:pt x="4094" y="508"/>
                  </a:lnTo>
                  <a:lnTo>
                    <a:pt x="3855" y="688"/>
                  </a:lnTo>
                  <a:lnTo>
                    <a:pt x="3616" y="897"/>
                  </a:lnTo>
                  <a:lnTo>
                    <a:pt x="3407" y="1121"/>
                  </a:lnTo>
                  <a:lnTo>
                    <a:pt x="3212" y="1375"/>
                  </a:lnTo>
                  <a:lnTo>
                    <a:pt x="3048" y="1644"/>
                  </a:lnTo>
                  <a:lnTo>
                    <a:pt x="2899" y="1928"/>
                  </a:lnTo>
                  <a:lnTo>
                    <a:pt x="2824" y="2137"/>
                  </a:lnTo>
                  <a:lnTo>
                    <a:pt x="2749" y="2301"/>
                  </a:lnTo>
                  <a:lnTo>
                    <a:pt x="2615" y="2630"/>
                  </a:lnTo>
                  <a:lnTo>
                    <a:pt x="2361" y="3287"/>
                  </a:lnTo>
                  <a:lnTo>
                    <a:pt x="2122" y="3929"/>
                  </a:lnTo>
                  <a:lnTo>
                    <a:pt x="1913" y="4587"/>
                  </a:lnTo>
                  <a:lnTo>
                    <a:pt x="1689" y="5229"/>
                  </a:lnTo>
                  <a:lnTo>
                    <a:pt x="1494" y="5887"/>
                  </a:lnTo>
                  <a:lnTo>
                    <a:pt x="1315" y="6544"/>
                  </a:lnTo>
                  <a:lnTo>
                    <a:pt x="1136" y="7201"/>
                  </a:lnTo>
                  <a:lnTo>
                    <a:pt x="957" y="7873"/>
                  </a:lnTo>
                  <a:lnTo>
                    <a:pt x="807" y="8546"/>
                  </a:lnTo>
                  <a:lnTo>
                    <a:pt x="658" y="9218"/>
                  </a:lnTo>
                  <a:lnTo>
                    <a:pt x="538" y="9890"/>
                  </a:lnTo>
                  <a:lnTo>
                    <a:pt x="419" y="10578"/>
                  </a:lnTo>
                  <a:lnTo>
                    <a:pt x="314" y="11265"/>
                  </a:lnTo>
                  <a:lnTo>
                    <a:pt x="224" y="11952"/>
                  </a:lnTo>
                  <a:lnTo>
                    <a:pt x="135" y="12654"/>
                  </a:lnTo>
                  <a:lnTo>
                    <a:pt x="75" y="13356"/>
                  </a:lnTo>
                  <a:lnTo>
                    <a:pt x="30" y="14073"/>
                  </a:lnTo>
                  <a:lnTo>
                    <a:pt x="15" y="14776"/>
                  </a:lnTo>
                  <a:lnTo>
                    <a:pt x="0" y="15493"/>
                  </a:lnTo>
                  <a:lnTo>
                    <a:pt x="15" y="16225"/>
                  </a:lnTo>
                  <a:lnTo>
                    <a:pt x="45" y="16957"/>
                  </a:lnTo>
                  <a:lnTo>
                    <a:pt x="105" y="17689"/>
                  </a:lnTo>
                  <a:lnTo>
                    <a:pt x="195" y="18421"/>
                  </a:lnTo>
                  <a:lnTo>
                    <a:pt x="314" y="19168"/>
                  </a:lnTo>
                  <a:lnTo>
                    <a:pt x="449" y="19900"/>
                  </a:lnTo>
                  <a:lnTo>
                    <a:pt x="628" y="20647"/>
                  </a:lnTo>
                  <a:lnTo>
                    <a:pt x="822" y="21394"/>
                  </a:lnTo>
                  <a:lnTo>
                    <a:pt x="1076" y="22126"/>
                  </a:lnTo>
                  <a:lnTo>
                    <a:pt x="1210" y="22499"/>
                  </a:lnTo>
                  <a:lnTo>
                    <a:pt x="1345" y="22858"/>
                  </a:lnTo>
                  <a:lnTo>
                    <a:pt x="1494" y="23216"/>
                  </a:lnTo>
                  <a:lnTo>
                    <a:pt x="1659" y="23590"/>
                  </a:lnTo>
                  <a:lnTo>
                    <a:pt x="1838" y="23948"/>
                  </a:lnTo>
                  <a:lnTo>
                    <a:pt x="2017" y="24292"/>
                  </a:lnTo>
                  <a:lnTo>
                    <a:pt x="2196" y="24591"/>
                  </a:lnTo>
                  <a:lnTo>
                    <a:pt x="2361" y="24845"/>
                  </a:lnTo>
                  <a:lnTo>
                    <a:pt x="2540" y="25069"/>
                  </a:lnTo>
                  <a:lnTo>
                    <a:pt x="2749" y="25263"/>
                  </a:lnTo>
                  <a:lnTo>
                    <a:pt x="2973" y="25442"/>
                  </a:lnTo>
                  <a:lnTo>
                    <a:pt x="3212" y="25592"/>
                  </a:lnTo>
                  <a:lnTo>
                    <a:pt x="3466" y="25711"/>
                  </a:lnTo>
                  <a:lnTo>
                    <a:pt x="3720" y="25801"/>
                  </a:lnTo>
                  <a:lnTo>
                    <a:pt x="3989" y="25876"/>
                  </a:lnTo>
                  <a:lnTo>
                    <a:pt x="4318" y="25935"/>
                  </a:lnTo>
                  <a:lnTo>
                    <a:pt x="4632" y="25995"/>
                  </a:lnTo>
                  <a:lnTo>
                    <a:pt x="5244" y="26115"/>
                  </a:lnTo>
                  <a:lnTo>
                    <a:pt x="6469" y="26324"/>
                  </a:lnTo>
                  <a:lnTo>
                    <a:pt x="7679" y="26533"/>
                  </a:lnTo>
                  <a:lnTo>
                    <a:pt x="8904" y="26727"/>
                  </a:lnTo>
                  <a:lnTo>
                    <a:pt x="10129" y="26906"/>
                  </a:lnTo>
                  <a:lnTo>
                    <a:pt x="11354" y="27086"/>
                  </a:lnTo>
                  <a:lnTo>
                    <a:pt x="12580" y="27235"/>
                  </a:lnTo>
                  <a:lnTo>
                    <a:pt x="13820" y="27385"/>
                  </a:lnTo>
                  <a:lnTo>
                    <a:pt x="15045" y="27519"/>
                  </a:lnTo>
                  <a:lnTo>
                    <a:pt x="16285" y="27638"/>
                  </a:lnTo>
                  <a:lnTo>
                    <a:pt x="17525" y="27743"/>
                  </a:lnTo>
                  <a:lnTo>
                    <a:pt x="18765" y="27818"/>
                  </a:lnTo>
                  <a:lnTo>
                    <a:pt x="20019" y="27892"/>
                  </a:lnTo>
                  <a:lnTo>
                    <a:pt x="21274" y="27922"/>
                  </a:lnTo>
                  <a:lnTo>
                    <a:pt x="23172" y="27922"/>
                  </a:lnTo>
                  <a:lnTo>
                    <a:pt x="23814" y="27892"/>
                  </a:lnTo>
                  <a:lnTo>
                    <a:pt x="24008" y="27878"/>
                  </a:lnTo>
                  <a:lnTo>
                    <a:pt x="24188" y="27848"/>
                  </a:lnTo>
                  <a:lnTo>
                    <a:pt x="24367" y="27788"/>
                  </a:lnTo>
                  <a:lnTo>
                    <a:pt x="24531" y="27728"/>
                  </a:lnTo>
                  <a:lnTo>
                    <a:pt x="24681" y="27638"/>
                  </a:lnTo>
                  <a:lnTo>
                    <a:pt x="24830" y="27549"/>
                  </a:lnTo>
                  <a:lnTo>
                    <a:pt x="24964" y="27429"/>
                  </a:lnTo>
                  <a:lnTo>
                    <a:pt x="25099" y="27310"/>
                  </a:lnTo>
                  <a:lnTo>
                    <a:pt x="25204" y="27175"/>
                  </a:lnTo>
                  <a:lnTo>
                    <a:pt x="25308" y="27026"/>
                  </a:lnTo>
                  <a:lnTo>
                    <a:pt x="25398" y="26877"/>
                  </a:lnTo>
                  <a:lnTo>
                    <a:pt x="25472" y="26712"/>
                  </a:lnTo>
                  <a:lnTo>
                    <a:pt x="25517" y="26533"/>
                  </a:lnTo>
                  <a:lnTo>
                    <a:pt x="25562" y="26354"/>
                  </a:lnTo>
                  <a:lnTo>
                    <a:pt x="25577" y="26174"/>
                  </a:lnTo>
                  <a:lnTo>
                    <a:pt x="25592" y="25980"/>
                  </a:lnTo>
                  <a:lnTo>
                    <a:pt x="25577" y="25816"/>
                  </a:lnTo>
                  <a:lnTo>
                    <a:pt x="25547" y="25637"/>
                  </a:lnTo>
                  <a:lnTo>
                    <a:pt x="25502" y="25487"/>
                  </a:lnTo>
                  <a:lnTo>
                    <a:pt x="25443" y="25323"/>
                  </a:lnTo>
                  <a:lnTo>
                    <a:pt x="25368" y="25173"/>
                  </a:lnTo>
                  <a:lnTo>
                    <a:pt x="25278" y="25039"/>
                  </a:lnTo>
                  <a:lnTo>
                    <a:pt x="25189" y="24905"/>
                  </a:lnTo>
                  <a:lnTo>
                    <a:pt x="25084" y="24785"/>
                  </a:lnTo>
                  <a:lnTo>
                    <a:pt x="24964" y="24680"/>
                  </a:lnTo>
                  <a:lnTo>
                    <a:pt x="24845" y="24576"/>
                  </a:lnTo>
                  <a:lnTo>
                    <a:pt x="24710" y="24486"/>
                  </a:lnTo>
                  <a:lnTo>
                    <a:pt x="24561" y="24397"/>
                  </a:lnTo>
                  <a:lnTo>
                    <a:pt x="24412" y="24337"/>
                  </a:lnTo>
                  <a:lnTo>
                    <a:pt x="24262" y="24277"/>
                  </a:lnTo>
                  <a:lnTo>
                    <a:pt x="24098" y="24247"/>
                  </a:lnTo>
                  <a:lnTo>
                    <a:pt x="23934" y="24217"/>
                  </a:lnTo>
                  <a:lnTo>
                    <a:pt x="23904" y="24217"/>
                  </a:lnTo>
                  <a:lnTo>
                    <a:pt x="22753" y="24083"/>
                  </a:lnTo>
                  <a:lnTo>
                    <a:pt x="21618" y="23919"/>
                  </a:lnTo>
                  <a:lnTo>
                    <a:pt x="20468" y="23724"/>
                  </a:lnTo>
                  <a:lnTo>
                    <a:pt x="19317" y="23500"/>
                  </a:lnTo>
                  <a:lnTo>
                    <a:pt x="18167" y="23261"/>
                  </a:lnTo>
                  <a:lnTo>
                    <a:pt x="17017" y="23007"/>
                  </a:lnTo>
                  <a:lnTo>
                    <a:pt x="15866" y="22723"/>
                  </a:lnTo>
                  <a:lnTo>
                    <a:pt x="14716" y="22440"/>
                  </a:lnTo>
                  <a:lnTo>
                    <a:pt x="13580" y="22141"/>
                  </a:lnTo>
                  <a:lnTo>
                    <a:pt x="12430" y="21827"/>
                  </a:lnTo>
                  <a:lnTo>
                    <a:pt x="11295" y="21498"/>
                  </a:lnTo>
                  <a:lnTo>
                    <a:pt x="10159" y="21170"/>
                  </a:lnTo>
                  <a:lnTo>
                    <a:pt x="9024" y="20811"/>
                  </a:lnTo>
                  <a:lnTo>
                    <a:pt x="7888" y="20468"/>
                  </a:lnTo>
                  <a:lnTo>
                    <a:pt x="7156" y="20228"/>
                  </a:lnTo>
                  <a:lnTo>
                    <a:pt x="7082" y="19989"/>
                  </a:lnTo>
                  <a:lnTo>
                    <a:pt x="6947" y="19586"/>
                  </a:lnTo>
                  <a:lnTo>
                    <a:pt x="6932" y="19541"/>
                  </a:lnTo>
                  <a:lnTo>
                    <a:pt x="6798" y="19078"/>
                  </a:lnTo>
                  <a:lnTo>
                    <a:pt x="6693" y="18585"/>
                  </a:lnTo>
                  <a:lnTo>
                    <a:pt x="6589" y="18092"/>
                  </a:lnTo>
                  <a:lnTo>
                    <a:pt x="6514" y="17584"/>
                  </a:lnTo>
                  <a:lnTo>
                    <a:pt x="6454" y="17061"/>
                  </a:lnTo>
                  <a:lnTo>
                    <a:pt x="6409" y="16538"/>
                  </a:lnTo>
                  <a:lnTo>
                    <a:pt x="6395" y="16016"/>
                  </a:lnTo>
                  <a:lnTo>
                    <a:pt x="6380" y="15478"/>
                  </a:lnTo>
                  <a:lnTo>
                    <a:pt x="6380" y="14925"/>
                  </a:lnTo>
                  <a:lnTo>
                    <a:pt x="6409" y="14387"/>
                  </a:lnTo>
                  <a:lnTo>
                    <a:pt x="6439" y="13834"/>
                  </a:lnTo>
                  <a:lnTo>
                    <a:pt x="6484" y="13282"/>
                  </a:lnTo>
                  <a:lnTo>
                    <a:pt x="6604" y="12057"/>
                  </a:lnTo>
                  <a:lnTo>
                    <a:pt x="6753" y="10727"/>
                  </a:lnTo>
                  <a:lnTo>
                    <a:pt x="6843" y="10040"/>
                  </a:lnTo>
                  <a:lnTo>
                    <a:pt x="6947" y="9382"/>
                  </a:lnTo>
                  <a:lnTo>
                    <a:pt x="7067" y="8740"/>
                  </a:lnTo>
                  <a:lnTo>
                    <a:pt x="7201" y="8157"/>
                  </a:lnTo>
                  <a:lnTo>
                    <a:pt x="7321" y="7679"/>
                  </a:lnTo>
                  <a:lnTo>
                    <a:pt x="7440" y="7321"/>
                  </a:lnTo>
                  <a:lnTo>
                    <a:pt x="7605" y="6962"/>
                  </a:lnTo>
                  <a:lnTo>
                    <a:pt x="7829" y="6484"/>
                  </a:lnTo>
                  <a:lnTo>
                    <a:pt x="8098" y="6006"/>
                  </a:lnTo>
                  <a:lnTo>
                    <a:pt x="8232" y="5767"/>
                  </a:lnTo>
                  <a:lnTo>
                    <a:pt x="8337" y="5513"/>
                  </a:lnTo>
                  <a:lnTo>
                    <a:pt x="8546" y="4990"/>
                  </a:lnTo>
                  <a:lnTo>
                    <a:pt x="8635" y="4736"/>
                  </a:lnTo>
                  <a:lnTo>
                    <a:pt x="8725" y="4527"/>
                  </a:lnTo>
                  <a:lnTo>
                    <a:pt x="8770" y="4422"/>
                  </a:lnTo>
                  <a:lnTo>
                    <a:pt x="8875" y="4124"/>
                  </a:lnTo>
                  <a:lnTo>
                    <a:pt x="8964" y="3810"/>
                  </a:lnTo>
                  <a:lnTo>
                    <a:pt x="9009" y="3496"/>
                  </a:lnTo>
                  <a:lnTo>
                    <a:pt x="9024" y="3182"/>
                  </a:lnTo>
                  <a:lnTo>
                    <a:pt x="9009" y="2884"/>
                  </a:lnTo>
                  <a:lnTo>
                    <a:pt x="8964" y="2570"/>
                  </a:lnTo>
                  <a:lnTo>
                    <a:pt x="8889" y="2271"/>
                  </a:lnTo>
                  <a:lnTo>
                    <a:pt x="8785" y="1987"/>
                  </a:lnTo>
                  <a:lnTo>
                    <a:pt x="8650" y="1703"/>
                  </a:lnTo>
                  <a:lnTo>
                    <a:pt x="8501" y="1449"/>
                  </a:lnTo>
                  <a:lnTo>
                    <a:pt x="8322" y="1196"/>
                  </a:lnTo>
                  <a:lnTo>
                    <a:pt x="8113" y="971"/>
                  </a:lnTo>
                  <a:lnTo>
                    <a:pt x="7888" y="747"/>
                  </a:lnTo>
                  <a:lnTo>
                    <a:pt x="7635" y="568"/>
                  </a:lnTo>
                  <a:lnTo>
                    <a:pt x="7366" y="389"/>
                  </a:lnTo>
                  <a:lnTo>
                    <a:pt x="7067" y="254"/>
                  </a:lnTo>
                  <a:lnTo>
                    <a:pt x="6768" y="135"/>
                  </a:lnTo>
                  <a:lnTo>
                    <a:pt x="6454" y="60"/>
                  </a:lnTo>
                  <a:lnTo>
                    <a:pt x="6141" y="15"/>
                  </a:lnTo>
                  <a:lnTo>
                    <a:pt x="58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7" name="Google Shape;1527;p32"/>
            <p:cNvSpPr/>
            <p:nvPr/>
          </p:nvSpPr>
          <p:spPr>
            <a:xfrm>
              <a:off x="-1170513" y="3700908"/>
              <a:ext cx="234022" cy="152509"/>
            </a:xfrm>
            <a:custGeom>
              <a:avLst/>
              <a:gdLst/>
              <a:ahLst/>
              <a:cxnLst/>
              <a:rect l="l" t="t" r="r" b="b"/>
              <a:pathLst>
                <a:path w="8323" h="5424" extrusionOk="0">
                  <a:moveTo>
                    <a:pt x="3526" y="0"/>
                  </a:moveTo>
                  <a:lnTo>
                    <a:pt x="3347" y="30"/>
                  </a:lnTo>
                  <a:lnTo>
                    <a:pt x="3138" y="75"/>
                  </a:lnTo>
                  <a:lnTo>
                    <a:pt x="2914" y="135"/>
                  </a:lnTo>
                  <a:lnTo>
                    <a:pt x="2451" y="284"/>
                  </a:lnTo>
                  <a:lnTo>
                    <a:pt x="1973" y="464"/>
                  </a:lnTo>
                  <a:lnTo>
                    <a:pt x="1539" y="658"/>
                  </a:lnTo>
                  <a:lnTo>
                    <a:pt x="1196" y="822"/>
                  </a:lnTo>
                  <a:lnTo>
                    <a:pt x="867" y="971"/>
                  </a:lnTo>
                  <a:lnTo>
                    <a:pt x="703" y="1166"/>
                  </a:lnTo>
                  <a:lnTo>
                    <a:pt x="568" y="1360"/>
                  </a:lnTo>
                  <a:lnTo>
                    <a:pt x="449" y="1539"/>
                  </a:lnTo>
                  <a:lnTo>
                    <a:pt x="344" y="1733"/>
                  </a:lnTo>
                  <a:lnTo>
                    <a:pt x="270" y="1913"/>
                  </a:lnTo>
                  <a:lnTo>
                    <a:pt x="195" y="2092"/>
                  </a:lnTo>
                  <a:lnTo>
                    <a:pt x="135" y="2271"/>
                  </a:lnTo>
                  <a:lnTo>
                    <a:pt x="75" y="2436"/>
                  </a:lnTo>
                  <a:lnTo>
                    <a:pt x="46" y="2615"/>
                  </a:lnTo>
                  <a:lnTo>
                    <a:pt x="16" y="2779"/>
                  </a:lnTo>
                  <a:lnTo>
                    <a:pt x="1" y="3093"/>
                  </a:lnTo>
                  <a:lnTo>
                    <a:pt x="1" y="3377"/>
                  </a:lnTo>
                  <a:lnTo>
                    <a:pt x="31" y="3646"/>
                  </a:lnTo>
                  <a:lnTo>
                    <a:pt x="75" y="3825"/>
                  </a:lnTo>
                  <a:lnTo>
                    <a:pt x="135" y="3989"/>
                  </a:lnTo>
                  <a:lnTo>
                    <a:pt x="225" y="4139"/>
                  </a:lnTo>
                  <a:lnTo>
                    <a:pt x="329" y="4273"/>
                  </a:lnTo>
                  <a:lnTo>
                    <a:pt x="449" y="4393"/>
                  </a:lnTo>
                  <a:lnTo>
                    <a:pt x="598" y="4497"/>
                  </a:lnTo>
                  <a:lnTo>
                    <a:pt x="748" y="4587"/>
                  </a:lnTo>
                  <a:lnTo>
                    <a:pt x="912" y="4647"/>
                  </a:lnTo>
                  <a:lnTo>
                    <a:pt x="2212" y="5020"/>
                  </a:lnTo>
                  <a:lnTo>
                    <a:pt x="3168" y="5289"/>
                  </a:lnTo>
                  <a:lnTo>
                    <a:pt x="3377" y="5349"/>
                  </a:lnTo>
                  <a:lnTo>
                    <a:pt x="3631" y="5379"/>
                  </a:lnTo>
                  <a:lnTo>
                    <a:pt x="3930" y="5409"/>
                  </a:lnTo>
                  <a:lnTo>
                    <a:pt x="4273" y="5423"/>
                  </a:lnTo>
                  <a:lnTo>
                    <a:pt x="4438" y="5409"/>
                  </a:lnTo>
                  <a:lnTo>
                    <a:pt x="4617" y="5379"/>
                  </a:lnTo>
                  <a:lnTo>
                    <a:pt x="4796" y="5349"/>
                  </a:lnTo>
                  <a:lnTo>
                    <a:pt x="4976" y="5289"/>
                  </a:lnTo>
                  <a:lnTo>
                    <a:pt x="5155" y="5229"/>
                  </a:lnTo>
                  <a:lnTo>
                    <a:pt x="5319" y="5140"/>
                  </a:lnTo>
                  <a:lnTo>
                    <a:pt x="5484" y="5050"/>
                  </a:lnTo>
                  <a:lnTo>
                    <a:pt x="5648" y="4930"/>
                  </a:lnTo>
                  <a:lnTo>
                    <a:pt x="5737" y="4901"/>
                  </a:lnTo>
                  <a:lnTo>
                    <a:pt x="5962" y="4826"/>
                  </a:lnTo>
                  <a:lnTo>
                    <a:pt x="6260" y="4691"/>
                  </a:lnTo>
                  <a:lnTo>
                    <a:pt x="6410" y="4617"/>
                  </a:lnTo>
                  <a:lnTo>
                    <a:pt x="6559" y="4542"/>
                  </a:lnTo>
                  <a:lnTo>
                    <a:pt x="6709" y="4437"/>
                  </a:lnTo>
                  <a:lnTo>
                    <a:pt x="6828" y="4333"/>
                  </a:lnTo>
                  <a:lnTo>
                    <a:pt x="6933" y="4213"/>
                  </a:lnTo>
                  <a:lnTo>
                    <a:pt x="7022" y="4109"/>
                  </a:lnTo>
                  <a:lnTo>
                    <a:pt x="7142" y="3915"/>
                  </a:lnTo>
                  <a:lnTo>
                    <a:pt x="7187" y="3840"/>
                  </a:lnTo>
                  <a:lnTo>
                    <a:pt x="7007" y="3870"/>
                  </a:lnTo>
                  <a:lnTo>
                    <a:pt x="6992" y="3870"/>
                  </a:lnTo>
                  <a:lnTo>
                    <a:pt x="7007" y="3855"/>
                  </a:lnTo>
                  <a:lnTo>
                    <a:pt x="7261" y="3780"/>
                  </a:lnTo>
                  <a:lnTo>
                    <a:pt x="7366" y="3750"/>
                  </a:lnTo>
                  <a:lnTo>
                    <a:pt x="7456" y="3720"/>
                  </a:lnTo>
                  <a:lnTo>
                    <a:pt x="7605" y="3631"/>
                  </a:lnTo>
                  <a:lnTo>
                    <a:pt x="7724" y="3526"/>
                  </a:lnTo>
                  <a:lnTo>
                    <a:pt x="7814" y="3422"/>
                  </a:lnTo>
                  <a:lnTo>
                    <a:pt x="7874" y="3332"/>
                  </a:lnTo>
                  <a:lnTo>
                    <a:pt x="7904" y="3257"/>
                  </a:lnTo>
                  <a:lnTo>
                    <a:pt x="7934" y="3168"/>
                  </a:lnTo>
                  <a:lnTo>
                    <a:pt x="7291" y="3257"/>
                  </a:lnTo>
                  <a:lnTo>
                    <a:pt x="6738" y="3302"/>
                  </a:lnTo>
                  <a:lnTo>
                    <a:pt x="6305" y="3317"/>
                  </a:lnTo>
                  <a:lnTo>
                    <a:pt x="5947" y="3317"/>
                  </a:lnTo>
                  <a:lnTo>
                    <a:pt x="5678" y="3302"/>
                  </a:lnTo>
                  <a:lnTo>
                    <a:pt x="5484" y="3287"/>
                  </a:lnTo>
                  <a:lnTo>
                    <a:pt x="5349" y="3272"/>
                  </a:lnTo>
                  <a:lnTo>
                    <a:pt x="5558" y="3272"/>
                  </a:lnTo>
                  <a:lnTo>
                    <a:pt x="5782" y="3287"/>
                  </a:lnTo>
                  <a:lnTo>
                    <a:pt x="6066" y="3287"/>
                  </a:lnTo>
                  <a:lnTo>
                    <a:pt x="6395" y="3257"/>
                  </a:lnTo>
                  <a:lnTo>
                    <a:pt x="6738" y="3227"/>
                  </a:lnTo>
                  <a:lnTo>
                    <a:pt x="7067" y="3168"/>
                  </a:lnTo>
                  <a:lnTo>
                    <a:pt x="7231" y="3123"/>
                  </a:lnTo>
                  <a:lnTo>
                    <a:pt x="7396" y="3078"/>
                  </a:lnTo>
                  <a:lnTo>
                    <a:pt x="7680" y="2958"/>
                  </a:lnTo>
                  <a:lnTo>
                    <a:pt x="7934" y="2824"/>
                  </a:lnTo>
                  <a:lnTo>
                    <a:pt x="8143" y="2690"/>
                  </a:lnTo>
                  <a:lnTo>
                    <a:pt x="8217" y="2630"/>
                  </a:lnTo>
                  <a:lnTo>
                    <a:pt x="8277" y="2555"/>
                  </a:lnTo>
                  <a:lnTo>
                    <a:pt x="8307" y="2495"/>
                  </a:lnTo>
                  <a:lnTo>
                    <a:pt x="8322" y="2450"/>
                  </a:lnTo>
                  <a:lnTo>
                    <a:pt x="8307" y="2391"/>
                  </a:lnTo>
                  <a:lnTo>
                    <a:pt x="8247" y="2346"/>
                  </a:lnTo>
                  <a:lnTo>
                    <a:pt x="8173" y="2316"/>
                  </a:lnTo>
                  <a:lnTo>
                    <a:pt x="8053" y="2286"/>
                  </a:lnTo>
                  <a:lnTo>
                    <a:pt x="7904" y="2271"/>
                  </a:lnTo>
                  <a:lnTo>
                    <a:pt x="7321" y="2271"/>
                  </a:lnTo>
                  <a:lnTo>
                    <a:pt x="7007" y="2286"/>
                  </a:lnTo>
                  <a:lnTo>
                    <a:pt x="6470" y="2316"/>
                  </a:lnTo>
                  <a:lnTo>
                    <a:pt x="6216" y="2316"/>
                  </a:lnTo>
                  <a:lnTo>
                    <a:pt x="5932" y="2286"/>
                  </a:lnTo>
                  <a:lnTo>
                    <a:pt x="5588" y="2241"/>
                  </a:lnTo>
                  <a:lnTo>
                    <a:pt x="5185" y="2152"/>
                  </a:lnTo>
                  <a:lnTo>
                    <a:pt x="4333" y="1928"/>
                  </a:lnTo>
                  <a:lnTo>
                    <a:pt x="3975" y="1838"/>
                  </a:lnTo>
                  <a:lnTo>
                    <a:pt x="3676" y="1733"/>
                  </a:lnTo>
                  <a:lnTo>
                    <a:pt x="3452" y="1629"/>
                  </a:lnTo>
                  <a:lnTo>
                    <a:pt x="3377" y="1584"/>
                  </a:lnTo>
                  <a:lnTo>
                    <a:pt x="3302" y="1539"/>
                  </a:lnTo>
                  <a:lnTo>
                    <a:pt x="3258" y="1494"/>
                  </a:lnTo>
                  <a:lnTo>
                    <a:pt x="3243" y="1435"/>
                  </a:lnTo>
                  <a:lnTo>
                    <a:pt x="3243" y="1390"/>
                  </a:lnTo>
                  <a:lnTo>
                    <a:pt x="3272" y="1345"/>
                  </a:lnTo>
                  <a:lnTo>
                    <a:pt x="3332" y="1300"/>
                  </a:lnTo>
                  <a:lnTo>
                    <a:pt x="3392" y="1255"/>
                  </a:lnTo>
                  <a:lnTo>
                    <a:pt x="3526" y="1181"/>
                  </a:lnTo>
                  <a:lnTo>
                    <a:pt x="3691" y="1136"/>
                  </a:lnTo>
                  <a:lnTo>
                    <a:pt x="3900" y="1121"/>
                  </a:lnTo>
                  <a:lnTo>
                    <a:pt x="4109" y="1121"/>
                  </a:lnTo>
                  <a:lnTo>
                    <a:pt x="4333" y="1151"/>
                  </a:lnTo>
                  <a:lnTo>
                    <a:pt x="4572" y="1211"/>
                  </a:lnTo>
                  <a:lnTo>
                    <a:pt x="4811" y="1315"/>
                  </a:lnTo>
                  <a:lnTo>
                    <a:pt x="4916" y="1360"/>
                  </a:lnTo>
                  <a:lnTo>
                    <a:pt x="5020" y="1405"/>
                  </a:lnTo>
                  <a:lnTo>
                    <a:pt x="5110" y="1420"/>
                  </a:lnTo>
                  <a:lnTo>
                    <a:pt x="5200" y="1435"/>
                  </a:lnTo>
                  <a:lnTo>
                    <a:pt x="5334" y="1435"/>
                  </a:lnTo>
                  <a:lnTo>
                    <a:pt x="5394" y="1405"/>
                  </a:lnTo>
                  <a:lnTo>
                    <a:pt x="5439" y="1390"/>
                  </a:lnTo>
                  <a:lnTo>
                    <a:pt x="5469" y="1360"/>
                  </a:lnTo>
                  <a:lnTo>
                    <a:pt x="5498" y="1315"/>
                  </a:lnTo>
                  <a:lnTo>
                    <a:pt x="5528" y="1225"/>
                  </a:lnTo>
                  <a:lnTo>
                    <a:pt x="5543" y="1121"/>
                  </a:lnTo>
                  <a:lnTo>
                    <a:pt x="5513" y="1016"/>
                  </a:lnTo>
                  <a:lnTo>
                    <a:pt x="5484" y="957"/>
                  </a:lnTo>
                  <a:lnTo>
                    <a:pt x="5439" y="897"/>
                  </a:lnTo>
                  <a:lnTo>
                    <a:pt x="5304" y="747"/>
                  </a:lnTo>
                  <a:lnTo>
                    <a:pt x="5110" y="598"/>
                  </a:lnTo>
                  <a:lnTo>
                    <a:pt x="4871" y="434"/>
                  </a:lnTo>
                  <a:lnTo>
                    <a:pt x="4602" y="284"/>
                  </a:lnTo>
                  <a:lnTo>
                    <a:pt x="4303" y="150"/>
                  </a:lnTo>
                  <a:lnTo>
                    <a:pt x="4154" y="105"/>
                  </a:lnTo>
                  <a:lnTo>
                    <a:pt x="4005" y="60"/>
                  </a:lnTo>
                  <a:lnTo>
                    <a:pt x="3855" y="30"/>
                  </a:lnTo>
                  <a:lnTo>
                    <a:pt x="3691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sp>
        <p:nvSpPr>
          <p:cNvPr id="1528" name="Google Shape;1528;p32"/>
          <p:cNvSpPr txBox="1"/>
          <p:nvPr/>
        </p:nvSpPr>
        <p:spPr>
          <a:xfrm>
            <a:off x="3045288" y="2558750"/>
            <a:ext cx="1390800" cy="8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Regressor</a:t>
            </a:r>
            <a:endParaRPr lang="it-IT"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 err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Comparator</a:t>
            </a:r>
            <a:endParaRPr lang="it-IT"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529" name="Google Shape;1529;p32"/>
          <p:cNvGrpSpPr/>
          <p:nvPr/>
        </p:nvGrpSpPr>
        <p:grpSpPr>
          <a:xfrm>
            <a:off x="5811388" y="1259619"/>
            <a:ext cx="2743922" cy="1083531"/>
            <a:chOff x="5811388" y="1259619"/>
            <a:chExt cx="2743922" cy="1083531"/>
          </a:xfrm>
        </p:grpSpPr>
        <p:sp>
          <p:nvSpPr>
            <p:cNvPr id="1530" name="Google Shape;1530;p32"/>
            <p:cNvSpPr txBox="1"/>
            <p:nvPr/>
          </p:nvSpPr>
          <p:spPr>
            <a:xfrm>
              <a:off x="5878508" y="1542848"/>
              <a:ext cx="2676802" cy="7615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Fasi di </a:t>
              </a:r>
              <a:r>
                <a:rPr lang="it-IT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dataCleaning</a:t>
              </a:r>
              <a:r>
                <a:rPr lang="it-IT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it-IT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featureSelection</a:t>
              </a:r>
              <a:r>
                <a:rPr lang="it-IT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e </a:t>
              </a:r>
              <a:r>
                <a:rPr lang="it-IT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featureScaling</a:t>
              </a:r>
              <a:r>
                <a:rPr lang="it-IT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automatiche</a:t>
              </a:r>
            </a:p>
          </p:txBody>
        </p:sp>
        <p:sp>
          <p:nvSpPr>
            <p:cNvPr id="1531" name="Google Shape;1531;p32"/>
            <p:cNvSpPr txBox="1"/>
            <p:nvPr/>
          </p:nvSpPr>
          <p:spPr>
            <a:xfrm>
              <a:off x="6773010" y="1259619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Automatico</a:t>
              </a:r>
            </a:p>
          </p:txBody>
        </p:sp>
        <p:sp>
          <p:nvSpPr>
            <p:cNvPr id="1532" name="Google Shape;1532;p32"/>
            <p:cNvSpPr txBox="1"/>
            <p:nvPr/>
          </p:nvSpPr>
          <p:spPr>
            <a:xfrm>
              <a:off x="5811388" y="1276350"/>
              <a:ext cx="629400" cy="106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2400" b="1" dirty="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533" name="Google Shape;1533;p32"/>
          <p:cNvGrpSpPr/>
          <p:nvPr/>
        </p:nvGrpSpPr>
        <p:grpSpPr>
          <a:xfrm>
            <a:off x="6190933" y="3735813"/>
            <a:ext cx="2364384" cy="768680"/>
            <a:chOff x="6190933" y="3735813"/>
            <a:chExt cx="2364384" cy="768680"/>
          </a:xfrm>
        </p:grpSpPr>
        <p:sp>
          <p:nvSpPr>
            <p:cNvPr id="1534" name="Google Shape;1534;p32"/>
            <p:cNvSpPr txBox="1"/>
            <p:nvPr/>
          </p:nvSpPr>
          <p:spPr>
            <a:xfrm>
              <a:off x="6190933" y="4172693"/>
              <a:ext cx="2364377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Decidiamo noi le </a:t>
              </a: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feaure</a:t>
              </a: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 da pulire e selezionare</a:t>
              </a:r>
            </a:p>
          </p:txBody>
        </p:sp>
        <p:sp>
          <p:nvSpPr>
            <p:cNvPr id="1535" name="Google Shape;1535;p32"/>
            <p:cNvSpPr txBox="1"/>
            <p:nvPr/>
          </p:nvSpPr>
          <p:spPr>
            <a:xfrm>
              <a:off x="6773017" y="3735813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Manuale</a:t>
              </a:r>
            </a:p>
          </p:txBody>
        </p:sp>
      </p:grpSp>
      <p:cxnSp>
        <p:nvCxnSpPr>
          <p:cNvPr id="1537" name="Google Shape;1537;p32"/>
          <p:cNvCxnSpPr>
            <a:stCxn id="1438" idx="3"/>
            <a:endCxn id="1437" idx="1"/>
          </p:cNvCxnSpPr>
          <p:nvPr/>
        </p:nvCxnSpPr>
        <p:spPr>
          <a:xfrm rot="10800000" flipH="1">
            <a:off x="4572300" y="1809800"/>
            <a:ext cx="1111200" cy="11658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8" name="Google Shape;1538;p32"/>
          <p:cNvCxnSpPr>
            <a:stCxn id="1438" idx="3"/>
            <a:endCxn id="1436" idx="1"/>
          </p:cNvCxnSpPr>
          <p:nvPr/>
        </p:nvCxnSpPr>
        <p:spPr>
          <a:xfrm>
            <a:off x="4572300" y="2975600"/>
            <a:ext cx="1111200" cy="11658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237;p16">
            <a:extLst>
              <a:ext uri="{FF2B5EF4-FFF2-40B4-BE49-F238E27FC236}">
                <a16:creationId xmlns:a16="http://schemas.microsoft.com/office/drawing/2014/main" id="{1916CC96-17FB-8F59-4008-DAB15872D2DE}"/>
              </a:ext>
            </a:extLst>
          </p:cNvPr>
          <p:cNvSpPr/>
          <p:nvPr/>
        </p:nvSpPr>
        <p:spPr>
          <a:xfrm>
            <a:off x="2384375" y="271169"/>
            <a:ext cx="596100" cy="596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lang="it-IT" sz="180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741;p23">
            <a:extLst>
              <a:ext uri="{FF2B5EF4-FFF2-40B4-BE49-F238E27FC236}">
                <a16:creationId xmlns:a16="http://schemas.microsoft.com/office/drawing/2014/main" id="{906C525E-45A1-A5AF-DD54-E28B6E220DBB}"/>
              </a:ext>
            </a:extLst>
          </p:cNvPr>
          <p:cNvSpPr/>
          <p:nvPr/>
        </p:nvSpPr>
        <p:spPr>
          <a:xfrm>
            <a:off x="6920585" y="1320942"/>
            <a:ext cx="696676" cy="68852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33;p17">
            <a:extLst>
              <a:ext uri="{FF2B5EF4-FFF2-40B4-BE49-F238E27FC236}">
                <a16:creationId xmlns:a16="http://schemas.microsoft.com/office/drawing/2014/main" id="{67A46954-D8EF-4E17-F034-5105BF2CBE48}"/>
              </a:ext>
            </a:extLst>
          </p:cNvPr>
          <p:cNvSpPr/>
          <p:nvPr/>
        </p:nvSpPr>
        <p:spPr>
          <a:xfrm>
            <a:off x="221581" y="373230"/>
            <a:ext cx="3061955" cy="2060226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74E64CE0-1358-FC8E-1B94-FD019982B548}"/>
              </a:ext>
            </a:extLst>
          </p:cNvPr>
          <p:cNvSpPr txBox="1">
            <a:spLocks/>
          </p:cNvSpPr>
          <p:nvPr/>
        </p:nvSpPr>
        <p:spPr>
          <a:xfrm>
            <a:off x="397309" y="737865"/>
            <a:ext cx="2636494" cy="161645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Non sempre abbiamo un dataset pronto per essere utilizzato con un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regressore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il quale accetta solo dati numerici. Per risolvere tale problema è disponibile il </a:t>
            </a:r>
            <a:r>
              <a:rPr lang="it-IT" b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Normalizer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sp>
        <p:nvSpPr>
          <p:cNvPr id="3" name="Google Shape;316;p16">
            <a:extLst>
              <a:ext uri="{FF2B5EF4-FFF2-40B4-BE49-F238E27FC236}">
                <a16:creationId xmlns:a16="http://schemas.microsoft.com/office/drawing/2014/main" id="{C147AAEE-DF78-D03F-5373-DDE0018D62BA}"/>
              </a:ext>
            </a:extLst>
          </p:cNvPr>
          <p:cNvSpPr txBox="1"/>
          <p:nvPr/>
        </p:nvSpPr>
        <p:spPr>
          <a:xfrm>
            <a:off x="695359" y="402158"/>
            <a:ext cx="19812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Dataset</a:t>
            </a:r>
          </a:p>
        </p:txBody>
      </p:sp>
      <p:cxnSp>
        <p:nvCxnSpPr>
          <p:cNvPr id="4" name="Google Shape;2199;p43">
            <a:extLst>
              <a:ext uri="{FF2B5EF4-FFF2-40B4-BE49-F238E27FC236}">
                <a16:creationId xmlns:a16="http://schemas.microsoft.com/office/drawing/2014/main" id="{E639D022-5525-9B56-AA25-54EB99288BA4}"/>
              </a:ext>
            </a:extLst>
          </p:cNvPr>
          <p:cNvCxnSpPr>
            <a:cxnSpLocks/>
            <a:stCxn id="13" idx="3"/>
            <a:endCxn id="5" idx="1"/>
          </p:cNvCxnSpPr>
          <p:nvPr/>
        </p:nvCxnSpPr>
        <p:spPr>
          <a:xfrm flipV="1">
            <a:off x="3283536" y="614031"/>
            <a:ext cx="2181859" cy="78931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" name="Google Shape;2203;p43">
            <a:extLst>
              <a:ext uri="{FF2B5EF4-FFF2-40B4-BE49-F238E27FC236}">
                <a16:creationId xmlns:a16="http://schemas.microsoft.com/office/drawing/2014/main" id="{2B7A881F-96AA-8443-4499-D5D8A7C5F611}"/>
              </a:ext>
            </a:extLst>
          </p:cNvPr>
          <p:cNvSpPr/>
          <p:nvPr/>
        </p:nvSpPr>
        <p:spPr>
          <a:xfrm>
            <a:off x="5465395" y="441460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Dataset</a:t>
            </a:r>
            <a:endParaRPr lang="it-IT" sz="1100" dirty="0">
              <a:solidFill>
                <a:schemeClr val="lt1"/>
              </a:solidFill>
            </a:endParaRPr>
          </a:p>
        </p:txBody>
      </p:sp>
      <p:cxnSp>
        <p:nvCxnSpPr>
          <p:cNvPr id="11" name="Google Shape;2199;p43">
            <a:extLst>
              <a:ext uri="{FF2B5EF4-FFF2-40B4-BE49-F238E27FC236}">
                <a16:creationId xmlns:a16="http://schemas.microsoft.com/office/drawing/2014/main" id="{E1AC63A4-E8CB-F33D-CA09-7FAC473E9578}"/>
              </a:ext>
            </a:extLst>
          </p:cNvPr>
          <p:cNvCxnSpPr>
            <a:cxnSpLocks/>
            <a:stCxn id="5" idx="2"/>
            <a:endCxn id="14" idx="0"/>
          </p:cNvCxnSpPr>
          <p:nvPr/>
        </p:nvCxnSpPr>
        <p:spPr>
          <a:xfrm rot="16200000" flipH="1">
            <a:off x="5999449" y="1255541"/>
            <a:ext cx="939977" cy="209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" name="Google Shape;2203;p43">
            <a:extLst>
              <a:ext uri="{FF2B5EF4-FFF2-40B4-BE49-F238E27FC236}">
                <a16:creationId xmlns:a16="http://schemas.microsoft.com/office/drawing/2014/main" id="{0B321166-9FB1-BC5F-866F-15CC5D58F8B3}"/>
              </a:ext>
            </a:extLst>
          </p:cNvPr>
          <p:cNvSpPr/>
          <p:nvPr/>
        </p:nvSpPr>
        <p:spPr>
          <a:xfrm>
            <a:off x="5744817" y="1726578"/>
            <a:ext cx="1451335" cy="36647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 err="1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Normalizer.py</a:t>
            </a:r>
            <a:endParaRPr lang="it-IT" sz="1600" dirty="0">
              <a:solidFill>
                <a:schemeClr val="lt1"/>
              </a:solidFill>
            </a:endParaRPr>
          </a:p>
        </p:txBody>
      </p:sp>
      <p:sp>
        <p:nvSpPr>
          <p:cNvPr id="21" name="Google Shape;333;p17">
            <a:extLst>
              <a:ext uri="{FF2B5EF4-FFF2-40B4-BE49-F238E27FC236}">
                <a16:creationId xmlns:a16="http://schemas.microsoft.com/office/drawing/2014/main" id="{A3DEA1A1-7377-7DEA-9D0C-1A1C2637E2E5}"/>
              </a:ext>
            </a:extLst>
          </p:cNvPr>
          <p:cNvSpPr/>
          <p:nvPr/>
        </p:nvSpPr>
        <p:spPr>
          <a:xfrm>
            <a:off x="333179" y="3235441"/>
            <a:ext cx="4031359" cy="1505901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2" name="Google Shape;333;p17">
            <a:extLst>
              <a:ext uri="{FF2B5EF4-FFF2-40B4-BE49-F238E27FC236}">
                <a16:creationId xmlns:a16="http://schemas.microsoft.com/office/drawing/2014/main" id="{41DD54CF-6615-16ED-FAC4-BD4D2BB01932}"/>
              </a:ext>
            </a:extLst>
          </p:cNvPr>
          <p:cNvSpPr/>
          <p:nvPr/>
        </p:nvSpPr>
        <p:spPr>
          <a:xfrm>
            <a:off x="4805918" y="3158554"/>
            <a:ext cx="4031359" cy="1629708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48" name="Google Shape;2199;p43">
            <a:extLst>
              <a:ext uri="{FF2B5EF4-FFF2-40B4-BE49-F238E27FC236}">
                <a16:creationId xmlns:a16="http://schemas.microsoft.com/office/drawing/2014/main" id="{7E81B89D-B90B-D0AB-2FE6-6C95EA236E13}"/>
              </a:ext>
            </a:extLst>
          </p:cNvPr>
          <p:cNvCxnSpPr>
            <a:cxnSpLocks/>
            <a:stCxn id="14" idx="2"/>
            <a:endCxn id="21" idx="0"/>
          </p:cNvCxnSpPr>
          <p:nvPr/>
        </p:nvCxnSpPr>
        <p:spPr>
          <a:xfrm rot="5400000">
            <a:off x="3838480" y="603435"/>
            <a:ext cx="1142385" cy="412162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" name="Google Shape;2199;p43">
            <a:extLst>
              <a:ext uri="{FF2B5EF4-FFF2-40B4-BE49-F238E27FC236}">
                <a16:creationId xmlns:a16="http://schemas.microsoft.com/office/drawing/2014/main" id="{D602FE8D-FEE8-09CD-5FD4-B5B1BCAFD39C}"/>
              </a:ext>
            </a:extLst>
          </p:cNvPr>
          <p:cNvCxnSpPr>
            <a:cxnSpLocks/>
            <a:stCxn id="14" idx="2"/>
            <a:endCxn id="22" idx="0"/>
          </p:cNvCxnSpPr>
          <p:nvPr/>
        </p:nvCxnSpPr>
        <p:spPr>
          <a:xfrm rot="16200000" flipH="1">
            <a:off x="6113292" y="2450248"/>
            <a:ext cx="1065498" cy="351113"/>
          </a:xfrm>
          <a:prstGeom prst="bentConnector3">
            <a:avLst>
              <a:gd name="adj1" fmla="val 5399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" name="Google Shape;323;p16">
            <a:extLst>
              <a:ext uri="{FF2B5EF4-FFF2-40B4-BE49-F238E27FC236}">
                <a16:creationId xmlns:a16="http://schemas.microsoft.com/office/drawing/2014/main" id="{26AABF37-38E3-C966-A1CD-6FFBAD1CF810}"/>
              </a:ext>
            </a:extLst>
          </p:cNvPr>
          <p:cNvSpPr/>
          <p:nvPr/>
        </p:nvSpPr>
        <p:spPr>
          <a:xfrm>
            <a:off x="88382" y="139812"/>
            <a:ext cx="596100" cy="596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800" dirty="0">
              <a:solidFill>
                <a:schemeClr val="lt1"/>
              </a:solidFill>
            </a:endParaRPr>
          </a:p>
        </p:txBody>
      </p:sp>
      <p:grpSp>
        <p:nvGrpSpPr>
          <p:cNvPr id="58" name="Google Shape;758;p23">
            <a:extLst>
              <a:ext uri="{FF2B5EF4-FFF2-40B4-BE49-F238E27FC236}">
                <a16:creationId xmlns:a16="http://schemas.microsoft.com/office/drawing/2014/main" id="{112B0EFC-EF7A-A57F-C952-EFA11223BC9B}"/>
              </a:ext>
            </a:extLst>
          </p:cNvPr>
          <p:cNvGrpSpPr/>
          <p:nvPr/>
        </p:nvGrpSpPr>
        <p:grpSpPr>
          <a:xfrm>
            <a:off x="7077861" y="1456937"/>
            <a:ext cx="407142" cy="402353"/>
            <a:chOff x="-44512325" y="3176075"/>
            <a:chExt cx="300900" cy="300900"/>
          </a:xfrm>
        </p:grpSpPr>
        <p:sp>
          <p:nvSpPr>
            <p:cNvPr id="59" name="Google Shape;759;p23">
              <a:extLst>
                <a:ext uri="{FF2B5EF4-FFF2-40B4-BE49-F238E27FC236}">
                  <a16:creationId xmlns:a16="http://schemas.microsoft.com/office/drawing/2014/main" id="{F2FC9A4E-10C8-BB1E-9FAD-F1767A2AA151}"/>
                </a:ext>
              </a:extLst>
            </p:cNvPr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60;p23">
              <a:extLst>
                <a:ext uri="{FF2B5EF4-FFF2-40B4-BE49-F238E27FC236}">
                  <a16:creationId xmlns:a16="http://schemas.microsoft.com/office/drawing/2014/main" id="{6495897F-2D83-42EE-178B-07B666153186}"/>
                </a:ext>
              </a:extLst>
            </p:cNvPr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61;p23">
              <a:extLst>
                <a:ext uri="{FF2B5EF4-FFF2-40B4-BE49-F238E27FC236}">
                  <a16:creationId xmlns:a16="http://schemas.microsoft.com/office/drawing/2014/main" id="{B64884E7-24E6-7747-DEDD-A7326F369817}"/>
                </a:ext>
              </a:extLst>
            </p:cNvPr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316;p16">
            <a:extLst>
              <a:ext uri="{FF2B5EF4-FFF2-40B4-BE49-F238E27FC236}">
                <a16:creationId xmlns:a16="http://schemas.microsoft.com/office/drawing/2014/main" id="{8D4AE25E-E723-9C0C-12AE-CE350E2E07E8}"/>
              </a:ext>
            </a:extLst>
          </p:cNvPr>
          <p:cNvSpPr txBox="1"/>
          <p:nvPr/>
        </p:nvSpPr>
        <p:spPr>
          <a:xfrm>
            <a:off x="455499" y="3364622"/>
            <a:ext cx="2454979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newDataset.csv</a:t>
            </a:r>
            <a:endParaRPr lang="it-IT"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7" name="Google Shape;316;p16">
            <a:extLst>
              <a:ext uri="{FF2B5EF4-FFF2-40B4-BE49-F238E27FC236}">
                <a16:creationId xmlns:a16="http://schemas.microsoft.com/office/drawing/2014/main" id="{BBA7FECD-C4AE-FB9A-5783-2DFFF076F32D}"/>
              </a:ext>
            </a:extLst>
          </p:cNvPr>
          <p:cNvSpPr txBox="1"/>
          <p:nvPr/>
        </p:nvSpPr>
        <p:spPr>
          <a:xfrm>
            <a:off x="4946096" y="3311116"/>
            <a:ext cx="2730786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Indice delle </a:t>
            </a:r>
            <a:r>
              <a:rPr lang="it-IT" sz="18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sostituzioni.txt</a:t>
            </a:r>
            <a:endParaRPr lang="it-IT"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8" name="Segnaposto testo 2">
            <a:extLst>
              <a:ext uri="{FF2B5EF4-FFF2-40B4-BE49-F238E27FC236}">
                <a16:creationId xmlns:a16="http://schemas.microsoft.com/office/drawing/2014/main" id="{A993CD89-7735-0D46-143E-25727AEB6F7B}"/>
              </a:ext>
            </a:extLst>
          </p:cNvPr>
          <p:cNvSpPr txBox="1">
            <a:spLocks/>
          </p:cNvSpPr>
          <p:nvPr/>
        </p:nvSpPr>
        <p:spPr>
          <a:xfrm>
            <a:off x="455499" y="3759574"/>
            <a:ext cx="3656737" cy="55136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Nuovo dataset privo di campi alfanumerici. </a:t>
            </a:r>
          </a:p>
        </p:txBody>
      </p:sp>
      <p:sp>
        <p:nvSpPr>
          <p:cNvPr id="89" name="Segnaposto testo 2">
            <a:extLst>
              <a:ext uri="{FF2B5EF4-FFF2-40B4-BE49-F238E27FC236}">
                <a16:creationId xmlns:a16="http://schemas.microsoft.com/office/drawing/2014/main" id="{CEB20423-7D81-27BF-F53B-E0CAF794B14D}"/>
              </a:ext>
            </a:extLst>
          </p:cNvPr>
          <p:cNvSpPr txBox="1">
            <a:spLocks/>
          </p:cNvSpPr>
          <p:nvPr/>
        </p:nvSpPr>
        <p:spPr>
          <a:xfrm>
            <a:off x="4934632" y="3703707"/>
            <a:ext cx="3656737" cy="55136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File nel quale viene indicata l’indice di ogni sostituzione</a:t>
            </a:r>
          </a:p>
        </p:txBody>
      </p:sp>
      <p:pic>
        <p:nvPicPr>
          <p:cNvPr id="91" name="Immagine 90">
            <a:extLst>
              <a:ext uri="{FF2B5EF4-FFF2-40B4-BE49-F238E27FC236}">
                <a16:creationId xmlns:a16="http://schemas.microsoft.com/office/drawing/2014/main" id="{682967F0-B0FD-0300-68A4-2DE69D0AE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4367" y="4268168"/>
            <a:ext cx="3284054" cy="16420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7189443B-ECB6-DE93-2D3C-3A7FF1D760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499" y="4121898"/>
            <a:ext cx="3656737" cy="29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913305"/>
      </p:ext>
    </p:extLst>
  </p:cSld>
  <p:clrMapOvr>
    <a:masterClrMapping/>
  </p:clrMapOvr>
</p:sld>
</file>

<file path=ppt/theme/theme1.xml><?xml version="1.0" encoding="utf-8"?>
<a:theme xmlns:a="http://schemas.openxmlformats.org/drawingml/2006/main" name="Machine Learning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E4EA27"/>
      </a:accent1>
      <a:accent2>
        <a:srgbClr val="26EAB8"/>
      </a:accent2>
      <a:accent3>
        <a:srgbClr val="2776EA"/>
      </a:accent3>
      <a:accent4>
        <a:srgbClr val="E99B27"/>
      </a:accent4>
      <a:accent5>
        <a:srgbClr val="EA4827"/>
      </a:accent5>
      <a:accent6>
        <a:srgbClr val="8027E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5879</TotalTime>
  <Words>869</Words>
  <Application>Microsoft Macintosh PowerPoint</Application>
  <PresentationFormat>Presentazione su schermo (16:9)</PresentationFormat>
  <Paragraphs>209</Paragraphs>
  <Slides>23</Slides>
  <Notes>15</Notes>
  <HiddenSlides>3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23</vt:i4>
      </vt:variant>
    </vt:vector>
  </HeadingPairs>
  <TitlesOfParts>
    <vt:vector size="30" baseType="lpstr">
      <vt:lpstr>Cambria Math</vt:lpstr>
      <vt:lpstr>Roboto</vt:lpstr>
      <vt:lpstr>Fira Sans Extra Condensed</vt:lpstr>
      <vt:lpstr>Fira Sans Extra Condensed SemiBold</vt:lpstr>
      <vt:lpstr>Fira Sans</vt:lpstr>
      <vt:lpstr>Arial</vt:lpstr>
      <vt:lpstr>Machine Learning Infographics by Slidesgo</vt:lpstr>
      <vt:lpstr>Machine Learning RegressorComparator</vt:lpstr>
      <vt:lpstr>Machine Learning – Analisi del problema</vt:lpstr>
      <vt:lpstr>Obiettivo: Aumentare l’accessibilità di queste tecnologie</vt:lpstr>
      <vt:lpstr>Dataset</vt:lpstr>
      <vt:lpstr>Specifica P.E.A.S</vt:lpstr>
      <vt:lpstr>Progetto</vt:lpstr>
      <vt:lpstr>Dove facilitiamo l’uso?</vt:lpstr>
      <vt:lpstr>Modalità di utilizzo:</vt:lpstr>
      <vt:lpstr>Presentazione standard di PowerPoint</vt:lpstr>
      <vt:lpstr>Feature selection</vt:lpstr>
      <vt:lpstr>Grafico distribuzione valori Feature</vt:lpstr>
      <vt:lpstr>Presentazione standard di PowerPoint</vt:lpstr>
      <vt:lpstr>Grafico distribuzione dell’errore </vt:lpstr>
      <vt:lpstr>Grafico variazione errore</vt:lpstr>
      <vt:lpstr>Presentazione standard di PowerPoint</vt:lpstr>
      <vt:lpstr>Presentazione standard di PowerPoint</vt:lpstr>
      <vt:lpstr>Modalità automatica</vt:lpstr>
      <vt:lpstr>Risultati – Modalità Manuale</vt:lpstr>
      <vt:lpstr>Risultati – Modalità Automatica</vt:lpstr>
      <vt:lpstr>Conclusioni</vt:lpstr>
      <vt:lpstr>Manuale vs Automatica</vt:lpstr>
      <vt:lpstr>Miglioramenti</vt:lpstr>
      <vt:lpstr>Grazie dell’attenzione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Infographics</dc:title>
  <dc:creator>Francesco Russo</dc:creator>
  <cp:lastModifiedBy>DANIELE RUSSO</cp:lastModifiedBy>
  <cp:revision>12</cp:revision>
  <dcterms:modified xsi:type="dcterms:W3CDTF">2024-02-02T10:44:59Z</dcterms:modified>
</cp:coreProperties>
</file>